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57A"/>
    <a:srgbClr val="161B1F"/>
    <a:srgbClr val="543136"/>
    <a:srgbClr val="77676A"/>
    <a:srgbClr val="8C8170"/>
    <a:srgbClr val="896784"/>
    <a:srgbClr val="000000"/>
    <a:srgbClr val="FCFCF7"/>
    <a:srgbClr val="060E22"/>
    <a:srgbClr val="FC9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 autoAdjust="0"/>
    <p:restoredTop sz="94291" autoAdjust="0"/>
  </p:normalViewPr>
  <p:slideViewPr>
    <p:cSldViewPr snapToGrid="0">
      <p:cViewPr varScale="1">
        <p:scale>
          <a:sx n="35" d="100"/>
          <a:sy n="35" d="100"/>
        </p:scale>
        <p:origin x="2376" y="60"/>
      </p:cViewPr>
      <p:guideLst>
        <p:guide orient="horz" pos="4009"/>
        <p:guide pos="3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onçalves" userId="35a1a9e0dc0bdc3c" providerId="LiveId" clId="{3A95A5A6-A5ED-454B-99BA-EAB566F238CA}"/>
    <pc:docChg chg="undo custSel addSld delSld modSld sldOrd">
      <pc:chgData name="Pedro Gonçalves" userId="35a1a9e0dc0bdc3c" providerId="LiveId" clId="{3A95A5A6-A5ED-454B-99BA-EAB566F238CA}" dt="2024-12-08T00:31:14.517" v="278" actId="122"/>
      <pc:docMkLst>
        <pc:docMk/>
      </pc:docMkLst>
      <pc:sldChg chg="addSp modSp mod">
        <pc:chgData name="Pedro Gonçalves" userId="35a1a9e0dc0bdc3c" providerId="LiveId" clId="{3A95A5A6-A5ED-454B-99BA-EAB566F238CA}" dt="2024-12-08T00:05:52.209" v="47" actId="207"/>
        <pc:sldMkLst>
          <pc:docMk/>
          <pc:sldMk cId="2406406310" sldId="257"/>
        </pc:sldMkLst>
        <pc:spChg chg="mod">
          <ac:chgData name="Pedro Gonçalves" userId="35a1a9e0dc0bdc3c" providerId="LiveId" clId="{3A95A5A6-A5ED-454B-99BA-EAB566F238CA}" dt="2024-12-08T00:01:42.772" v="4" actId="962"/>
          <ac:spMkLst>
            <pc:docMk/>
            <pc:sldMk cId="2406406310" sldId="257"/>
            <ac:spMk id="2" creationId="{A6FEE5E6-3234-8946-B7A9-8088ECBE279A}"/>
          </ac:spMkLst>
        </pc:spChg>
        <pc:spChg chg="mod">
          <ac:chgData name="Pedro Gonçalves" userId="35a1a9e0dc0bdc3c" providerId="LiveId" clId="{3A95A5A6-A5ED-454B-99BA-EAB566F238CA}" dt="2024-12-08T00:05:52.209" v="47" actId="207"/>
          <ac:spMkLst>
            <pc:docMk/>
            <pc:sldMk cId="2406406310" sldId="257"/>
            <ac:spMk id="14" creationId="{0C53064F-6E80-C634-EEEA-3789B37F4DA4}"/>
          </ac:spMkLst>
        </pc:spChg>
        <pc:spChg chg="add mod">
          <ac:chgData name="Pedro Gonçalves" userId="35a1a9e0dc0bdc3c" providerId="LiveId" clId="{3A95A5A6-A5ED-454B-99BA-EAB566F238CA}" dt="2024-12-08T00:03:44.722" v="29" actId="1035"/>
          <ac:spMkLst>
            <pc:docMk/>
            <pc:sldMk cId="2406406310" sldId="257"/>
            <ac:spMk id="15" creationId="{8EEF01BC-C05E-759D-7987-3B6269B58863}"/>
          </ac:spMkLst>
        </pc:spChg>
        <pc:grpChg chg="mod">
          <ac:chgData name="Pedro Gonçalves" userId="35a1a9e0dc0bdc3c" providerId="LiveId" clId="{3A95A5A6-A5ED-454B-99BA-EAB566F238CA}" dt="2024-12-08T00:01:28.174" v="2" actId="962"/>
          <ac:grpSpMkLst>
            <pc:docMk/>
            <pc:sldMk cId="2406406310" sldId="257"/>
            <ac:grpSpMk id="13" creationId="{436AF00E-2F58-9805-8593-6ACBFCCF5961}"/>
          </ac:grpSpMkLst>
        </pc:grpChg>
        <pc:picChg chg="mod">
          <ac:chgData name="Pedro Gonçalves" userId="35a1a9e0dc0bdc3c" providerId="LiveId" clId="{3A95A5A6-A5ED-454B-99BA-EAB566F238CA}" dt="2024-12-08T00:01:14.724" v="0" actId="962"/>
          <ac:picMkLst>
            <pc:docMk/>
            <pc:sldMk cId="2406406310" sldId="257"/>
            <ac:picMk id="5" creationId="{B57490B9-D3F9-D9C5-2703-DFF79ACE3877}"/>
          </ac:picMkLst>
        </pc:picChg>
      </pc:sldChg>
      <pc:sldChg chg="addSp delSp modSp add mod ord">
        <pc:chgData name="Pedro Gonçalves" userId="35a1a9e0dc0bdc3c" providerId="LiveId" clId="{3A95A5A6-A5ED-454B-99BA-EAB566F238CA}" dt="2024-12-08T00:31:14.517" v="278" actId="122"/>
        <pc:sldMkLst>
          <pc:docMk/>
          <pc:sldMk cId="187057673" sldId="258"/>
        </pc:sldMkLst>
        <pc:spChg chg="add del mod">
          <ac:chgData name="Pedro Gonçalves" userId="35a1a9e0dc0bdc3c" providerId="LiveId" clId="{3A95A5A6-A5ED-454B-99BA-EAB566F238CA}" dt="2024-12-08T00:14:03.829" v="137" actId="478"/>
          <ac:spMkLst>
            <pc:docMk/>
            <pc:sldMk cId="187057673" sldId="258"/>
            <ac:spMk id="2" creationId="{3AB007B1-A0DD-FDBB-1CC8-D3E774C8C5A8}"/>
          </ac:spMkLst>
        </pc:spChg>
        <pc:spChg chg="add del mod">
          <ac:chgData name="Pedro Gonçalves" userId="35a1a9e0dc0bdc3c" providerId="LiveId" clId="{3A95A5A6-A5ED-454B-99BA-EAB566F238CA}" dt="2024-12-08T00:13:59.792" v="135" actId="478"/>
          <ac:spMkLst>
            <pc:docMk/>
            <pc:sldMk cId="187057673" sldId="258"/>
            <ac:spMk id="3" creationId="{3497EEA1-30EF-2434-CE7A-4B3D928D151C}"/>
          </ac:spMkLst>
        </pc:spChg>
        <pc:spChg chg="add del mod">
          <ac:chgData name="Pedro Gonçalves" userId="35a1a9e0dc0bdc3c" providerId="LiveId" clId="{3A95A5A6-A5ED-454B-99BA-EAB566F238CA}" dt="2024-12-08T00:14:01.839" v="136" actId="478"/>
          <ac:spMkLst>
            <pc:docMk/>
            <pc:sldMk cId="187057673" sldId="258"/>
            <ac:spMk id="4" creationId="{C1CA7D8F-1A91-1CD4-5CE3-AB9B969B2FCE}"/>
          </ac:spMkLst>
        </pc:spChg>
        <pc:spChg chg="add mod">
          <ac:chgData name="Pedro Gonçalves" userId="35a1a9e0dc0bdc3c" providerId="LiveId" clId="{3A95A5A6-A5ED-454B-99BA-EAB566F238CA}" dt="2024-12-08T00:16:32.794" v="156" actId="1076"/>
          <ac:spMkLst>
            <pc:docMk/>
            <pc:sldMk cId="187057673" sldId="258"/>
            <ac:spMk id="6" creationId="{7C935AF7-64C6-CB70-F2C1-50E277EC9081}"/>
          </ac:spMkLst>
        </pc:spChg>
        <pc:spChg chg="add mod">
          <ac:chgData name="Pedro Gonçalves" userId="35a1a9e0dc0bdc3c" providerId="LiveId" clId="{3A95A5A6-A5ED-454B-99BA-EAB566F238CA}" dt="2024-12-08T00:31:14.517" v="278" actId="122"/>
          <ac:spMkLst>
            <pc:docMk/>
            <pc:sldMk cId="187057673" sldId="258"/>
            <ac:spMk id="8" creationId="{1BBB2989-A5DF-F731-BF64-C64B6685A453}"/>
          </ac:spMkLst>
        </pc:spChg>
        <pc:spChg chg="add mod">
          <ac:chgData name="Pedro Gonçalves" userId="35a1a9e0dc0bdc3c" providerId="LiveId" clId="{3A95A5A6-A5ED-454B-99BA-EAB566F238CA}" dt="2024-12-08T00:21:31.197" v="189" actId="208"/>
          <ac:spMkLst>
            <pc:docMk/>
            <pc:sldMk cId="187057673" sldId="258"/>
            <ac:spMk id="10" creationId="{57AE815A-704F-0B03-0225-F1E59E24D9D1}"/>
          </ac:spMkLst>
        </pc:spChg>
        <pc:spChg chg="add mod">
          <ac:chgData name="Pedro Gonçalves" userId="35a1a9e0dc0bdc3c" providerId="LiveId" clId="{3A95A5A6-A5ED-454B-99BA-EAB566F238CA}" dt="2024-12-08T00:20:50.780" v="184" actId="2085"/>
          <ac:spMkLst>
            <pc:docMk/>
            <pc:sldMk cId="187057673" sldId="258"/>
            <ac:spMk id="11" creationId="{7918320A-4DFA-EE99-40AE-D47D41CA415E}"/>
          </ac:spMkLst>
        </pc:spChg>
        <pc:picChg chg="del">
          <ac:chgData name="Pedro Gonçalves" userId="35a1a9e0dc0bdc3c" providerId="LiveId" clId="{3A95A5A6-A5ED-454B-99BA-EAB566F238CA}" dt="2024-12-08T00:06:57.702" v="53" actId="478"/>
          <ac:picMkLst>
            <pc:docMk/>
            <pc:sldMk cId="187057673" sldId="258"/>
            <ac:picMk id="5" creationId="{64FF86E6-A6BA-FF88-5DDC-13770439EFD5}"/>
          </ac:picMkLst>
        </pc:picChg>
        <pc:picChg chg="del">
          <ac:chgData name="Pedro Gonçalves" userId="35a1a9e0dc0bdc3c" providerId="LiveId" clId="{3A95A5A6-A5ED-454B-99BA-EAB566F238CA}" dt="2024-12-08T00:06:56.937" v="52" actId="478"/>
          <ac:picMkLst>
            <pc:docMk/>
            <pc:sldMk cId="187057673" sldId="258"/>
            <ac:picMk id="7" creationId="{7209CDCC-54C9-0C21-8FC6-0E4F92042910}"/>
          </ac:picMkLst>
        </pc:picChg>
        <pc:picChg chg="del">
          <ac:chgData name="Pedro Gonçalves" userId="35a1a9e0dc0bdc3c" providerId="LiveId" clId="{3A95A5A6-A5ED-454B-99BA-EAB566F238CA}" dt="2024-12-08T00:06:56.501" v="51" actId="478"/>
          <ac:picMkLst>
            <pc:docMk/>
            <pc:sldMk cId="187057673" sldId="258"/>
            <ac:picMk id="9" creationId="{BD1F265B-ACED-25A0-2E95-71D69DE678D7}"/>
          </ac:picMkLst>
        </pc:picChg>
      </pc:sldChg>
      <pc:sldChg chg="add ord">
        <pc:chgData name="Pedro Gonçalves" userId="35a1a9e0dc0bdc3c" providerId="LiveId" clId="{3A95A5A6-A5ED-454B-99BA-EAB566F238CA}" dt="2024-12-08T00:14:05.877" v="139"/>
        <pc:sldMkLst>
          <pc:docMk/>
          <pc:sldMk cId="1598871648" sldId="259"/>
        </pc:sldMkLst>
      </pc:sldChg>
      <pc:sldChg chg="addSp modSp add mod ord">
        <pc:chgData name="Pedro Gonçalves" userId="35a1a9e0dc0bdc3c" providerId="LiveId" clId="{3A95A5A6-A5ED-454B-99BA-EAB566F238CA}" dt="2024-12-08T00:24:53.922" v="271" actId="1035"/>
        <pc:sldMkLst>
          <pc:docMk/>
          <pc:sldMk cId="897837593" sldId="260"/>
        </pc:sldMkLst>
        <pc:spChg chg="mod">
          <ac:chgData name="Pedro Gonçalves" userId="35a1a9e0dc0bdc3c" providerId="LiveId" clId="{3A95A5A6-A5ED-454B-99BA-EAB566F238CA}" dt="2024-12-08T00:24:53.922" v="271" actId="1035"/>
          <ac:spMkLst>
            <pc:docMk/>
            <pc:sldMk cId="897837593" sldId="260"/>
            <ac:spMk id="2" creationId="{0BA6F4EE-8F96-CD6F-C467-4DEE6782D5E5}"/>
          </ac:spMkLst>
        </pc:spChg>
        <pc:spChg chg="mod">
          <ac:chgData name="Pedro Gonçalves" userId="35a1a9e0dc0bdc3c" providerId="LiveId" clId="{3A95A5A6-A5ED-454B-99BA-EAB566F238CA}" dt="2024-12-08T00:24:46.723" v="253" actId="1035"/>
          <ac:spMkLst>
            <pc:docMk/>
            <pc:sldMk cId="897837593" sldId="260"/>
            <ac:spMk id="3" creationId="{D2421A98-0225-08ED-58E4-D62E7E0C52FB}"/>
          </ac:spMkLst>
        </pc:spChg>
        <pc:spChg chg="mod">
          <ac:chgData name="Pedro Gonçalves" userId="35a1a9e0dc0bdc3c" providerId="LiveId" clId="{3A95A5A6-A5ED-454B-99BA-EAB566F238CA}" dt="2024-12-08T00:24:53.922" v="271" actId="1035"/>
          <ac:spMkLst>
            <pc:docMk/>
            <pc:sldMk cId="897837593" sldId="260"/>
            <ac:spMk id="4" creationId="{B0D06DC0-D229-A235-32B7-C6B4BD1A74D4}"/>
          </ac:spMkLst>
        </pc:spChg>
        <pc:spChg chg="add mod">
          <ac:chgData name="Pedro Gonçalves" userId="35a1a9e0dc0bdc3c" providerId="LiveId" clId="{3A95A5A6-A5ED-454B-99BA-EAB566F238CA}" dt="2024-12-08T00:24:43.602" v="247" actId="14100"/>
          <ac:spMkLst>
            <pc:docMk/>
            <pc:sldMk cId="897837593" sldId="260"/>
            <ac:spMk id="5" creationId="{66F7CFEC-7ED6-DDDC-4EBF-ED23EF40FA2B}"/>
          </ac:spMkLst>
        </pc:spChg>
      </pc:sldChg>
      <pc:sldChg chg="delSp add del mod ord">
        <pc:chgData name="Pedro Gonçalves" userId="35a1a9e0dc0bdc3c" providerId="LiveId" clId="{3A95A5A6-A5ED-454B-99BA-EAB566F238CA}" dt="2024-12-08T00:22:36.010" v="196" actId="47"/>
        <pc:sldMkLst>
          <pc:docMk/>
          <pc:sldMk cId="3706167950" sldId="260"/>
        </pc:sldMkLst>
        <pc:spChg chg="del">
          <ac:chgData name="Pedro Gonçalves" userId="35a1a9e0dc0bdc3c" providerId="LiveId" clId="{3A95A5A6-A5ED-454B-99BA-EAB566F238CA}" dt="2024-12-08T00:22:04.843" v="193" actId="478"/>
          <ac:spMkLst>
            <pc:docMk/>
            <pc:sldMk cId="3706167950" sldId="260"/>
            <ac:spMk id="2" creationId="{9457CE2C-E44E-14BD-D893-26E6E0668C38}"/>
          </ac:spMkLst>
        </pc:spChg>
        <pc:spChg chg="del">
          <ac:chgData name="Pedro Gonçalves" userId="35a1a9e0dc0bdc3c" providerId="LiveId" clId="{3A95A5A6-A5ED-454B-99BA-EAB566F238CA}" dt="2024-12-08T00:22:07.074" v="195" actId="478"/>
          <ac:spMkLst>
            <pc:docMk/>
            <pc:sldMk cId="3706167950" sldId="260"/>
            <ac:spMk id="3" creationId="{3C85C201-F4AA-2358-4029-968EA08FEB56}"/>
          </ac:spMkLst>
        </pc:spChg>
        <pc:spChg chg="del">
          <ac:chgData name="Pedro Gonçalves" userId="35a1a9e0dc0bdc3c" providerId="LiveId" clId="{3A95A5A6-A5ED-454B-99BA-EAB566F238CA}" dt="2024-12-08T00:22:06.094" v="194" actId="478"/>
          <ac:spMkLst>
            <pc:docMk/>
            <pc:sldMk cId="3706167950" sldId="260"/>
            <ac:spMk id="4" creationId="{F0D0C62D-898F-F6BC-71AF-FCB2422BA2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3EB88D1-24E9-DB76-6653-168897185C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FD5138-B432-D4C5-14BD-7C9E8BBE8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CDA2C-09DD-46AC-B335-892A7EEF9186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9E56AE3-5A25-B398-BF9C-F90158211C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FB6BD4-8E8C-D0EB-8541-14DAD2D415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1E4D-7FCC-4E99-A3EC-100CF2E80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254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C37CC-0D90-4EE1-9981-28D5E2E9627E}" type="datetimeFigureOut">
              <a:rPr lang="pt-BR" smtClean="0"/>
              <a:t>16/12/2024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C3DA4-0719-466A-A778-C778499939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36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2C79-77DE-496A-B733-F46CE5F8872E}" type="datetime1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162F-5349-4978-BCB9-1F23803E746B}" type="datetime1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1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CC37-C48C-4F77-B04D-229BC5D5A8B5}" type="datetime1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4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A39-4D3D-499B-BD35-915A0115865C}" type="datetime1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20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CFCB-AACA-43FA-AB44-9ED4C2EEB971}" type="datetime1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4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7D1-6348-49E8-A477-4BDA13140CEB}" type="datetime1">
              <a:rPr lang="pt-BR" smtClean="0"/>
              <a:t>16/12/2024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E32C-6208-4EC5-AB8C-E42BB576167A}" type="datetime1">
              <a:rPr lang="pt-BR" smtClean="0"/>
              <a:t>16/12/2024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0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3EB0-A202-43BC-8FA1-19CDCF673682}" type="datetime1">
              <a:rPr lang="pt-BR" smtClean="0"/>
              <a:t>16/12/2024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A91-6190-4A99-ADFB-DFB5495C889B}" type="datetime1">
              <a:rPr lang="pt-BR" smtClean="0"/>
              <a:t>16/12/2024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9B2F-D625-4D87-B5F1-B005280449DC}" type="datetime1">
              <a:rPr lang="pt-BR" smtClean="0"/>
              <a:t>16/12/2024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1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0281-E42A-4A4C-BE40-376FF72D8A8D}" type="datetime1">
              <a:rPr lang="pt-BR" smtClean="0"/>
              <a:t>16/12/2024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Jutsu da Economia - P. G. Gonçalves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94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53E7-29E7-42E9-BCC1-022D5430F761}" type="datetime1">
              <a:rPr lang="pt-BR" smtClean="0"/>
              <a:t>16/12/2024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Jutsu da Economia - P. G. Gonçalves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9D65D-2C9B-443B-8AF9-BF372A356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droGGoncalv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B560-0DD0-A7ED-E470-F3212B2C2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A6FEE5E6-3234-8946-B7A9-8088ECBE279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100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Capa">
            <a:extLst>
              <a:ext uri="{FF2B5EF4-FFF2-40B4-BE49-F238E27FC236}">
                <a16:creationId xmlns:a16="http://schemas.microsoft.com/office/drawing/2014/main" id="{B3C33AD8-7421-7361-E88F-8E8A3158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sp>
        <p:nvSpPr>
          <p:cNvPr id="15" name="Título e subtítulo">
            <a:extLst>
              <a:ext uri="{FF2B5EF4-FFF2-40B4-BE49-F238E27FC236}">
                <a16:creationId xmlns:a16="http://schemas.microsoft.com/office/drawing/2014/main" id="{8EEF01BC-C05E-759D-7987-3B6269B58863}"/>
              </a:ext>
            </a:extLst>
          </p:cNvPr>
          <p:cNvSpPr txBox="1"/>
          <p:nvPr/>
        </p:nvSpPr>
        <p:spPr>
          <a:xfrm>
            <a:off x="113806" y="438224"/>
            <a:ext cx="9601199" cy="1169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spc="300" dirty="0">
              <a:solidFill>
                <a:srgbClr val="543136"/>
              </a:solidFill>
              <a:effectLst>
                <a:glow rad="101600">
                  <a:srgbClr val="FCFCF7"/>
                </a:glow>
                <a:innerShdw blurRad="114300">
                  <a:prstClr val="black"/>
                </a:innerShdw>
              </a:effectLst>
              <a:latin typeface="Bahnschrift SemiBold" panose="020B0502040204020203" pitchFamily="34" charset="0"/>
            </a:endParaRPr>
          </a:p>
          <a:p>
            <a:pPr algn="ctr"/>
            <a:r>
              <a:rPr lang="pt-BR" sz="8000" spc="300" dirty="0" err="1">
                <a:solidFill>
                  <a:srgbClr val="543136"/>
                </a:solidFill>
                <a:effectLst>
                  <a:glow rad="101600">
                    <a:srgbClr val="FCFCF7"/>
                  </a:glow>
                  <a:innerShdw blurRad="114300">
                    <a:prstClr val="black"/>
                  </a:innerShdw>
                </a:effectLst>
                <a:latin typeface="Bahnschrift SemiBold" panose="020B0502040204020203" pitchFamily="34" charset="0"/>
              </a:rPr>
              <a:t>Jutsu</a:t>
            </a:r>
            <a:r>
              <a:rPr lang="pt-BR" sz="8000" spc="300" dirty="0">
                <a:solidFill>
                  <a:srgbClr val="543136"/>
                </a:solidFill>
                <a:effectLst>
                  <a:glow rad="101600">
                    <a:srgbClr val="FCFCF7"/>
                  </a:glow>
                  <a:innerShdw blurRad="114300">
                    <a:prstClr val="black"/>
                  </a:innerShdw>
                </a:effectLst>
                <a:latin typeface="Bahnschrift SemiBold" panose="020B0502040204020203" pitchFamily="34" charset="0"/>
              </a:rPr>
              <a:t> da Economia</a:t>
            </a: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5400" spc="300" dirty="0">
              <a:solidFill>
                <a:srgbClr val="543136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5400" spc="300" dirty="0">
                <a:solidFill>
                  <a:srgbClr val="A3957A"/>
                </a:solidFill>
                <a:latin typeface="Bahnschrift SemiBold" panose="020B0502040204020203" pitchFamily="34" charset="0"/>
              </a:rPr>
              <a:t>Como Usar Apps para Controlar Sua Vida e Seu Dinheiro</a:t>
            </a:r>
          </a:p>
        </p:txBody>
      </p:sp>
      <p:sp>
        <p:nvSpPr>
          <p:cNvPr id="14" name="Autor">
            <a:extLst>
              <a:ext uri="{FF2B5EF4-FFF2-40B4-BE49-F238E27FC236}">
                <a16:creationId xmlns:a16="http://schemas.microsoft.com/office/drawing/2014/main" id="{0C53064F-6E80-C634-EEEA-3789B37F4DA4}"/>
              </a:ext>
            </a:extLst>
          </p:cNvPr>
          <p:cNvSpPr txBox="1"/>
          <p:nvPr/>
        </p:nvSpPr>
        <p:spPr>
          <a:xfrm>
            <a:off x="6237515" y="12021136"/>
            <a:ext cx="4370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spc="-150" dirty="0">
                <a:ln>
                  <a:solidFill>
                    <a:srgbClr val="161B1F"/>
                  </a:solidFill>
                </a:ln>
                <a:solidFill>
                  <a:srgbClr val="A3957A"/>
                </a:solidFill>
                <a:effectLst>
                  <a:innerShdw blurRad="114300">
                    <a:prstClr val="black"/>
                  </a:innerShdw>
                </a:effectLst>
                <a:latin typeface="Bahnschrift SemiBold" panose="020B0502040204020203" pitchFamily="34" charset="0"/>
              </a:rPr>
              <a:t>P. G. Gonçalves</a:t>
            </a:r>
            <a:endParaRPr lang="pt-BR" sz="2400" spc="-150" dirty="0">
              <a:ln>
                <a:solidFill>
                  <a:srgbClr val="161B1F"/>
                </a:solidFill>
              </a:ln>
              <a:solidFill>
                <a:srgbClr val="A3957A"/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10" name="Título do slide">
            <a:extLst>
              <a:ext uri="{FF2B5EF4-FFF2-40B4-BE49-F238E27FC236}">
                <a16:creationId xmlns:a16="http://schemas.microsoft.com/office/drawing/2014/main" id="{56760D0A-333F-CB0A-5E05-EF2518691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Capa</a:t>
            </a:r>
          </a:p>
        </p:txBody>
      </p:sp>
    </p:spTree>
    <p:extLst>
      <p:ext uri="{BB962C8B-B14F-4D97-AF65-F5344CB8AC3E}">
        <p14:creationId xmlns:p14="http://schemas.microsoft.com/office/powerpoint/2010/main" val="240640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E33DF-50C6-9C2E-FD13-72B4F580E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1E34ED67-CAD7-4685-2619-60867FBB5555}"/>
              </a:ext>
            </a:extLst>
          </p:cNvPr>
          <p:cNvSpPr txBox="1"/>
          <p:nvPr/>
        </p:nvSpPr>
        <p:spPr>
          <a:xfrm>
            <a:off x="1167242" y="2601090"/>
            <a:ext cx="726670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Cuidar das finanças é essencial para manter a estabilidade e alcançar objetivos, e o aplicativo Controle Financeiro Pessoal do </a:t>
            </a:r>
            <a:r>
              <a:rPr lang="pt-BR" sz="2400" b="0" i="0" dirty="0" err="1">
                <a:solidFill>
                  <a:srgbClr val="202124"/>
                </a:solidFill>
                <a:effectLst/>
                <a:latin typeface="Google Sans"/>
              </a:rPr>
              <a:t>Aleff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pt-BR" sz="2400" dirty="0"/>
              <a:t>é o parceiro ideal nessa jornada.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Ele permite registrar receitas e despesas, criar categorias personalizadas e acompanhar o saldo em tempo real.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Com gráficos claros e relatórios detalhados, o aplicativo ajuda a entender para onde vai o seu dinheiro e identificar áreas onde é possível economizar.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Simples de usar, mas poderoso, ele é ideal para quem deseja tomar o controle do orçamento com praticidade.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Esse aplicativo pode ser encontrado pela Google Play e na App Store.</a:t>
            </a: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02373296-B523-9944-378F-D5AA27EF4B0C}"/>
              </a:ext>
            </a:extLst>
          </p:cNvPr>
          <p:cNvSpPr txBox="1"/>
          <p:nvPr/>
        </p:nvSpPr>
        <p:spPr>
          <a:xfrm>
            <a:off x="1167244" y="342784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Controle Financeiro Pessoal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DFEDC6E4-1B42-7C4C-8857-8C23536E7599}"/>
              </a:ext>
            </a:extLst>
          </p:cNvPr>
          <p:cNvSpPr txBox="1"/>
          <p:nvPr/>
        </p:nvSpPr>
        <p:spPr>
          <a:xfrm>
            <a:off x="1167243" y="1418067"/>
            <a:ext cx="72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Aplicativo simples para controle de gastos </a:t>
            </a:r>
          </a:p>
        </p:txBody>
      </p:sp>
      <p:sp>
        <p:nvSpPr>
          <p:cNvPr id="5" name="Marcador">
            <a:extLst>
              <a:ext uri="{FF2B5EF4-FFF2-40B4-BE49-F238E27FC236}">
                <a16:creationId xmlns:a16="http://schemas.microsoft.com/office/drawing/2014/main" id="{54D024C7-29B2-7F4C-0F7B-1FCFAA7A9E8A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">
            <a:extLst>
              <a:ext uri="{FF2B5EF4-FFF2-40B4-BE49-F238E27FC236}">
                <a16:creationId xmlns:a16="http://schemas.microsoft.com/office/drawing/2014/main" id="{A0D9C239-2F8E-D6BF-031C-39D598F8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90" y="8756074"/>
            <a:ext cx="3001411" cy="3001411"/>
          </a:xfrm>
          <a:prstGeom prst="rect">
            <a:avLst/>
          </a:prstGeom>
        </p:spPr>
      </p:pic>
      <p:sp>
        <p:nvSpPr>
          <p:cNvPr id="6" name="Rodapé - título">
            <a:extLst>
              <a:ext uri="{FF2B5EF4-FFF2-40B4-BE49-F238E27FC236}">
                <a16:creationId xmlns:a16="http://schemas.microsoft.com/office/drawing/2014/main" id="{3632B3B7-B35C-D444-F465-7ACD140B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>
                <a:solidFill>
                  <a:srgbClr val="161B1F"/>
                </a:solidFill>
              </a:rPr>
              <a:t>Jutsu</a:t>
            </a:r>
            <a:r>
              <a:rPr lang="pt-BR" sz="1600" b="1" dirty="0">
                <a:solidFill>
                  <a:srgbClr val="161B1F"/>
                </a:solidFill>
              </a:rPr>
              <a:t> da Economia - P. G. Gonçalves</a:t>
            </a:r>
          </a:p>
        </p:txBody>
      </p:sp>
      <p:sp>
        <p:nvSpPr>
          <p:cNvPr id="7" name="Número da página">
            <a:extLst>
              <a:ext uri="{FF2B5EF4-FFF2-40B4-BE49-F238E27FC236}">
                <a16:creationId xmlns:a16="http://schemas.microsoft.com/office/drawing/2014/main" id="{E0293871-D478-AC4C-A9A9-D5456279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>
                <a:solidFill>
                  <a:srgbClr val="161B1F"/>
                </a:solidFill>
              </a:rPr>
              <a:t>10</a:t>
            </a:fld>
            <a:endParaRPr lang="pt-BR" sz="1600" b="1">
              <a:solidFill>
                <a:srgbClr val="161B1F"/>
              </a:solidFill>
            </a:endParaRPr>
          </a:p>
        </p:txBody>
      </p:sp>
      <p:sp>
        <p:nvSpPr>
          <p:cNvPr id="9" name="Título do slide">
            <a:extLst>
              <a:ext uri="{FF2B5EF4-FFF2-40B4-BE49-F238E27FC236}">
                <a16:creationId xmlns:a16="http://schemas.microsoft.com/office/drawing/2014/main" id="{6264E10F-A065-1D0C-1891-50CE3B879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Controle Financeiro Pessoal</a:t>
            </a:r>
          </a:p>
        </p:txBody>
      </p:sp>
    </p:spTree>
    <p:extLst>
      <p:ext uri="{BB962C8B-B14F-4D97-AF65-F5344CB8AC3E}">
        <p14:creationId xmlns:p14="http://schemas.microsoft.com/office/powerpoint/2010/main" val="12732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5B7AD-CF1C-B609-1813-EB84E3F5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">
            <a:extLst>
              <a:ext uri="{FF2B5EF4-FFF2-40B4-BE49-F238E27FC236}">
                <a16:creationId xmlns:a16="http://schemas.microsoft.com/office/drawing/2014/main" id="{E042F34C-64A6-4B71-304D-3AF41DDD5FC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34D26FFE-F9EE-F727-B8D4-B5B32AB6E413}"/>
              </a:ext>
            </a:extLst>
          </p:cNvPr>
          <p:cNvSpPr txBox="1"/>
          <p:nvPr/>
        </p:nvSpPr>
        <p:spPr>
          <a:xfrm>
            <a:off x="530943" y="6400800"/>
            <a:ext cx="8583560" cy="1446550"/>
          </a:xfrm>
          <a:prstGeom prst="rect">
            <a:avLst/>
          </a:prstGeom>
          <a:solidFill>
            <a:srgbClr val="A395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Ponto Fácil</a:t>
            </a:r>
          </a:p>
        </p:txBody>
      </p:sp>
      <p:sp>
        <p:nvSpPr>
          <p:cNvPr id="10" name="Número do capítulo">
            <a:extLst>
              <a:ext uri="{FF2B5EF4-FFF2-40B4-BE49-F238E27FC236}">
                <a16:creationId xmlns:a16="http://schemas.microsoft.com/office/drawing/2014/main" id="{381BA09F-2AAA-37FA-AE1E-9E1F62E1B2D1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543136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05.</a:t>
            </a:r>
          </a:p>
        </p:txBody>
      </p:sp>
      <p:sp>
        <p:nvSpPr>
          <p:cNvPr id="11" name="Separador">
            <a:extLst>
              <a:ext uri="{FF2B5EF4-FFF2-40B4-BE49-F238E27FC236}">
                <a16:creationId xmlns:a16="http://schemas.microsoft.com/office/drawing/2014/main" id="{2BFD322A-8A1D-2C39-A2A6-6E133E6C4CA3}"/>
              </a:ext>
            </a:extLst>
          </p:cNvPr>
          <p:cNvSpPr/>
          <p:nvPr/>
        </p:nvSpPr>
        <p:spPr>
          <a:xfrm>
            <a:off x="530942" y="8140392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3983F793-6B61-6B12-1CF9-5D63C05CC653}"/>
              </a:ext>
            </a:extLst>
          </p:cNvPr>
          <p:cNvSpPr txBox="1"/>
          <p:nvPr/>
        </p:nvSpPr>
        <p:spPr>
          <a:xfrm>
            <a:off x="601721" y="8551422"/>
            <a:ext cx="85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A3957A"/>
                </a:solidFill>
              </a:rPr>
              <a:t>Monitorando Sua Jornada de Trabalho</a:t>
            </a:r>
          </a:p>
        </p:txBody>
      </p:sp>
      <p:sp>
        <p:nvSpPr>
          <p:cNvPr id="2" name="Rodapé - título">
            <a:extLst>
              <a:ext uri="{FF2B5EF4-FFF2-40B4-BE49-F238E27FC236}">
                <a16:creationId xmlns:a16="http://schemas.microsoft.com/office/drawing/2014/main" id="{2EB8BF41-20A5-71F8-7766-F78A0350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/>
              <a:t>Jutsu</a:t>
            </a:r>
            <a:r>
              <a:rPr lang="pt-BR" sz="1600" b="1" dirty="0"/>
              <a:t> da Economia - P. G. Gonçalves</a:t>
            </a:r>
          </a:p>
        </p:txBody>
      </p:sp>
      <p:sp>
        <p:nvSpPr>
          <p:cNvPr id="3" name="Número da página">
            <a:extLst>
              <a:ext uri="{FF2B5EF4-FFF2-40B4-BE49-F238E27FC236}">
                <a16:creationId xmlns:a16="http://schemas.microsoft.com/office/drawing/2014/main" id="{D4144FE4-CC95-7BB1-A8B4-81172FDC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/>
              <a:t>11</a:t>
            </a:fld>
            <a:endParaRPr lang="pt-BR" sz="1600" b="1"/>
          </a:p>
        </p:txBody>
      </p:sp>
      <p:sp>
        <p:nvSpPr>
          <p:cNvPr id="5" name="Título do slide">
            <a:extLst>
              <a:ext uri="{FF2B5EF4-FFF2-40B4-BE49-F238E27FC236}">
                <a16:creationId xmlns:a16="http://schemas.microsoft.com/office/drawing/2014/main" id="{0DAB01F7-8E93-D93A-185A-867755621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Capítulo</a:t>
            </a:r>
            <a:r>
              <a:rPr lang="pt-BR" baseline="0" dirty="0">
                <a:noFill/>
              </a:rPr>
              <a:t> 5</a:t>
            </a:r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688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9A59-335B-BA42-C746-F790AD7F1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CEDF907C-4332-F413-4469-407B4DB02F9D}"/>
              </a:ext>
            </a:extLst>
          </p:cNvPr>
          <p:cNvSpPr txBox="1"/>
          <p:nvPr/>
        </p:nvSpPr>
        <p:spPr>
          <a:xfrm>
            <a:off x="1167242" y="2601090"/>
            <a:ext cx="7266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O Ponto Fácil é a solução ideal para quem precisa acompanhar e gerenciar o controle de ponto de maneira simples e eficiente.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Com ele, você registra sua jornada de trabalho, organiza horários e monitora horas extras ou atrasos.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	Sua interface prática e intuitiva facilita o acesso às informações, permitindo uma visão clara do seu desempenho e cumprimento de horários.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Este aplicativo é perfeito tanto para profissionais autônomos quanto para colaboradores de empresas que buscam manter tudo em dia.</a:t>
            </a:r>
          </a:p>
          <a:p>
            <a:pPr algn="just"/>
            <a:endParaRPr lang="pt-BR" sz="2400" dirty="0"/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2DCC1E9C-D4D3-E334-4EF2-739DB7C5C39D}"/>
              </a:ext>
            </a:extLst>
          </p:cNvPr>
          <p:cNvSpPr txBox="1"/>
          <p:nvPr/>
        </p:nvSpPr>
        <p:spPr>
          <a:xfrm>
            <a:off x="1167244" y="342784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Ponto Fácil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839CDB53-3E82-9952-73AA-6C3607C79124}"/>
              </a:ext>
            </a:extLst>
          </p:cNvPr>
          <p:cNvSpPr txBox="1"/>
          <p:nvPr/>
        </p:nvSpPr>
        <p:spPr>
          <a:xfrm>
            <a:off x="1167243" y="1418067"/>
            <a:ext cx="72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Registro dos pontos no dia-a-dia</a:t>
            </a:r>
          </a:p>
        </p:txBody>
      </p:sp>
      <p:sp>
        <p:nvSpPr>
          <p:cNvPr id="5" name="Marcador">
            <a:extLst>
              <a:ext uri="{FF2B5EF4-FFF2-40B4-BE49-F238E27FC236}">
                <a16:creationId xmlns:a16="http://schemas.microsoft.com/office/drawing/2014/main" id="{51FB2724-5925-C2FD-D6BF-7E4D48752F79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magem">
            <a:extLst>
              <a:ext uri="{FF2B5EF4-FFF2-40B4-BE49-F238E27FC236}">
                <a16:creationId xmlns:a16="http://schemas.microsoft.com/office/drawing/2014/main" id="{A4A4CE4D-115B-BDF3-6E7F-A33645522237}"/>
              </a:ext>
            </a:extLst>
          </p:cNvPr>
          <p:cNvSpPr/>
          <p:nvPr/>
        </p:nvSpPr>
        <p:spPr>
          <a:xfrm>
            <a:off x="3183079" y="8553288"/>
            <a:ext cx="3235041" cy="329444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dapé - título">
            <a:extLst>
              <a:ext uri="{FF2B5EF4-FFF2-40B4-BE49-F238E27FC236}">
                <a16:creationId xmlns:a16="http://schemas.microsoft.com/office/drawing/2014/main" id="{8EE6318F-DD8A-7B67-26EF-D00459F4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>
                <a:solidFill>
                  <a:srgbClr val="161B1F"/>
                </a:solidFill>
              </a:rPr>
              <a:t>Jutsu</a:t>
            </a:r>
            <a:r>
              <a:rPr lang="pt-BR" sz="1600" b="1" dirty="0">
                <a:solidFill>
                  <a:srgbClr val="161B1F"/>
                </a:solidFill>
              </a:rPr>
              <a:t> da Economia - P. G. Gonçalves</a:t>
            </a:r>
          </a:p>
        </p:txBody>
      </p:sp>
      <p:sp>
        <p:nvSpPr>
          <p:cNvPr id="7" name="Número da página">
            <a:extLst>
              <a:ext uri="{FF2B5EF4-FFF2-40B4-BE49-F238E27FC236}">
                <a16:creationId xmlns:a16="http://schemas.microsoft.com/office/drawing/2014/main" id="{5FD23B87-795F-F6C8-63AC-05211BA3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>
                <a:solidFill>
                  <a:srgbClr val="161B1F"/>
                </a:solidFill>
              </a:rPr>
              <a:t>12</a:t>
            </a:fld>
            <a:endParaRPr lang="pt-BR" sz="1600" b="1">
              <a:solidFill>
                <a:srgbClr val="161B1F"/>
              </a:solidFill>
            </a:endParaRPr>
          </a:p>
        </p:txBody>
      </p:sp>
      <p:sp>
        <p:nvSpPr>
          <p:cNvPr id="8" name="Título do slide">
            <a:extLst>
              <a:ext uri="{FF2B5EF4-FFF2-40B4-BE49-F238E27FC236}">
                <a16:creationId xmlns:a16="http://schemas.microsoft.com/office/drawing/2014/main" id="{399092B1-2DE4-EF6E-01EB-5312BC49D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Ponto Fácil</a:t>
            </a:r>
          </a:p>
        </p:txBody>
      </p:sp>
    </p:spTree>
    <p:extLst>
      <p:ext uri="{BB962C8B-B14F-4D97-AF65-F5344CB8AC3E}">
        <p14:creationId xmlns:p14="http://schemas.microsoft.com/office/powerpoint/2010/main" val="122267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7974-3EE1-1CC2-0E6D-05F152D7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">
            <a:extLst>
              <a:ext uri="{FF2B5EF4-FFF2-40B4-BE49-F238E27FC236}">
                <a16:creationId xmlns:a16="http://schemas.microsoft.com/office/drawing/2014/main" id="{CFE7B621-9F8F-6551-C13D-CCB466E52DB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4BCB494-E129-13FB-75D4-F70532907446}"/>
              </a:ext>
            </a:extLst>
          </p:cNvPr>
          <p:cNvGrpSpPr/>
          <p:nvPr/>
        </p:nvGrpSpPr>
        <p:grpSpPr>
          <a:xfrm>
            <a:off x="508819" y="5435498"/>
            <a:ext cx="8583561" cy="1857580"/>
            <a:chOff x="530942" y="6400800"/>
            <a:chExt cx="8583561" cy="1857580"/>
          </a:xfrm>
        </p:grpSpPr>
        <p:sp>
          <p:nvSpPr>
            <p:cNvPr id="8" name="Título">
              <a:extLst>
                <a:ext uri="{FF2B5EF4-FFF2-40B4-BE49-F238E27FC236}">
                  <a16:creationId xmlns:a16="http://schemas.microsoft.com/office/drawing/2014/main" id="{16E8C60B-E900-E374-D092-C523454A8683}"/>
                </a:ext>
              </a:extLst>
            </p:cNvPr>
            <p:cNvSpPr txBox="1"/>
            <p:nvPr/>
          </p:nvSpPr>
          <p:spPr>
            <a:xfrm>
              <a:off x="530943" y="6400800"/>
              <a:ext cx="8583560" cy="1446550"/>
            </a:xfrm>
            <a:prstGeom prst="rect">
              <a:avLst/>
            </a:prstGeom>
            <a:solidFill>
              <a:srgbClr val="A3957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mpact" panose="020B0806030902050204" pitchFamily="34" charset="0"/>
                </a:rPr>
                <a:t>AGRADECIMENTOS</a:t>
              </a:r>
            </a:p>
          </p:txBody>
        </p:sp>
        <p:sp>
          <p:nvSpPr>
            <p:cNvPr id="11" name="Separador">
              <a:extLst>
                <a:ext uri="{FF2B5EF4-FFF2-40B4-BE49-F238E27FC236}">
                  <a16:creationId xmlns:a16="http://schemas.microsoft.com/office/drawing/2014/main" id="{92DC0BBC-EE86-28B5-7A52-33A9019CF99D}"/>
                </a:ext>
              </a:extLst>
            </p:cNvPr>
            <p:cNvSpPr/>
            <p:nvPr/>
          </p:nvSpPr>
          <p:spPr>
            <a:xfrm>
              <a:off x="530942" y="8140392"/>
              <a:ext cx="8583561" cy="117988"/>
            </a:xfrm>
            <a:prstGeom prst="rect">
              <a:avLst/>
            </a:prstGeom>
            <a:gradFill flip="none" rotWithShape="1">
              <a:gsLst>
                <a:gs pos="0">
                  <a:srgbClr val="A3957A">
                    <a:shade val="30000"/>
                    <a:satMod val="115000"/>
                  </a:srgbClr>
                </a:gs>
                <a:gs pos="50000">
                  <a:srgbClr val="A3957A">
                    <a:shade val="67500"/>
                    <a:satMod val="115000"/>
                  </a:srgbClr>
                </a:gs>
                <a:gs pos="100000">
                  <a:srgbClr val="A3957A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odapé - título">
            <a:extLst>
              <a:ext uri="{FF2B5EF4-FFF2-40B4-BE49-F238E27FC236}">
                <a16:creationId xmlns:a16="http://schemas.microsoft.com/office/drawing/2014/main" id="{95FA72C0-0812-CBA2-7BC8-4E2A682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 err="1"/>
              <a:t>Jutsu</a:t>
            </a:r>
            <a:r>
              <a:rPr lang="pt-BR" sz="1600" dirty="0"/>
              <a:t> da Economia - P. G. Gonçalves</a:t>
            </a:r>
          </a:p>
        </p:txBody>
      </p:sp>
      <p:sp>
        <p:nvSpPr>
          <p:cNvPr id="4" name="Número da página">
            <a:extLst>
              <a:ext uri="{FF2B5EF4-FFF2-40B4-BE49-F238E27FC236}">
                <a16:creationId xmlns:a16="http://schemas.microsoft.com/office/drawing/2014/main" id="{D10094ED-2B22-E8D2-CA6A-A851BD43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smtClean="0"/>
              <a:t>13</a:t>
            </a:fld>
            <a:endParaRPr lang="pt-BR" sz="1600" dirty="0"/>
          </a:p>
        </p:txBody>
      </p:sp>
      <p:sp>
        <p:nvSpPr>
          <p:cNvPr id="5" name="Título do slide">
            <a:extLst>
              <a:ext uri="{FF2B5EF4-FFF2-40B4-BE49-F238E27FC236}">
                <a16:creationId xmlns:a16="http://schemas.microsoft.com/office/drawing/2014/main" id="{59C2D42D-CDE1-001C-B6A6-FFDCE0D31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44637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D98E-2B06-8C55-DDAD-0B6FD291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3E023404-3269-025D-962C-B8CE34E57EBF}"/>
              </a:ext>
            </a:extLst>
          </p:cNvPr>
          <p:cNvSpPr txBox="1"/>
          <p:nvPr/>
        </p:nvSpPr>
        <p:spPr>
          <a:xfrm>
            <a:off x="1164948" y="3210310"/>
            <a:ext cx="7266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Esse ebook foi gerado por IA, e diagramado por humano. O passo a passo se encontra no meu GitHub. 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	Esse conteúdo foi gerado com fim didáticos de construção.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Os aplicativos escolhidos foram a partir de experiências pessoais, espero que eles possam ser uteis para você caro leitor.</a:t>
            </a: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C1755CD4-E7D5-48EC-3D71-1961A1332BAF}"/>
              </a:ext>
            </a:extLst>
          </p:cNvPr>
          <p:cNvSpPr txBox="1"/>
          <p:nvPr/>
        </p:nvSpPr>
        <p:spPr>
          <a:xfrm>
            <a:off x="1167244" y="342784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Muito obrigado por ler!  : )</a:t>
            </a:r>
          </a:p>
        </p:txBody>
      </p:sp>
      <p:sp>
        <p:nvSpPr>
          <p:cNvPr id="5" name="Marcador">
            <a:extLst>
              <a:ext uri="{FF2B5EF4-FFF2-40B4-BE49-F238E27FC236}">
                <a16:creationId xmlns:a16="http://schemas.microsoft.com/office/drawing/2014/main" id="{223ADFB1-14D0-BAB7-3F81-BD0C334A28F8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Separador superior">
            <a:extLst>
              <a:ext uri="{FF2B5EF4-FFF2-40B4-BE49-F238E27FC236}">
                <a16:creationId xmlns:a16="http://schemas.microsoft.com/office/drawing/2014/main" id="{0A913FD8-8A93-B90A-E49A-E130C1806E87}"/>
              </a:ext>
            </a:extLst>
          </p:cNvPr>
          <p:cNvGrpSpPr/>
          <p:nvPr/>
        </p:nvGrpSpPr>
        <p:grpSpPr>
          <a:xfrm>
            <a:off x="1438402" y="1758627"/>
            <a:ext cx="6830635" cy="925830"/>
            <a:chOff x="1167242" y="5874327"/>
            <a:chExt cx="6830635" cy="92583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0DFD8C73-9964-826D-F574-FA79FDB2064D}"/>
                </a:ext>
              </a:extLst>
            </p:cNvPr>
            <p:cNvGrpSpPr/>
            <p:nvPr/>
          </p:nvGrpSpPr>
          <p:grpSpPr>
            <a:xfrm>
              <a:off x="1167242" y="5874327"/>
              <a:ext cx="914400" cy="914400"/>
              <a:chOff x="1167242" y="5846618"/>
              <a:chExt cx="914400" cy="914400"/>
            </a:xfrm>
          </p:grpSpPr>
          <p:sp>
            <p:nvSpPr>
              <p:cNvPr id="6" name="Estrela: 4 Pontas 5">
                <a:extLst>
                  <a:ext uri="{FF2B5EF4-FFF2-40B4-BE49-F238E27FC236}">
                    <a16:creationId xmlns:a16="http://schemas.microsoft.com/office/drawing/2014/main" id="{E5594194-1C8F-5544-A246-5C26FE96901F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BC179A7-41D0-7968-878A-62B516C96D89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B40F67B1-540A-D899-DACD-5FF5E4D04772}"/>
                </a:ext>
              </a:extLst>
            </p:cNvPr>
            <p:cNvGrpSpPr/>
            <p:nvPr/>
          </p:nvGrpSpPr>
          <p:grpSpPr>
            <a:xfrm rot="1200000">
              <a:off x="2120974" y="5881253"/>
              <a:ext cx="914400" cy="914400"/>
              <a:chOff x="1167242" y="5846618"/>
              <a:chExt cx="914400" cy="914400"/>
            </a:xfrm>
          </p:grpSpPr>
          <p:sp>
            <p:nvSpPr>
              <p:cNvPr id="19" name="Estrela: 4 Pontas 18">
                <a:extLst>
                  <a:ext uri="{FF2B5EF4-FFF2-40B4-BE49-F238E27FC236}">
                    <a16:creationId xmlns:a16="http://schemas.microsoft.com/office/drawing/2014/main" id="{DBC4D707-CDD2-0B8C-93F1-A900D77C29F9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553438A1-CDF8-853F-02F2-91EC8568639E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40BDD02-1A8C-0BE4-DBB3-063D546D28B3}"/>
                </a:ext>
              </a:extLst>
            </p:cNvPr>
            <p:cNvGrpSpPr/>
            <p:nvPr/>
          </p:nvGrpSpPr>
          <p:grpSpPr>
            <a:xfrm rot="2700000">
              <a:off x="3102045" y="5881252"/>
              <a:ext cx="914400" cy="914400"/>
              <a:chOff x="1167242" y="5846618"/>
              <a:chExt cx="914400" cy="914400"/>
            </a:xfrm>
          </p:grpSpPr>
          <p:sp>
            <p:nvSpPr>
              <p:cNvPr id="22" name="Estrela: 4 Pontas 21">
                <a:extLst>
                  <a:ext uri="{FF2B5EF4-FFF2-40B4-BE49-F238E27FC236}">
                    <a16:creationId xmlns:a16="http://schemas.microsoft.com/office/drawing/2014/main" id="{B42D4332-F90A-E527-BADE-D31B47C479FB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89897A41-F015-E09B-7BA0-5B302304F2AF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39F84FF-874C-58B5-E50F-95B9B83A7D26}"/>
                </a:ext>
              </a:extLst>
            </p:cNvPr>
            <p:cNvGrpSpPr/>
            <p:nvPr/>
          </p:nvGrpSpPr>
          <p:grpSpPr>
            <a:xfrm>
              <a:off x="4135925" y="5881253"/>
              <a:ext cx="914400" cy="914400"/>
              <a:chOff x="1167242" y="5846618"/>
              <a:chExt cx="914400" cy="914400"/>
            </a:xfrm>
          </p:grpSpPr>
          <p:sp>
            <p:nvSpPr>
              <p:cNvPr id="25" name="Estrela: 4 Pontas 24">
                <a:extLst>
                  <a:ext uri="{FF2B5EF4-FFF2-40B4-BE49-F238E27FC236}">
                    <a16:creationId xmlns:a16="http://schemas.microsoft.com/office/drawing/2014/main" id="{0A2387CC-79B7-4CDA-6478-6ED5B65A358C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3ED93ED7-73F5-1D90-43CB-5DB78325C070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AB9DB85C-E3C0-4A95-BD05-4C97B79B2AFC}"/>
                </a:ext>
              </a:extLst>
            </p:cNvPr>
            <p:cNvGrpSpPr/>
            <p:nvPr/>
          </p:nvGrpSpPr>
          <p:grpSpPr>
            <a:xfrm rot="2700000">
              <a:off x="5116996" y="5881252"/>
              <a:ext cx="914400" cy="914400"/>
              <a:chOff x="1167242" y="5846618"/>
              <a:chExt cx="914400" cy="914400"/>
            </a:xfrm>
          </p:grpSpPr>
          <p:sp>
            <p:nvSpPr>
              <p:cNvPr id="28" name="Estrela: 4 Pontas 27">
                <a:extLst>
                  <a:ext uri="{FF2B5EF4-FFF2-40B4-BE49-F238E27FC236}">
                    <a16:creationId xmlns:a16="http://schemas.microsoft.com/office/drawing/2014/main" id="{385C4F25-78DA-BE82-9F74-BA4E4F839DDB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0873F98-ED0D-EDD2-BC5F-A67E5ABB2585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7592F614-3269-0C72-9744-3A3DEC9A9A39}"/>
                </a:ext>
              </a:extLst>
            </p:cNvPr>
            <p:cNvGrpSpPr/>
            <p:nvPr/>
          </p:nvGrpSpPr>
          <p:grpSpPr>
            <a:xfrm rot="19177868" flipH="1">
              <a:off x="6102406" y="5885757"/>
              <a:ext cx="914400" cy="914400"/>
              <a:chOff x="1167242" y="5846618"/>
              <a:chExt cx="914400" cy="914400"/>
            </a:xfrm>
          </p:grpSpPr>
          <p:sp>
            <p:nvSpPr>
              <p:cNvPr id="31" name="Estrela: 4 Pontas 30">
                <a:extLst>
                  <a:ext uri="{FF2B5EF4-FFF2-40B4-BE49-F238E27FC236}">
                    <a16:creationId xmlns:a16="http://schemas.microsoft.com/office/drawing/2014/main" id="{322CFDF9-2BC1-DF2C-2D3D-E7F2B0F7CF79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C1B76D5-80BE-D288-710A-5268197C15AE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173D9B17-92E5-E711-FA2C-51E5AF3FFA6D}"/>
                </a:ext>
              </a:extLst>
            </p:cNvPr>
            <p:cNvGrpSpPr/>
            <p:nvPr/>
          </p:nvGrpSpPr>
          <p:grpSpPr>
            <a:xfrm>
              <a:off x="7083477" y="5885756"/>
              <a:ext cx="914400" cy="914400"/>
              <a:chOff x="1167242" y="5846618"/>
              <a:chExt cx="914400" cy="914400"/>
            </a:xfrm>
          </p:grpSpPr>
          <p:sp>
            <p:nvSpPr>
              <p:cNvPr id="34" name="Estrela: 4 Pontas 33">
                <a:extLst>
                  <a:ext uri="{FF2B5EF4-FFF2-40B4-BE49-F238E27FC236}">
                    <a16:creationId xmlns:a16="http://schemas.microsoft.com/office/drawing/2014/main" id="{661FDE19-C6F4-BA0B-CBF4-B8A46DA41C92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4E2C060A-2BFC-223B-5132-32547D7EEAFB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38" name="Imagem">
            <a:extLst>
              <a:ext uri="{FF2B5EF4-FFF2-40B4-BE49-F238E27FC236}">
                <a16:creationId xmlns:a16="http://schemas.microsoft.com/office/drawing/2014/main" id="{F2FE6816-80A4-BDC6-1D56-961F27571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75" y="6904611"/>
            <a:ext cx="2813834" cy="2813834"/>
          </a:xfrm>
          <a:prstGeom prst="rect">
            <a:avLst/>
          </a:prstGeom>
        </p:spPr>
      </p:pic>
      <p:grpSp>
        <p:nvGrpSpPr>
          <p:cNvPr id="39" name="Separador inferior">
            <a:extLst>
              <a:ext uri="{FF2B5EF4-FFF2-40B4-BE49-F238E27FC236}">
                <a16:creationId xmlns:a16="http://schemas.microsoft.com/office/drawing/2014/main" id="{EE38779B-A34C-BD8C-5E3F-4464F6B0217F}"/>
              </a:ext>
            </a:extLst>
          </p:cNvPr>
          <p:cNvGrpSpPr/>
          <p:nvPr/>
        </p:nvGrpSpPr>
        <p:grpSpPr>
          <a:xfrm>
            <a:off x="1410693" y="10762512"/>
            <a:ext cx="6830635" cy="925830"/>
            <a:chOff x="1167242" y="5874327"/>
            <a:chExt cx="6830635" cy="925830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A0F84228-7C6C-DCCD-2DE3-C107F2D30C97}"/>
                </a:ext>
              </a:extLst>
            </p:cNvPr>
            <p:cNvGrpSpPr/>
            <p:nvPr/>
          </p:nvGrpSpPr>
          <p:grpSpPr>
            <a:xfrm>
              <a:off x="1167242" y="5874327"/>
              <a:ext cx="914400" cy="914400"/>
              <a:chOff x="1167242" y="5846618"/>
              <a:chExt cx="914400" cy="914400"/>
            </a:xfrm>
          </p:grpSpPr>
          <p:sp>
            <p:nvSpPr>
              <p:cNvPr id="59" name="Estrela: 4 Pontas 58">
                <a:extLst>
                  <a:ext uri="{FF2B5EF4-FFF2-40B4-BE49-F238E27FC236}">
                    <a16:creationId xmlns:a16="http://schemas.microsoft.com/office/drawing/2014/main" id="{028ADEC2-371E-CB56-0392-AD924FBDA3CF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99111FCE-5371-7354-2EAB-C02A988DB622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4CEB8418-667A-304C-CA79-F7627BDBD990}"/>
                </a:ext>
              </a:extLst>
            </p:cNvPr>
            <p:cNvGrpSpPr/>
            <p:nvPr/>
          </p:nvGrpSpPr>
          <p:grpSpPr>
            <a:xfrm rot="1200000">
              <a:off x="2120974" y="5881253"/>
              <a:ext cx="914400" cy="914400"/>
              <a:chOff x="1167242" y="5846618"/>
              <a:chExt cx="914400" cy="914400"/>
            </a:xfrm>
          </p:grpSpPr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C2F0B91B-C993-39D4-C3EA-313A7C95BD55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076B325-A674-96E0-355E-37494A053713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818A9AD9-DBE6-FAD5-94A1-849F03B6BE38}"/>
                </a:ext>
              </a:extLst>
            </p:cNvPr>
            <p:cNvGrpSpPr/>
            <p:nvPr/>
          </p:nvGrpSpPr>
          <p:grpSpPr>
            <a:xfrm rot="2700000">
              <a:off x="3102045" y="5881252"/>
              <a:ext cx="914400" cy="914400"/>
              <a:chOff x="1167242" y="5846618"/>
              <a:chExt cx="914400" cy="914400"/>
            </a:xfrm>
          </p:grpSpPr>
          <p:sp>
            <p:nvSpPr>
              <p:cNvPr id="55" name="Estrela: 4 Pontas 54">
                <a:extLst>
                  <a:ext uri="{FF2B5EF4-FFF2-40B4-BE49-F238E27FC236}">
                    <a16:creationId xmlns:a16="http://schemas.microsoft.com/office/drawing/2014/main" id="{F6AEF104-4392-1425-F21E-D838D5475B8A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4B6C3243-3B6C-5BC0-063C-40A6C3DAF690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592D21FC-D712-FF1A-6413-271A3DD4705A}"/>
                </a:ext>
              </a:extLst>
            </p:cNvPr>
            <p:cNvGrpSpPr/>
            <p:nvPr/>
          </p:nvGrpSpPr>
          <p:grpSpPr>
            <a:xfrm>
              <a:off x="4135925" y="5881253"/>
              <a:ext cx="914400" cy="914400"/>
              <a:chOff x="1167242" y="5846618"/>
              <a:chExt cx="914400" cy="914400"/>
            </a:xfrm>
          </p:grpSpPr>
          <p:sp>
            <p:nvSpPr>
              <p:cNvPr id="53" name="Estrela: 4 Pontas 52">
                <a:extLst>
                  <a:ext uri="{FF2B5EF4-FFF2-40B4-BE49-F238E27FC236}">
                    <a16:creationId xmlns:a16="http://schemas.microsoft.com/office/drawing/2014/main" id="{1AEE5F30-3E92-9101-4BDA-E0F45D1651CA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8C928E30-E073-1BA3-418F-BE8192A11AD2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B9CA5BE-EA1E-094B-675A-FA598E3C397B}"/>
                </a:ext>
              </a:extLst>
            </p:cNvPr>
            <p:cNvGrpSpPr/>
            <p:nvPr/>
          </p:nvGrpSpPr>
          <p:grpSpPr>
            <a:xfrm rot="2700000">
              <a:off x="5116996" y="5881252"/>
              <a:ext cx="914400" cy="914400"/>
              <a:chOff x="1167242" y="5846618"/>
              <a:chExt cx="914400" cy="914400"/>
            </a:xfrm>
          </p:grpSpPr>
          <p:sp>
            <p:nvSpPr>
              <p:cNvPr id="51" name="Estrela: 4 Pontas 50">
                <a:extLst>
                  <a:ext uri="{FF2B5EF4-FFF2-40B4-BE49-F238E27FC236}">
                    <a16:creationId xmlns:a16="http://schemas.microsoft.com/office/drawing/2014/main" id="{9DD5A2E6-85C4-1BF7-315B-9CA61B51D197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AF1EEF8E-9919-DCE3-1972-B4D97849D376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1123DE26-6255-AF32-05A4-028A6D91BC4E}"/>
                </a:ext>
              </a:extLst>
            </p:cNvPr>
            <p:cNvGrpSpPr/>
            <p:nvPr/>
          </p:nvGrpSpPr>
          <p:grpSpPr>
            <a:xfrm rot="19177868" flipH="1">
              <a:off x="6102406" y="5885757"/>
              <a:ext cx="914400" cy="914400"/>
              <a:chOff x="1167242" y="5846618"/>
              <a:chExt cx="914400" cy="914400"/>
            </a:xfrm>
          </p:grpSpPr>
          <p:sp>
            <p:nvSpPr>
              <p:cNvPr id="49" name="Estrela: 4 Pontas 48">
                <a:extLst>
                  <a:ext uri="{FF2B5EF4-FFF2-40B4-BE49-F238E27FC236}">
                    <a16:creationId xmlns:a16="http://schemas.microsoft.com/office/drawing/2014/main" id="{6A6BDC53-6984-3C87-F054-2A16FA10DD13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F6CB2436-7F47-BDBA-203F-4E6A606DB712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333B29B6-26F2-A9C5-B7F3-A5D1EB447CA6}"/>
                </a:ext>
              </a:extLst>
            </p:cNvPr>
            <p:cNvGrpSpPr/>
            <p:nvPr/>
          </p:nvGrpSpPr>
          <p:grpSpPr>
            <a:xfrm>
              <a:off x="7083477" y="5885756"/>
              <a:ext cx="914400" cy="914400"/>
              <a:chOff x="1167242" y="5846618"/>
              <a:chExt cx="914400" cy="914400"/>
            </a:xfrm>
          </p:grpSpPr>
          <p:sp>
            <p:nvSpPr>
              <p:cNvPr id="47" name="Estrela: 4 Pontas 46">
                <a:extLst>
                  <a:ext uri="{FF2B5EF4-FFF2-40B4-BE49-F238E27FC236}">
                    <a16:creationId xmlns:a16="http://schemas.microsoft.com/office/drawing/2014/main" id="{98A00B14-ECFD-7CBD-9A7E-6827BC541991}"/>
                  </a:ext>
                </a:extLst>
              </p:cNvPr>
              <p:cNvSpPr/>
              <p:nvPr/>
            </p:nvSpPr>
            <p:spPr>
              <a:xfrm>
                <a:off x="1167242" y="5846618"/>
                <a:ext cx="914400" cy="9144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A938615-0CA1-519A-F683-F5BBF4CD5831}"/>
                  </a:ext>
                </a:extLst>
              </p:cNvPr>
              <p:cNvSpPr/>
              <p:nvPr/>
            </p:nvSpPr>
            <p:spPr>
              <a:xfrm>
                <a:off x="1538717" y="6213330"/>
                <a:ext cx="171450" cy="1809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61" name="Link">
            <a:extLst>
              <a:ext uri="{FF2B5EF4-FFF2-40B4-BE49-F238E27FC236}">
                <a16:creationId xmlns:a16="http://schemas.microsoft.com/office/drawing/2014/main" id="{D98483AA-EB38-1838-38AC-80D48CCE2850}"/>
              </a:ext>
            </a:extLst>
          </p:cNvPr>
          <p:cNvSpPr txBox="1"/>
          <p:nvPr/>
        </p:nvSpPr>
        <p:spPr>
          <a:xfrm>
            <a:off x="0" y="9992681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hlinkClick r:id="rId3"/>
              </a:rPr>
              <a:t>https://github.com/PedroGGoncalves/</a:t>
            </a:r>
            <a:endParaRPr lang="pt-BR" sz="2400" dirty="0"/>
          </a:p>
        </p:txBody>
      </p:sp>
      <p:sp>
        <p:nvSpPr>
          <p:cNvPr id="4" name="Rodapé - título">
            <a:extLst>
              <a:ext uri="{FF2B5EF4-FFF2-40B4-BE49-F238E27FC236}">
                <a16:creationId xmlns:a16="http://schemas.microsoft.com/office/drawing/2014/main" id="{59155EEE-8264-EF1E-F256-95A65766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/>
              <a:t>Jutsu da Economia - P. G. Gonçalves</a:t>
            </a:r>
          </a:p>
        </p:txBody>
      </p:sp>
      <p:sp>
        <p:nvSpPr>
          <p:cNvPr id="10" name="Título do slide">
            <a:extLst>
              <a:ext uri="{FF2B5EF4-FFF2-40B4-BE49-F238E27FC236}">
                <a16:creationId xmlns:a16="http://schemas.microsoft.com/office/drawing/2014/main" id="{AB6C8A59-32A9-BE39-120C-725BB2DE1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492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706B-066A-46D9-9757-B0CCCFD7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AF48B946-B8FE-A7EE-DAA2-40CD7D0B044C}"/>
              </a:ext>
            </a:extLst>
          </p:cNvPr>
          <p:cNvSpPr txBox="1"/>
          <p:nvPr/>
        </p:nvSpPr>
        <p:spPr>
          <a:xfrm>
            <a:off x="1167239" y="2954353"/>
            <a:ext cx="72667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Este ebook foi elaborado para apresentar uma seleção de aplicativos que podem transformar a gestão de tarefas do dia a dia e o controle financeiro em algo mais prático e eficiente.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De forma clara e objetiva, exploraremos como cada aplicativo pode ser utilizado para simplificar sua rotina e facilitar o alcance de seus objetivos.</a:t>
            </a: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33EF1483-30E6-28B8-A71E-0453F9B2542E}"/>
              </a:ext>
            </a:extLst>
          </p:cNvPr>
          <p:cNvSpPr txBox="1"/>
          <p:nvPr/>
        </p:nvSpPr>
        <p:spPr>
          <a:xfrm>
            <a:off x="1167240" y="706283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Impact" panose="020B0806030902050204" pitchFamily="34" charset="0"/>
              </a:rPr>
              <a:t>Jutsu</a:t>
            </a:r>
            <a:r>
              <a:rPr lang="pt-BR" sz="4800" dirty="0">
                <a:latin typeface="Impact" panose="020B0806030902050204" pitchFamily="34" charset="0"/>
              </a:rPr>
              <a:t> da Economia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9637F240-7594-EDE8-0B3D-FF7C0CDD3067}"/>
              </a:ext>
            </a:extLst>
          </p:cNvPr>
          <p:cNvSpPr txBox="1"/>
          <p:nvPr/>
        </p:nvSpPr>
        <p:spPr>
          <a:xfrm>
            <a:off x="1167240" y="1953429"/>
            <a:ext cx="726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Lista de Aplicativos</a:t>
            </a:r>
          </a:p>
        </p:txBody>
      </p:sp>
      <p:sp>
        <p:nvSpPr>
          <p:cNvPr id="7" name="Imagem">
            <a:extLst>
              <a:ext uri="{FF2B5EF4-FFF2-40B4-BE49-F238E27FC236}">
                <a16:creationId xmlns:a16="http://schemas.microsoft.com/office/drawing/2014/main" id="{19B9CF27-3FC8-ACD2-950D-544D5F5AC475}"/>
              </a:ext>
            </a:extLst>
          </p:cNvPr>
          <p:cNvSpPr/>
          <p:nvPr/>
        </p:nvSpPr>
        <p:spPr>
          <a:xfrm>
            <a:off x="3183053" y="2538204"/>
            <a:ext cx="3235085" cy="7725192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pt-BR" sz="4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$</a:t>
            </a:r>
          </a:p>
        </p:txBody>
      </p:sp>
      <p:sp>
        <p:nvSpPr>
          <p:cNvPr id="5" name="Rodapé - título">
            <a:extLst>
              <a:ext uri="{FF2B5EF4-FFF2-40B4-BE49-F238E27FC236}">
                <a16:creationId xmlns:a16="http://schemas.microsoft.com/office/drawing/2014/main" id="{25DAF344-5BDE-60CA-3CFE-7AE73A4A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>
                <a:solidFill>
                  <a:srgbClr val="161B1F"/>
                </a:solidFill>
              </a:rPr>
              <a:t>Jutsu</a:t>
            </a:r>
            <a:r>
              <a:rPr lang="pt-BR" sz="1600" b="1" dirty="0">
                <a:solidFill>
                  <a:srgbClr val="161B1F"/>
                </a:solidFill>
              </a:rPr>
              <a:t> da Economia - P. G. Gonçalves</a:t>
            </a:r>
          </a:p>
        </p:txBody>
      </p:sp>
      <p:sp>
        <p:nvSpPr>
          <p:cNvPr id="6" name="Número da página">
            <a:extLst>
              <a:ext uri="{FF2B5EF4-FFF2-40B4-BE49-F238E27FC236}">
                <a16:creationId xmlns:a16="http://schemas.microsoft.com/office/drawing/2014/main" id="{EF1A88D4-C782-8A9B-C717-87F780D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>
                <a:solidFill>
                  <a:srgbClr val="161B1F"/>
                </a:solidFill>
              </a:rPr>
              <a:t>2</a:t>
            </a:fld>
            <a:endParaRPr lang="pt-BR" sz="1600" b="1">
              <a:solidFill>
                <a:srgbClr val="161B1F"/>
              </a:solidFill>
            </a:endParaRPr>
          </a:p>
        </p:txBody>
      </p:sp>
      <p:sp>
        <p:nvSpPr>
          <p:cNvPr id="8" name="Título do slide">
            <a:extLst>
              <a:ext uri="{FF2B5EF4-FFF2-40B4-BE49-F238E27FC236}">
                <a16:creationId xmlns:a16="http://schemas.microsoft.com/office/drawing/2014/main" id="{7674C334-68F5-8FB6-F2DA-0B3AD444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Prefácio</a:t>
            </a:r>
          </a:p>
        </p:txBody>
      </p:sp>
    </p:spTree>
    <p:extLst>
      <p:ext uri="{BB962C8B-B14F-4D97-AF65-F5344CB8AC3E}">
        <p14:creationId xmlns:p14="http://schemas.microsoft.com/office/powerpoint/2010/main" val="159887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8C587-5167-66DB-4994-AB9EE151F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">
            <a:extLst>
              <a:ext uri="{FF2B5EF4-FFF2-40B4-BE49-F238E27FC236}">
                <a16:creationId xmlns:a16="http://schemas.microsoft.com/office/drawing/2014/main" id="{7C935AF7-64C6-CB70-F2C1-50E277EC908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1BBB2989-A5DF-F731-BF64-C64B6685A453}"/>
              </a:ext>
            </a:extLst>
          </p:cNvPr>
          <p:cNvSpPr txBox="1"/>
          <p:nvPr/>
        </p:nvSpPr>
        <p:spPr>
          <a:xfrm>
            <a:off x="530943" y="6400800"/>
            <a:ext cx="8583560" cy="1446550"/>
          </a:xfrm>
          <a:prstGeom prst="rect">
            <a:avLst/>
          </a:prstGeom>
          <a:solidFill>
            <a:srgbClr val="A395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Notion</a:t>
            </a:r>
            <a:endParaRPr lang="pt-BR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Número do capítulo">
            <a:extLst>
              <a:ext uri="{FF2B5EF4-FFF2-40B4-BE49-F238E27FC236}">
                <a16:creationId xmlns:a16="http://schemas.microsoft.com/office/drawing/2014/main" id="{57AE815A-704F-0B03-0225-F1E59E24D9D1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543136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01.</a:t>
            </a:r>
          </a:p>
        </p:txBody>
      </p:sp>
      <p:sp>
        <p:nvSpPr>
          <p:cNvPr id="11" name="Separador">
            <a:extLst>
              <a:ext uri="{FF2B5EF4-FFF2-40B4-BE49-F238E27FC236}">
                <a16:creationId xmlns:a16="http://schemas.microsoft.com/office/drawing/2014/main" id="{7918320A-4DFA-EE99-40AE-D47D41CA415E}"/>
              </a:ext>
            </a:extLst>
          </p:cNvPr>
          <p:cNvSpPr/>
          <p:nvPr/>
        </p:nvSpPr>
        <p:spPr>
          <a:xfrm>
            <a:off x="530942" y="8140392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7CFB05F4-A310-2038-FBA2-06298AAA5D69}"/>
              </a:ext>
            </a:extLst>
          </p:cNvPr>
          <p:cNvSpPr txBox="1"/>
          <p:nvPr/>
        </p:nvSpPr>
        <p:spPr>
          <a:xfrm>
            <a:off x="601721" y="8551422"/>
            <a:ext cx="85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A3957A"/>
                </a:solidFill>
              </a:rPr>
              <a:t>O Poder da Organização Personalizada</a:t>
            </a:r>
          </a:p>
        </p:txBody>
      </p:sp>
      <p:sp>
        <p:nvSpPr>
          <p:cNvPr id="2" name="Rodapé - título">
            <a:extLst>
              <a:ext uri="{FF2B5EF4-FFF2-40B4-BE49-F238E27FC236}">
                <a16:creationId xmlns:a16="http://schemas.microsoft.com/office/drawing/2014/main" id="{D1598CB7-D259-6975-0B73-7BD2CDEE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/>
              <a:t>Jutsu</a:t>
            </a:r>
            <a:r>
              <a:rPr lang="pt-BR" sz="1600" b="1" dirty="0"/>
              <a:t> da Economia - P. G. Gonçalves</a:t>
            </a:r>
          </a:p>
        </p:txBody>
      </p:sp>
      <p:sp>
        <p:nvSpPr>
          <p:cNvPr id="3" name="Número da página">
            <a:extLst>
              <a:ext uri="{FF2B5EF4-FFF2-40B4-BE49-F238E27FC236}">
                <a16:creationId xmlns:a16="http://schemas.microsoft.com/office/drawing/2014/main" id="{E09D43A6-51D4-A062-018C-ACB33B0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/>
              <a:t>3</a:t>
            </a:fld>
            <a:endParaRPr lang="pt-BR" sz="1600" b="1"/>
          </a:p>
        </p:txBody>
      </p:sp>
      <p:sp>
        <p:nvSpPr>
          <p:cNvPr id="5" name="Título do slide">
            <a:extLst>
              <a:ext uri="{FF2B5EF4-FFF2-40B4-BE49-F238E27FC236}">
                <a16:creationId xmlns:a16="http://schemas.microsoft.com/office/drawing/2014/main" id="{7EEA5E80-20F8-61AC-4F16-DBF7F715D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Capítulo 1</a:t>
            </a:r>
          </a:p>
        </p:txBody>
      </p:sp>
    </p:spTree>
    <p:extLst>
      <p:ext uri="{BB962C8B-B14F-4D97-AF65-F5344CB8AC3E}">
        <p14:creationId xmlns:p14="http://schemas.microsoft.com/office/powerpoint/2010/main" val="18705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A074-208B-1EBF-0777-B894F222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0BA6F4EE-8F96-CD6F-C467-4DEE6782D5E5}"/>
              </a:ext>
            </a:extLst>
          </p:cNvPr>
          <p:cNvSpPr txBox="1"/>
          <p:nvPr/>
        </p:nvSpPr>
        <p:spPr>
          <a:xfrm>
            <a:off x="1167245" y="2821971"/>
            <a:ext cx="7266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O </a:t>
            </a:r>
            <a:r>
              <a:rPr lang="pt-BR" sz="2400" dirty="0" err="1"/>
              <a:t>Notion</a:t>
            </a:r>
            <a:r>
              <a:rPr lang="pt-BR" sz="2400" dirty="0"/>
              <a:t> é uma ferramenta revolucionária para organização e produtividade, oferecendo total flexibilidade para atender às suas necessidades.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Com ele, é possível criar listas de tarefas, calendários, bancos de dados e até mesmo gerenciar projetos mais complexos.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Sua interface intuitiva permite personalizar cada espaço de trabalho, seja para organizar tarefas pessoais, acompanhar metas ou administrar projetos profissionais.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No </a:t>
            </a:r>
            <a:r>
              <a:rPr lang="pt-BR" sz="2400" dirty="0" err="1"/>
              <a:t>Notion</a:t>
            </a:r>
            <a:r>
              <a:rPr lang="pt-BR" sz="2400" dirty="0"/>
              <a:t>, você tem a liberdade de construir um sistema que funcione do seu jeito, reunindo todas as informações em um único lugar.</a:t>
            </a: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D2421A98-0225-08ED-58E4-D62E7E0C52FB}"/>
              </a:ext>
            </a:extLst>
          </p:cNvPr>
          <p:cNvSpPr txBox="1"/>
          <p:nvPr/>
        </p:nvSpPr>
        <p:spPr>
          <a:xfrm>
            <a:off x="1167244" y="342784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Impact" panose="020B0806030902050204" pitchFamily="34" charset="0"/>
              </a:rPr>
              <a:t>Notion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B0D06DC0-D229-A235-32B7-C6B4BD1A74D4}"/>
              </a:ext>
            </a:extLst>
          </p:cNvPr>
          <p:cNvSpPr txBox="1"/>
          <p:nvPr/>
        </p:nvSpPr>
        <p:spPr>
          <a:xfrm>
            <a:off x="1167243" y="1418067"/>
            <a:ext cx="726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Seu espaço de trabalho conectado para wiki, documentos e projetos</a:t>
            </a:r>
          </a:p>
        </p:txBody>
      </p:sp>
      <p:sp>
        <p:nvSpPr>
          <p:cNvPr id="5" name="Marcador">
            <a:extLst>
              <a:ext uri="{FF2B5EF4-FFF2-40B4-BE49-F238E27FC236}">
                <a16:creationId xmlns:a16="http://schemas.microsoft.com/office/drawing/2014/main" id="{66F7CFEC-7ED6-DDDC-4EBF-ED23EF40FA2B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">
            <a:extLst>
              <a:ext uri="{FF2B5EF4-FFF2-40B4-BE49-F238E27FC236}">
                <a16:creationId xmlns:a16="http://schemas.microsoft.com/office/drawing/2014/main" id="{BF176193-7624-0CFB-42C4-40CF0F5C1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13" y="8780968"/>
            <a:ext cx="6544974" cy="3272487"/>
          </a:xfrm>
          <a:prstGeom prst="rect">
            <a:avLst/>
          </a:prstGeom>
        </p:spPr>
      </p:pic>
      <p:sp>
        <p:nvSpPr>
          <p:cNvPr id="6" name="Rodapé - título">
            <a:extLst>
              <a:ext uri="{FF2B5EF4-FFF2-40B4-BE49-F238E27FC236}">
                <a16:creationId xmlns:a16="http://schemas.microsoft.com/office/drawing/2014/main" id="{7DE293E5-E061-6CF2-999F-42F4B093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>
                <a:solidFill>
                  <a:srgbClr val="161B1F"/>
                </a:solidFill>
              </a:rPr>
              <a:t>Jutsu</a:t>
            </a:r>
            <a:r>
              <a:rPr lang="pt-BR" sz="1600" b="1" dirty="0">
                <a:solidFill>
                  <a:srgbClr val="161B1F"/>
                </a:solidFill>
              </a:rPr>
              <a:t> da Economia - P. G. Gonçalves</a:t>
            </a:r>
          </a:p>
        </p:txBody>
      </p:sp>
      <p:sp>
        <p:nvSpPr>
          <p:cNvPr id="7" name="Número da página">
            <a:extLst>
              <a:ext uri="{FF2B5EF4-FFF2-40B4-BE49-F238E27FC236}">
                <a16:creationId xmlns:a16="http://schemas.microsoft.com/office/drawing/2014/main" id="{2E00123F-EC13-7850-8936-C86E7158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>
                <a:solidFill>
                  <a:srgbClr val="161B1F"/>
                </a:solidFill>
              </a:rPr>
              <a:t>4</a:t>
            </a:fld>
            <a:endParaRPr lang="pt-BR" sz="1600" b="1">
              <a:solidFill>
                <a:srgbClr val="161B1F"/>
              </a:solidFill>
            </a:endParaRPr>
          </a:p>
        </p:txBody>
      </p:sp>
      <p:sp>
        <p:nvSpPr>
          <p:cNvPr id="8" name="Título do slide">
            <a:extLst>
              <a:ext uri="{FF2B5EF4-FFF2-40B4-BE49-F238E27FC236}">
                <a16:creationId xmlns:a16="http://schemas.microsoft.com/office/drawing/2014/main" id="{31C9E6F2-F13E-00FE-35E5-99420E57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	</a:t>
            </a:r>
            <a:r>
              <a:rPr lang="pt-BR" dirty="0" err="1">
                <a:noFill/>
              </a:rPr>
              <a:t>Notion</a:t>
            </a:r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9783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48405-2A82-81EC-F043-4D760487E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">
            <a:extLst>
              <a:ext uri="{FF2B5EF4-FFF2-40B4-BE49-F238E27FC236}">
                <a16:creationId xmlns:a16="http://schemas.microsoft.com/office/drawing/2014/main" id="{BC2CE36E-5BEB-E3A4-E4DE-A22D9764276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6BA40CB5-1571-9C6E-87B4-F98DCB351A75}"/>
              </a:ext>
            </a:extLst>
          </p:cNvPr>
          <p:cNvSpPr txBox="1"/>
          <p:nvPr/>
        </p:nvSpPr>
        <p:spPr>
          <a:xfrm>
            <a:off x="530943" y="6400800"/>
            <a:ext cx="8583560" cy="1446550"/>
          </a:xfrm>
          <a:prstGeom prst="rect">
            <a:avLst/>
          </a:prstGeom>
          <a:solidFill>
            <a:srgbClr val="A395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Excel</a:t>
            </a:r>
          </a:p>
        </p:txBody>
      </p:sp>
      <p:sp>
        <p:nvSpPr>
          <p:cNvPr id="10" name="Número do capítulo">
            <a:extLst>
              <a:ext uri="{FF2B5EF4-FFF2-40B4-BE49-F238E27FC236}">
                <a16:creationId xmlns:a16="http://schemas.microsoft.com/office/drawing/2014/main" id="{8666F605-23AF-836E-AFB3-B97889CADB1C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543136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02.</a:t>
            </a:r>
          </a:p>
        </p:txBody>
      </p:sp>
      <p:sp>
        <p:nvSpPr>
          <p:cNvPr id="11" name="Separador">
            <a:extLst>
              <a:ext uri="{FF2B5EF4-FFF2-40B4-BE49-F238E27FC236}">
                <a16:creationId xmlns:a16="http://schemas.microsoft.com/office/drawing/2014/main" id="{BC48E9A9-4E93-885C-5BE2-716B0DF2D82B}"/>
              </a:ext>
            </a:extLst>
          </p:cNvPr>
          <p:cNvSpPr/>
          <p:nvPr/>
        </p:nvSpPr>
        <p:spPr>
          <a:xfrm>
            <a:off x="530942" y="8140392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D847DF0B-8B1E-2548-4943-9D9861D9905D}"/>
              </a:ext>
            </a:extLst>
          </p:cNvPr>
          <p:cNvSpPr txBox="1"/>
          <p:nvPr/>
        </p:nvSpPr>
        <p:spPr>
          <a:xfrm>
            <a:off x="601721" y="8551422"/>
            <a:ext cx="85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A3957A"/>
                </a:solidFill>
              </a:rPr>
              <a:t>O Queridinho das Empresas</a:t>
            </a:r>
          </a:p>
        </p:txBody>
      </p:sp>
      <p:sp>
        <p:nvSpPr>
          <p:cNvPr id="2" name="Rodapé - título">
            <a:extLst>
              <a:ext uri="{FF2B5EF4-FFF2-40B4-BE49-F238E27FC236}">
                <a16:creationId xmlns:a16="http://schemas.microsoft.com/office/drawing/2014/main" id="{DFD59682-1A33-290F-FACC-E78B0B6C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/>
              <a:t>Jutsu</a:t>
            </a:r>
            <a:r>
              <a:rPr lang="pt-BR" sz="1600" b="1" dirty="0"/>
              <a:t> da Economia - P. G. Gonçalves</a:t>
            </a:r>
          </a:p>
        </p:txBody>
      </p:sp>
      <p:sp>
        <p:nvSpPr>
          <p:cNvPr id="3" name="Número da página">
            <a:extLst>
              <a:ext uri="{FF2B5EF4-FFF2-40B4-BE49-F238E27FC236}">
                <a16:creationId xmlns:a16="http://schemas.microsoft.com/office/drawing/2014/main" id="{0CC0A570-3F00-7975-1B14-EEDA3CC1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/>
              <a:t>5</a:t>
            </a:fld>
            <a:endParaRPr lang="pt-BR" sz="1600" b="1"/>
          </a:p>
        </p:txBody>
      </p:sp>
      <p:sp>
        <p:nvSpPr>
          <p:cNvPr id="5" name="Título do slide">
            <a:extLst>
              <a:ext uri="{FF2B5EF4-FFF2-40B4-BE49-F238E27FC236}">
                <a16:creationId xmlns:a16="http://schemas.microsoft.com/office/drawing/2014/main" id="{1F49D640-16C3-0C0E-4096-A44861488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Capítulo</a:t>
            </a:r>
            <a:r>
              <a:rPr lang="pt-BR" baseline="0" dirty="0">
                <a:noFill/>
              </a:rPr>
              <a:t> 2</a:t>
            </a:r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0287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EC6DB-6E03-6834-F396-91A3F7EB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9224BEDF-E1AF-36FA-3541-CA7416FB5C77}"/>
              </a:ext>
            </a:extLst>
          </p:cNvPr>
          <p:cNvSpPr txBox="1"/>
          <p:nvPr/>
        </p:nvSpPr>
        <p:spPr>
          <a:xfrm>
            <a:off x="1167242" y="2821971"/>
            <a:ext cx="72667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O Excel é um dos aplicativos mais poderosos e versáteis para quem deseja organizar e gerenciar informações.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Com ele, você pode criar planilhas personalizadas para acompanhar suas finanças, controlar prazos e gerenciar tarefas.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Suas fórmulas e recursos avançados, como gráficos e tabelas dinâmicas, permitem transformar dados em informações visuais e acionáveis.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Além disso, sua ampla compatibilidade facilita o compartilhamento e a integração com outras ferramentas, tornando-se um aliado indispensável no dia a dia.</a:t>
            </a: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8B7362C2-39C7-3BB7-1301-4498B6245D0F}"/>
              </a:ext>
            </a:extLst>
          </p:cNvPr>
          <p:cNvSpPr txBox="1"/>
          <p:nvPr/>
        </p:nvSpPr>
        <p:spPr>
          <a:xfrm>
            <a:off x="1167244" y="342784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Excel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B88ADC3E-D426-7D01-D4D0-673AFD92000C}"/>
              </a:ext>
            </a:extLst>
          </p:cNvPr>
          <p:cNvSpPr txBox="1"/>
          <p:nvPr/>
        </p:nvSpPr>
        <p:spPr>
          <a:xfrm>
            <a:off x="1167243" y="1418067"/>
            <a:ext cx="726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Poderosa ferramenta de análise e visualização de dados</a:t>
            </a:r>
          </a:p>
        </p:txBody>
      </p:sp>
      <p:sp>
        <p:nvSpPr>
          <p:cNvPr id="5" name="Marcador">
            <a:extLst>
              <a:ext uri="{FF2B5EF4-FFF2-40B4-BE49-F238E27FC236}">
                <a16:creationId xmlns:a16="http://schemas.microsoft.com/office/drawing/2014/main" id="{167F4FE5-5AD5-BBCE-CBA4-11D8D9197CC7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">
            <a:extLst>
              <a:ext uri="{FF2B5EF4-FFF2-40B4-BE49-F238E27FC236}">
                <a16:creationId xmlns:a16="http://schemas.microsoft.com/office/drawing/2014/main" id="{7F08914A-C8BB-738B-C6E6-54E73AFE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68721" y1="25229" x2="68721" y2="25229"/>
                        <a14:foregroundMark x1="65814" y1="36929" x2="65814" y2="36929"/>
                        <a14:foregroundMark x1="68140" y1="48629" x2="68140" y2="48629"/>
                        <a14:foregroundMark x1="68721" y1="63985" x2="68721" y2="63985"/>
                        <a14:foregroundMark x1="67558" y1="78245" x2="67558" y2="78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2" y="8978672"/>
            <a:ext cx="4536469" cy="2885405"/>
          </a:xfrm>
          <a:prstGeom prst="rect">
            <a:avLst/>
          </a:prstGeom>
        </p:spPr>
      </p:pic>
      <p:sp>
        <p:nvSpPr>
          <p:cNvPr id="6" name="Rodapé - título">
            <a:extLst>
              <a:ext uri="{FF2B5EF4-FFF2-40B4-BE49-F238E27FC236}">
                <a16:creationId xmlns:a16="http://schemas.microsoft.com/office/drawing/2014/main" id="{F5F8B063-1529-2829-2226-17DDC99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>
                <a:solidFill>
                  <a:srgbClr val="161B1F"/>
                </a:solidFill>
              </a:rPr>
              <a:t>Jutsu</a:t>
            </a:r>
            <a:r>
              <a:rPr lang="pt-BR" sz="1600" b="1" dirty="0">
                <a:solidFill>
                  <a:srgbClr val="161B1F"/>
                </a:solidFill>
              </a:rPr>
              <a:t> da Economia - P. G. Gonçalves</a:t>
            </a:r>
          </a:p>
        </p:txBody>
      </p:sp>
      <p:sp>
        <p:nvSpPr>
          <p:cNvPr id="7" name="Número da página">
            <a:extLst>
              <a:ext uri="{FF2B5EF4-FFF2-40B4-BE49-F238E27FC236}">
                <a16:creationId xmlns:a16="http://schemas.microsoft.com/office/drawing/2014/main" id="{0B18D094-6A05-6BC1-071D-0A87EE2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>
                <a:solidFill>
                  <a:srgbClr val="161B1F"/>
                </a:solidFill>
              </a:rPr>
              <a:t>6</a:t>
            </a:fld>
            <a:endParaRPr lang="pt-BR" sz="1600" b="1">
              <a:solidFill>
                <a:srgbClr val="161B1F"/>
              </a:solidFill>
            </a:endParaRPr>
          </a:p>
        </p:txBody>
      </p:sp>
      <p:sp>
        <p:nvSpPr>
          <p:cNvPr id="11" name="Título do slide">
            <a:extLst>
              <a:ext uri="{FF2B5EF4-FFF2-40B4-BE49-F238E27FC236}">
                <a16:creationId xmlns:a16="http://schemas.microsoft.com/office/drawing/2014/main" id="{FDC42F10-007B-F15C-2811-0702FF4A7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73703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80326-32EF-D20A-CEEA-296019E68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">
            <a:extLst>
              <a:ext uri="{FF2B5EF4-FFF2-40B4-BE49-F238E27FC236}">
                <a16:creationId xmlns:a16="http://schemas.microsoft.com/office/drawing/2014/main" id="{16B02711-8E07-7D86-4A43-B47D9EF12D5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F70AFF15-CE0D-2CAC-A9DA-9C25FBBAA30B}"/>
              </a:ext>
            </a:extLst>
          </p:cNvPr>
          <p:cNvSpPr txBox="1"/>
          <p:nvPr/>
        </p:nvSpPr>
        <p:spPr>
          <a:xfrm>
            <a:off x="530943" y="6400800"/>
            <a:ext cx="8583560" cy="1446550"/>
          </a:xfrm>
          <a:prstGeom prst="rect">
            <a:avLst/>
          </a:prstGeom>
          <a:solidFill>
            <a:srgbClr val="A395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Todoist</a:t>
            </a:r>
            <a:endParaRPr lang="pt-BR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Número do capítulo">
            <a:extLst>
              <a:ext uri="{FF2B5EF4-FFF2-40B4-BE49-F238E27FC236}">
                <a16:creationId xmlns:a16="http://schemas.microsoft.com/office/drawing/2014/main" id="{93B5D977-E780-D088-606E-1D7916CA665C}"/>
              </a:ext>
            </a:extLst>
          </p:cNvPr>
          <p:cNvSpPr txBox="1"/>
          <p:nvPr/>
        </p:nvSpPr>
        <p:spPr>
          <a:xfrm>
            <a:off x="1167244" y="1876961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543136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03.</a:t>
            </a:r>
          </a:p>
        </p:txBody>
      </p:sp>
      <p:sp>
        <p:nvSpPr>
          <p:cNvPr id="11" name="Separador">
            <a:extLst>
              <a:ext uri="{FF2B5EF4-FFF2-40B4-BE49-F238E27FC236}">
                <a16:creationId xmlns:a16="http://schemas.microsoft.com/office/drawing/2014/main" id="{690065C0-BAFE-5B67-F3BE-488301FAD642}"/>
              </a:ext>
            </a:extLst>
          </p:cNvPr>
          <p:cNvSpPr/>
          <p:nvPr/>
        </p:nvSpPr>
        <p:spPr>
          <a:xfrm>
            <a:off x="530942" y="8140392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DDB671E2-DF7E-1024-8D0A-9BFE53638F35}"/>
              </a:ext>
            </a:extLst>
          </p:cNvPr>
          <p:cNvSpPr txBox="1"/>
          <p:nvPr/>
        </p:nvSpPr>
        <p:spPr>
          <a:xfrm>
            <a:off x="601721" y="8551422"/>
            <a:ext cx="85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A3957A"/>
                </a:solidFill>
              </a:rPr>
              <a:t>Simplificando Suas Tarefas com Eficiência</a:t>
            </a:r>
          </a:p>
        </p:txBody>
      </p:sp>
      <p:sp>
        <p:nvSpPr>
          <p:cNvPr id="2" name="Rodapé - título">
            <a:extLst>
              <a:ext uri="{FF2B5EF4-FFF2-40B4-BE49-F238E27FC236}">
                <a16:creationId xmlns:a16="http://schemas.microsoft.com/office/drawing/2014/main" id="{FC18966B-19BA-55D9-0ED3-F5EFECD8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/>
              <a:t>Jutsu</a:t>
            </a:r>
            <a:r>
              <a:rPr lang="pt-BR" sz="1600" b="1" dirty="0"/>
              <a:t> da Economia - P. G. Gonçalves</a:t>
            </a:r>
          </a:p>
        </p:txBody>
      </p:sp>
      <p:sp>
        <p:nvSpPr>
          <p:cNvPr id="3" name="Número da página">
            <a:extLst>
              <a:ext uri="{FF2B5EF4-FFF2-40B4-BE49-F238E27FC236}">
                <a16:creationId xmlns:a16="http://schemas.microsoft.com/office/drawing/2014/main" id="{9620E6BA-AF33-2894-DB89-CF8F894C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/>
              <a:t>7</a:t>
            </a:fld>
            <a:endParaRPr lang="pt-BR" sz="1600" b="1"/>
          </a:p>
        </p:txBody>
      </p:sp>
      <p:sp>
        <p:nvSpPr>
          <p:cNvPr id="5" name="Título do slide">
            <a:extLst>
              <a:ext uri="{FF2B5EF4-FFF2-40B4-BE49-F238E27FC236}">
                <a16:creationId xmlns:a16="http://schemas.microsoft.com/office/drawing/2014/main" id="{CDCAFB9A-0E5B-90EC-BAEF-9FB4365A4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Capítulo 3</a:t>
            </a:r>
          </a:p>
        </p:txBody>
      </p:sp>
    </p:spTree>
    <p:extLst>
      <p:ext uri="{BB962C8B-B14F-4D97-AF65-F5344CB8AC3E}">
        <p14:creationId xmlns:p14="http://schemas.microsoft.com/office/powerpoint/2010/main" val="33120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3BCD-360C-ABF1-FBFC-401E71F2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01744FD7-4523-DF88-E840-0D9BB23ED669}"/>
              </a:ext>
            </a:extLst>
          </p:cNvPr>
          <p:cNvSpPr txBox="1"/>
          <p:nvPr/>
        </p:nvSpPr>
        <p:spPr>
          <a:xfrm>
            <a:off x="1167242" y="2821971"/>
            <a:ext cx="72667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	O </a:t>
            </a:r>
            <a:r>
              <a:rPr lang="pt-BR" sz="2400" dirty="0" err="1"/>
              <a:t>Todoist</a:t>
            </a:r>
            <a:r>
              <a:rPr lang="pt-BR" sz="2400" dirty="0"/>
              <a:t> é um dos gerenciadores de tarefas mais populares e confiáveis, ajudando você a organizar sua rotina de maneira prática e eficiente.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Com ele, é possível criar listas de tarefas, estabelecer prioridades e definir lembretes para não esquecer compromissos importantes.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O aplicativo também oferece opções de colaboração, permitindo que você compartilhe projetos e acompanhe o progresso de tarefas em equipe.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	Com sua interface simples e funcionalidades inteligentes, o </a:t>
            </a:r>
            <a:r>
              <a:rPr lang="pt-BR" sz="2400" dirty="0" err="1"/>
              <a:t>Todoist</a:t>
            </a:r>
            <a:r>
              <a:rPr lang="pt-BR" sz="2400" dirty="0"/>
              <a:t> é ideal para transformar sua produtividade diária.</a:t>
            </a: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1F318B64-59D4-B5AF-EF6E-313C0446B6BE}"/>
              </a:ext>
            </a:extLst>
          </p:cNvPr>
          <p:cNvSpPr txBox="1"/>
          <p:nvPr/>
        </p:nvSpPr>
        <p:spPr>
          <a:xfrm>
            <a:off x="1167244" y="342784"/>
            <a:ext cx="726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Impact" panose="020B0806030902050204" pitchFamily="34" charset="0"/>
              </a:rPr>
              <a:t>Todoist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8D9C7B6A-03AC-5233-4EE8-F17FF969F120}"/>
              </a:ext>
            </a:extLst>
          </p:cNvPr>
          <p:cNvSpPr txBox="1"/>
          <p:nvPr/>
        </p:nvSpPr>
        <p:spPr>
          <a:xfrm>
            <a:off x="1167243" y="1418067"/>
            <a:ext cx="726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A </a:t>
            </a:r>
            <a:r>
              <a:rPr lang="pt-BR" sz="3200" dirty="0" err="1">
                <a:latin typeface="+mj-lt"/>
              </a:rPr>
              <a:t>to</a:t>
            </a:r>
            <a:r>
              <a:rPr lang="pt-BR" sz="3200" dirty="0">
                <a:latin typeface="+mj-lt"/>
              </a:rPr>
              <a:t> do </a:t>
            </a:r>
            <a:r>
              <a:rPr lang="pt-BR" sz="3200" dirty="0" err="1">
                <a:latin typeface="+mj-lt"/>
              </a:rPr>
              <a:t>list</a:t>
            </a:r>
            <a:r>
              <a:rPr lang="pt-BR" sz="3200" dirty="0">
                <a:latin typeface="+mj-lt"/>
              </a:rPr>
              <a:t> para organizar o trabalho e a vida</a:t>
            </a:r>
          </a:p>
        </p:txBody>
      </p:sp>
      <p:sp>
        <p:nvSpPr>
          <p:cNvPr id="5" name="Marcador">
            <a:extLst>
              <a:ext uri="{FF2B5EF4-FFF2-40B4-BE49-F238E27FC236}">
                <a16:creationId xmlns:a16="http://schemas.microsoft.com/office/drawing/2014/main" id="{570CDCA2-730B-A628-571D-8235C3741FDE}"/>
              </a:ext>
            </a:extLst>
          </p:cNvPr>
          <p:cNvSpPr/>
          <p:nvPr/>
        </p:nvSpPr>
        <p:spPr>
          <a:xfrm>
            <a:off x="943897" y="0"/>
            <a:ext cx="223345" cy="1091381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">
            <a:extLst>
              <a:ext uri="{FF2B5EF4-FFF2-40B4-BE49-F238E27FC236}">
                <a16:creationId xmlns:a16="http://schemas.microsoft.com/office/drawing/2014/main" id="{845737CB-FF7B-B36C-BAB6-F4F5AE742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72" y="8454282"/>
            <a:ext cx="3677848" cy="3677848"/>
          </a:xfrm>
          <a:prstGeom prst="rect">
            <a:avLst/>
          </a:prstGeom>
        </p:spPr>
      </p:pic>
      <p:sp>
        <p:nvSpPr>
          <p:cNvPr id="6" name="Rodapé - título">
            <a:extLst>
              <a:ext uri="{FF2B5EF4-FFF2-40B4-BE49-F238E27FC236}">
                <a16:creationId xmlns:a16="http://schemas.microsoft.com/office/drawing/2014/main" id="{DDCC231A-57A2-25AA-DB34-333CA5ED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>
                <a:solidFill>
                  <a:srgbClr val="161B1F"/>
                </a:solidFill>
              </a:rPr>
              <a:t>Jutsu</a:t>
            </a:r>
            <a:r>
              <a:rPr lang="pt-BR" sz="1600" b="1" dirty="0">
                <a:solidFill>
                  <a:srgbClr val="161B1F"/>
                </a:solidFill>
              </a:rPr>
              <a:t> da Economia - P. G. Gonçalves</a:t>
            </a:r>
          </a:p>
        </p:txBody>
      </p:sp>
      <p:sp>
        <p:nvSpPr>
          <p:cNvPr id="7" name="Número da página">
            <a:extLst>
              <a:ext uri="{FF2B5EF4-FFF2-40B4-BE49-F238E27FC236}">
                <a16:creationId xmlns:a16="http://schemas.microsoft.com/office/drawing/2014/main" id="{448BFEEF-1895-51D7-0CB0-3F8D914F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>
                <a:solidFill>
                  <a:srgbClr val="161B1F"/>
                </a:solidFill>
              </a:rPr>
              <a:t>8</a:t>
            </a:fld>
            <a:endParaRPr lang="pt-BR" sz="1600" b="1">
              <a:solidFill>
                <a:srgbClr val="161B1F"/>
              </a:solidFill>
            </a:endParaRPr>
          </a:p>
        </p:txBody>
      </p:sp>
      <p:sp>
        <p:nvSpPr>
          <p:cNvPr id="9" name="Título do slide">
            <a:extLst>
              <a:ext uri="{FF2B5EF4-FFF2-40B4-BE49-F238E27FC236}">
                <a16:creationId xmlns:a16="http://schemas.microsoft.com/office/drawing/2014/main" id="{E9053B67-CE95-A683-7E3D-D7A62B37D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noFill/>
              </a:rPr>
              <a:t>Todoist</a:t>
            </a:r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3890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4FA42-FED1-A3CF-952A-3E6559A83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ndo">
            <a:extLst>
              <a:ext uri="{FF2B5EF4-FFF2-40B4-BE49-F238E27FC236}">
                <a16:creationId xmlns:a16="http://schemas.microsoft.com/office/drawing/2014/main" id="{2615D8F0-BD42-FF39-B002-BB920C92735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">
            <a:extLst>
              <a:ext uri="{FF2B5EF4-FFF2-40B4-BE49-F238E27FC236}">
                <a16:creationId xmlns:a16="http://schemas.microsoft.com/office/drawing/2014/main" id="{AE2BD989-063F-6D2E-B1DF-B84EC5E3F0B1}"/>
              </a:ext>
            </a:extLst>
          </p:cNvPr>
          <p:cNvSpPr txBox="1"/>
          <p:nvPr/>
        </p:nvSpPr>
        <p:spPr>
          <a:xfrm>
            <a:off x="530943" y="6068292"/>
            <a:ext cx="8583560" cy="1938992"/>
          </a:xfrm>
          <a:prstGeom prst="rect">
            <a:avLst/>
          </a:prstGeom>
          <a:solidFill>
            <a:srgbClr val="A395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Controle Financeiro Pessoal</a:t>
            </a:r>
          </a:p>
        </p:txBody>
      </p:sp>
      <p:sp>
        <p:nvSpPr>
          <p:cNvPr id="10" name="Número do capítulo">
            <a:extLst>
              <a:ext uri="{FF2B5EF4-FFF2-40B4-BE49-F238E27FC236}">
                <a16:creationId xmlns:a16="http://schemas.microsoft.com/office/drawing/2014/main" id="{45806500-ECA1-B035-91BC-A544AFCFD667}"/>
              </a:ext>
            </a:extLst>
          </p:cNvPr>
          <p:cNvSpPr txBox="1"/>
          <p:nvPr/>
        </p:nvSpPr>
        <p:spPr>
          <a:xfrm>
            <a:off x="1167244" y="1544453"/>
            <a:ext cx="7266709" cy="45089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rgbClr val="543136"/>
                  </a:solidFill>
                </a:ln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04.</a:t>
            </a:r>
          </a:p>
        </p:txBody>
      </p:sp>
      <p:sp>
        <p:nvSpPr>
          <p:cNvPr id="11" name="Separador">
            <a:extLst>
              <a:ext uri="{FF2B5EF4-FFF2-40B4-BE49-F238E27FC236}">
                <a16:creationId xmlns:a16="http://schemas.microsoft.com/office/drawing/2014/main" id="{671C3389-AA58-A7A9-14F7-4C4CA2D7CF99}"/>
              </a:ext>
            </a:extLst>
          </p:cNvPr>
          <p:cNvSpPr/>
          <p:nvPr/>
        </p:nvSpPr>
        <p:spPr>
          <a:xfrm>
            <a:off x="530942" y="8140392"/>
            <a:ext cx="8583561" cy="117988"/>
          </a:xfrm>
          <a:prstGeom prst="rect">
            <a:avLst/>
          </a:prstGeom>
          <a:gradFill flip="none" rotWithShape="1">
            <a:gsLst>
              <a:gs pos="0">
                <a:srgbClr val="A3957A">
                  <a:shade val="30000"/>
                  <a:satMod val="115000"/>
                </a:srgbClr>
              </a:gs>
              <a:gs pos="50000">
                <a:srgbClr val="A3957A">
                  <a:shade val="67500"/>
                  <a:satMod val="115000"/>
                </a:srgbClr>
              </a:gs>
              <a:gs pos="100000">
                <a:srgbClr val="A3957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418EFE73-FA65-84E1-759A-9F03D560E12C}"/>
              </a:ext>
            </a:extLst>
          </p:cNvPr>
          <p:cNvSpPr txBox="1"/>
          <p:nvPr/>
        </p:nvSpPr>
        <p:spPr>
          <a:xfrm>
            <a:off x="601721" y="8551422"/>
            <a:ext cx="85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A3957A"/>
                </a:solidFill>
              </a:rPr>
              <a:t>Gerencie Suas Finanças com Facilidade</a:t>
            </a:r>
          </a:p>
        </p:txBody>
      </p:sp>
      <p:sp>
        <p:nvSpPr>
          <p:cNvPr id="2" name="Rodapé - título">
            <a:extLst>
              <a:ext uri="{FF2B5EF4-FFF2-40B4-BE49-F238E27FC236}">
                <a16:creationId xmlns:a16="http://schemas.microsoft.com/office/drawing/2014/main" id="{3B592033-7A03-1E78-FA1E-7FA8DADA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b="1" dirty="0" err="1"/>
              <a:t>Jutsu</a:t>
            </a:r>
            <a:r>
              <a:rPr lang="pt-BR" sz="1600" b="1" dirty="0"/>
              <a:t> da Economia - P. G. Gonçalves</a:t>
            </a:r>
          </a:p>
        </p:txBody>
      </p:sp>
      <p:sp>
        <p:nvSpPr>
          <p:cNvPr id="3" name="Número da página">
            <a:extLst>
              <a:ext uri="{FF2B5EF4-FFF2-40B4-BE49-F238E27FC236}">
                <a16:creationId xmlns:a16="http://schemas.microsoft.com/office/drawing/2014/main" id="{E9B81004-0588-C55D-9D56-49EA920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D65D-2C9B-443B-8AF9-BF372A356414}" type="slidenum">
              <a:rPr lang="pt-BR" sz="1600" b="1" smtClean="0"/>
              <a:t>9</a:t>
            </a:fld>
            <a:endParaRPr lang="pt-BR" sz="1600" b="1"/>
          </a:p>
        </p:txBody>
      </p:sp>
      <p:sp>
        <p:nvSpPr>
          <p:cNvPr id="5" name="Título do slide">
            <a:extLst>
              <a:ext uri="{FF2B5EF4-FFF2-40B4-BE49-F238E27FC236}">
                <a16:creationId xmlns:a16="http://schemas.microsoft.com/office/drawing/2014/main" id="{7171F568-848A-545C-4A8F-970D524A9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noFill/>
              </a:rPr>
              <a:t>Capítulo</a:t>
            </a:r>
            <a:r>
              <a:rPr lang="pt-BR" baseline="0" dirty="0">
                <a:noFill/>
              </a:rPr>
              <a:t> 4</a:t>
            </a:r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81551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262</TotalTime>
  <Words>875</Words>
  <Application>Microsoft Office PowerPoint</Application>
  <PresentationFormat>Papel A3 (297 x 420 mm)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Bahnschrift SemiBold</vt:lpstr>
      <vt:lpstr>Calibri</vt:lpstr>
      <vt:lpstr>Calibri Light</vt:lpstr>
      <vt:lpstr>Google Sans</vt:lpstr>
      <vt:lpstr>Impact</vt:lpstr>
      <vt:lpstr>Tema do Office</vt:lpstr>
      <vt:lpstr>Capa</vt:lpstr>
      <vt:lpstr>Prefácio</vt:lpstr>
      <vt:lpstr>Capítulo 1</vt:lpstr>
      <vt:lpstr> Notion</vt:lpstr>
      <vt:lpstr>Capítulo 2</vt:lpstr>
      <vt:lpstr>Excel</vt:lpstr>
      <vt:lpstr>Capítulo 3</vt:lpstr>
      <vt:lpstr>Todoist</vt:lpstr>
      <vt:lpstr>Capítulo 4</vt:lpstr>
      <vt:lpstr>Controle Financeiro Pessoal</vt:lpstr>
      <vt:lpstr>Capítulo 5</vt:lpstr>
      <vt:lpstr>Ponto Fácil</vt:lpstr>
      <vt:lpstr>Agradecimentos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Gonçalves</dc:creator>
  <cp:lastModifiedBy>Pedro Gonçalves</cp:lastModifiedBy>
  <cp:revision>15</cp:revision>
  <dcterms:created xsi:type="dcterms:W3CDTF">2024-12-07T23:34:27Z</dcterms:created>
  <dcterms:modified xsi:type="dcterms:W3CDTF">2024-12-16T22:03:59Z</dcterms:modified>
</cp:coreProperties>
</file>