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9" r:id="rId4"/>
    <p:sldId id="258" r:id="rId5"/>
    <p:sldId id="260" r:id="rId6"/>
  </p:sldIdLst>
  <p:sldSz cx="9601200" cy="128016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09" userDrawn="1">
          <p15:clr>
            <a:srgbClr val="A4A3A4"/>
          </p15:clr>
        </p15:guide>
        <p15:guide id="2" pos="30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6784"/>
    <a:srgbClr val="000000"/>
    <a:srgbClr val="FCFCF7"/>
    <a:srgbClr val="060E22"/>
    <a:srgbClr val="FC9AA8"/>
    <a:srgbClr val="805173"/>
    <a:srgbClr val="EE4784"/>
    <a:srgbClr val="FAA6EE"/>
    <a:srgbClr val="FF99FF"/>
    <a:srgbClr val="FF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4" autoAdjust="0"/>
    <p:restoredTop sz="94660"/>
  </p:normalViewPr>
  <p:slideViewPr>
    <p:cSldViewPr snapToGrid="0">
      <p:cViewPr>
        <p:scale>
          <a:sx n="33" d="100"/>
          <a:sy n="33" d="100"/>
        </p:scale>
        <p:origin x="2358" y="156"/>
      </p:cViewPr>
      <p:guideLst>
        <p:guide orient="horz" pos="4009"/>
        <p:guide pos="30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dro Gonçalves" userId="35a1a9e0dc0bdc3c" providerId="LiveId" clId="{3A95A5A6-A5ED-454B-99BA-EAB566F238CA}"/>
    <pc:docChg chg="undo custSel addSld delSld modSld sldOrd">
      <pc:chgData name="Pedro Gonçalves" userId="35a1a9e0dc0bdc3c" providerId="LiveId" clId="{3A95A5A6-A5ED-454B-99BA-EAB566F238CA}" dt="2024-12-08T00:31:14.517" v="278" actId="122"/>
      <pc:docMkLst>
        <pc:docMk/>
      </pc:docMkLst>
      <pc:sldChg chg="addSp modSp mod">
        <pc:chgData name="Pedro Gonçalves" userId="35a1a9e0dc0bdc3c" providerId="LiveId" clId="{3A95A5A6-A5ED-454B-99BA-EAB566F238CA}" dt="2024-12-08T00:05:52.209" v="47" actId="207"/>
        <pc:sldMkLst>
          <pc:docMk/>
          <pc:sldMk cId="2406406310" sldId="257"/>
        </pc:sldMkLst>
        <pc:spChg chg="mod">
          <ac:chgData name="Pedro Gonçalves" userId="35a1a9e0dc0bdc3c" providerId="LiveId" clId="{3A95A5A6-A5ED-454B-99BA-EAB566F238CA}" dt="2024-12-08T00:01:42.772" v="4" actId="962"/>
          <ac:spMkLst>
            <pc:docMk/>
            <pc:sldMk cId="2406406310" sldId="257"/>
            <ac:spMk id="2" creationId="{A6FEE5E6-3234-8946-B7A9-8088ECBE279A}"/>
          </ac:spMkLst>
        </pc:spChg>
        <pc:spChg chg="mod">
          <ac:chgData name="Pedro Gonçalves" userId="35a1a9e0dc0bdc3c" providerId="LiveId" clId="{3A95A5A6-A5ED-454B-99BA-EAB566F238CA}" dt="2024-12-08T00:05:52.209" v="47" actId="207"/>
          <ac:spMkLst>
            <pc:docMk/>
            <pc:sldMk cId="2406406310" sldId="257"/>
            <ac:spMk id="14" creationId="{0C53064F-6E80-C634-EEEA-3789B37F4DA4}"/>
          </ac:spMkLst>
        </pc:spChg>
        <pc:spChg chg="add mod">
          <ac:chgData name="Pedro Gonçalves" userId="35a1a9e0dc0bdc3c" providerId="LiveId" clId="{3A95A5A6-A5ED-454B-99BA-EAB566F238CA}" dt="2024-12-08T00:03:44.722" v="29" actId="1035"/>
          <ac:spMkLst>
            <pc:docMk/>
            <pc:sldMk cId="2406406310" sldId="257"/>
            <ac:spMk id="15" creationId="{8EEF01BC-C05E-759D-7987-3B6269B58863}"/>
          </ac:spMkLst>
        </pc:spChg>
        <pc:grpChg chg="mod">
          <ac:chgData name="Pedro Gonçalves" userId="35a1a9e0dc0bdc3c" providerId="LiveId" clId="{3A95A5A6-A5ED-454B-99BA-EAB566F238CA}" dt="2024-12-08T00:01:28.174" v="2" actId="962"/>
          <ac:grpSpMkLst>
            <pc:docMk/>
            <pc:sldMk cId="2406406310" sldId="257"/>
            <ac:grpSpMk id="13" creationId="{436AF00E-2F58-9805-8593-6ACBFCCF5961}"/>
          </ac:grpSpMkLst>
        </pc:grpChg>
        <pc:picChg chg="mod">
          <ac:chgData name="Pedro Gonçalves" userId="35a1a9e0dc0bdc3c" providerId="LiveId" clId="{3A95A5A6-A5ED-454B-99BA-EAB566F238CA}" dt="2024-12-08T00:01:14.724" v="0" actId="962"/>
          <ac:picMkLst>
            <pc:docMk/>
            <pc:sldMk cId="2406406310" sldId="257"/>
            <ac:picMk id="5" creationId="{B57490B9-D3F9-D9C5-2703-DFF79ACE3877}"/>
          </ac:picMkLst>
        </pc:picChg>
      </pc:sldChg>
      <pc:sldChg chg="addSp delSp modSp add mod ord">
        <pc:chgData name="Pedro Gonçalves" userId="35a1a9e0dc0bdc3c" providerId="LiveId" clId="{3A95A5A6-A5ED-454B-99BA-EAB566F238CA}" dt="2024-12-08T00:31:14.517" v="278" actId="122"/>
        <pc:sldMkLst>
          <pc:docMk/>
          <pc:sldMk cId="187057673" sldId="258"/>
        </pc:sldMkLst>
        <pc:spChg chg="add del mod">
          <ac:chgData name="Pedro Gonçalves" userId="35a1a9e0dc0bdc3c" providerId="LiveId" clId="{3A95A5A6-A5ED-454B-99BA-EAB566F238CA}" dt="2024-12-08T00:14:03.829" v="137" actId="478"/>
          <ac:spMkLst>
            <pc:docMk/>
            <pc:sldMk cId="187057673" sldId="258"/>
            <ac:spMk id="2" creationId="{3AB007B1-A0DD-FDBB-1CC8-D3E774C8C5A8}"/>
          </ac:spMkLst>
        </pc:spChg>
        <pc:spChg chg="add del mod">
          <ac:chgData name="Pedro Gonçalves" userId="35a1a9e0dc0bdc3c" providerId="LiveId" clId="{3A95A5A6-A5ED-454B-99BA-EAB566F238CA}" dt="2024-12-08T00:13:59.792" v="135" actId="478"/>
          <ac:spMkLst>
            <pc:docMk/>
            <pc:sldMk cId="187057673" sldId="258"/>
            <ac:spMk id="3" creationId="{3497EEA1-30EF-2434-CE7A-4B3D928D151C}"/>
          </ac:spMkLst>
        </pc:spChg>
        <pc:spChg chg="add del mod">
          <ac:chgData name="Pedro Gonçalves" userId="35a1a9e0dc0bdc3c" providerId="LiveId" clId="{3A95A5A6-A5ED-454B-99BA-EAB566F238CA}" dt="2024-12-08T00:14:01.839" v="136" actId="478"/>
          <ac:spMkLst>
            <pc:docMk/>
            <pc:sldMk cId="187057673" sldId="258"/>
            <ac:spMk id="4" creationId="{C1CA7D8F-1A91-1CD4-5CE3-AB9B969B2FCE}"/>
          </ac:spMkLst>
        </pc:spChg>
        <pc:spChg chg="add mod">
          <ac:chgData name="Pedro Gonçalves" userId="35a1a9e0dc0bdc3c" providerId="LiveId" clId="{3A95A5A6-A5ED-454B-99BA-EAB566F238CA}" dt="2024-12-08T00:16:32.794" v="156" actId="1076"/>
          <ac:spMkLst>
            <pc:docMk/>
            <pc:sldMk cId="187057673" sldId="258"/>
            <ac:spMk id="6" creationId="{7C935AF7-64C6-CB70-F2C1-50E277EC9081}"/>
          </ac:spMkLst>
        </pc:spChg>
        <pc:spChg chg="add mod">
          <ac:chgData name="Pedro Gonçalves" userId="35a1a9e0dc0bdc3c" providerId="LiveId" clId="{3A95A5A6-A5ED-454B-99BA-EAB566F238CA}" dt="2024-12-08T00:31:14.517" v="278" actId="122"/>
          <ac:spMkLst>
            <pc:docMk/>
            <pc:sldMk cId="187057673" sldId="258"/>
            <ac:spMk id="8" creationId="{1BBB2989-A5DF-F731-BF64-C64B6685A453}"/>
          </ac:spMkLst>
        </pc:spChg>
        <pc:spChg chg="add mod">
          <ac:chgData name="Pedro Gonçalves" userId="35a1a9e0dc0bdc3c" providerId="LiveId" clId="{3A95A5A6-A5ED-454B-99BA-EAB566F238CA}" dt="2024-12-08T00:21:31.197" v="189" actId="208"/>
          <ac:spMkLst>
            <pc:docMk/>
            <pc:sldMk cId="187057673" sldId="258"/>
            <ac:spMk id="10" creationId="{57AE815A-704F-0B03-0225-F1E59E24D9D1}"/>
          </ac:spMkLst>
        </pc:spChg>
        <pc:spChg chg="add mod">
          <ac:chgData name="Pedro Gonçalves" userId="35a1a9e0dc0bdc3c" providerId="LiveId" clId="{3A95A5A6-A5ED-454B-99BA-EAB566F238CA}" dt="2024-12-08T00:20:50.780" v="184" actId="2085"/>
          <ac:spMkLst>
            <pc:docMk/>
            <pc:sldMk cId="187057673" sldId="258"/>
            <ac:spMk id="11" creationId="{7918320A-4DFA-EE99-40AE-D47D41CA415E}"/>
          </ac:spMkLst>
        </pc:spChg>
        <pc:picChg chg="del">
          <ac:chgData name="Pedro Gonçalves" userId="35a1a9e0dc0bdc3c" providerId="LiveId" clId="{3A95A5A6-A5ED-454B-99BA-EAB566F238CA}" dt="2024-12-08T00:06:57.702" v="53" actId="478"/>
          <ac:picMkLst>
            <pc:docMk/>
            <pc:sldMk cId="187057673" sldId="258"/>
            <ac:picMk id="5" creationId="{64FF86E6-A6BA-FF88-5DDC-13770439EFD5}"/>
          </ac:picMkLst>
        </pc:picChg>
        <pc:picChg chg="del">
          <ac:chgData name="Pedro Gonçalves" userId="35a1a9e0dc0bdc3c" providerId="LiveId" clId="{3A95A5A6-A5ED-454B-99BA-EAB566F238CA}" dt="2024-12-08T00:06:56.937" v="52" actId="478"/>
          <ac:picMkLst>
            <pc:docMk/>
            <pc:sldMk cId="187057673" sldId="258"/>
            <ac:picMk id="7" creationId="{7209CDCC-54C9-0C21-8FC6-0E4F92042910}"/>
          </ac:picMkLst>
        </pc:picChg>
        <pc:picChg chg="del">
          <ac:chgData name="Pedro Gonçalves" userId="35a1a9e0dc0bdc3c" providerId="LiveId" clId="{3A95A5A6-A5ED-454B-99BA-EAB566F238CA}" dt="2024-12-08T00:06:56.501" v="51" actId="478"/>
          <ac:picMkLst>
            <pc:docMk/>
            <pc:sldMk cId="187057673" sldId="258"/>
            <ac:picMk id="9" creationId="{BD1F265B-ACED-25A0-2E95-71D69DE678D7}"/>
          </ac:picMkLst>
        </pc:picChg>
      </pc:sldChg>
      <pc:sldChg chg="add ord">
        <pc:chgData name="Pedro Gonçalves" userId="35a1a9e0dc0bdc3c" providerId="LiveId" clId="{3A95A5A6-A5ED-454B-99BA-EAB566F238CA}" dt="2024-12-08T00:14:05.877" v="139"/>
        <pc:sldMkLst>
          <pc:docMk/>
          <pc:sldMk cId="1598871648" sldId="259"/>
        </pc:sldMkLst>
      </pc:sldChg>
      <pc:sldChg chg="addSp modSp add mod ord">
        <pc:chgData name="Pedro Gonçalves" userId="35a1a9e0dc0bdc3c" providerId="LiveId" clId="{3A95A5A6-A5ED-454B-99BA-EAB566F238CA}" dt="2024-12-08T00:24:53.922" v="271" actId="1035"/>
        <pc:sldMkLst>
          <pc:docMk/>
          <pc:sldMk cId="897837593" sldId="260"/>
        </pc:sldMkLst>
        <pc:spChg chg="mod">
          <ac:chgData name="Pedro Gonçalves" userId="35a1a9e0dc0bdc3c" providerId="LiveId" clId="{3A95A5A6-A5ED-454B-99BA-EAB566F238CA}" dt="2024-12-08T00:24:53.922" v="271" actId="1035"/>
          <ac:spMkLst>
            <pc:docMk/>
            <pc:sldMk cId="897837593" sldId="260"/>
            <ac:spMk id="2" creationId="{0BA6F4EE-8F96-CD6F-C467-4DEE6782D5E5}"/>
          </ac:spMkLst>
        </pc:spChg>
        <pc:spChg chg="mod">
          <ac:chgData name="Pedro Gonçalves" userId="35a1a9e0dc0bdc3c" providerId="LiveId" clId="{3A95A5A6-A5ED-454B-99BA-EAB566F238CA}" dt="2024-12-08T00:24:46.723" v="253" actId="1035"/>
          <ac:spMkLst>
            <pc:docMk/>
            <pc:sldMk cId="897837593" sldId="260"/>
            <ac:spMk id="3" creationId="{D2421A98-0225-08ED-58E4-D62E7E0C52FB}"/>
          </ac:spMkLst>
        </pc:spChg>
        <pc:spChg chg="mod">
          <ac:chgData name="Pedro Gonçalves" userId="35a1a9e0dc0bdc3c" providerId="LiveId" clId="{3A95A5A6-A5ED-454B-99BA-EAB566F238CA}" dt="2024-12-08T00:24:53.922" v="271" actId="1035"/>
          <ac:spMkLst>
            <pc:docMk/>
            <pc:sldMk cId="897837593" sldId="260"/>
            <ac:spMk id="4" creationId="{B0D06DC0-D229-A235-32B7-C6B4BD1A74D4}"/>
          </ac:spMkLst>
        </pc:spChg>
        <pc:spChg chg="add mod">
          <ac:chgData name="Pedro Gonçalves" userId="35a1a9e0dc0bdc3c" providerId="LiveId" clId="{3A95A5A6-A5ED-454B-99BA-EAB566F238CA}" dt="2024-12-08T00:24:43.602" v="247" actId="14100"/>
          <ac:spMkLst>
            <pc:docMk/>
            <pc:sldMk cId="897837593" sldId="260"/>
            <ac:spMk id="5" creationId="{66F7CFEC-7ED6-DDDC-4EBF-ED23EF40FA2B}"/>
          </ac:spMkLst>
        </pc:spChg>
      </pc:sldChg>
      <pc:sldChg chg="delSp add del mod ord">
        <pc:chgData name="Pedro Gonçalves" userId="35a1a9e0dc0bdc3c" providerId="LiveId" clId="{3A95A5A6-A5ED-454B-99BA-EAB566F238CA}" dt="2024-12-08T00:22:36.010" v="196" actId="47"/>
        <pc:sldMkLst>
          <pc:docMk/>
          <pc:sldMk cId="3706167950" sldId="260"/>
        </pc:sldMkLst>
        <pc:spChg chg="del">
          <ac:chgData name="Pedro Gonçalves" userId="35a1a9e0dc0bdc3c" providerId="LiveId" clId="{3A95A5A6-A5ED-454B-99BA-EAB566F238CA}" dt="2024-12-08T00:22:04.843" v="193" actId="478"/>
          <ac:spMkLst>
            <pc:docMk/>
            <pc:sldMk cId="3706167950" sldId="260"/>
            <ac:spMk id="2" creationId="{9457CE2C-E44E-14BD-D893-26E6E0668C38}"/>
          </ac:spMkLst>
        </pc:spChg>
        <pc:spChg chg="del">
          <ac:chgData name="Pedro Gonçalves" userId="35a1a9e0dc0bdc3c" providerId="LiveId" clId="{3A95A5A6-A5ED-454B-99BA-EAB566F238CA}" dt="2024-12-08T00:22:07.074" v="195" actId="478"/>
          <ac:spMkLst>
            <pc:docMk/>
            <pc:sldMk cId="3706167950" sldId="260"/>
            <ac:spMk id="3" creationId="{3C85C201-F4AA-2358-4029-968EA08FEB56}"/>
          </ac:spMkLst>
        </pc:spChg>
        <pc:spChg chg="del">
          <ac:chgData name="Pedro Gonçalves" userId="35a1a9e0dc0bdc3c" providerId="LiveId" clId="{3A95A5A6-A5ED-454B-99BA-EAB566F238CA}" dt="2024-12-08T00:22:06.094" v="194" actId="478"/>
          <ac:spMkLst>
            <pc:docMk/>
            <pc:sldMk cId="3706167950" sldId="260"/>
            <ac:spMk id="4" creationId="{F0D0C62D-898F-F6BC-71AF-FCB2422BA28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2095078"/>
            <a:ext cx="8161020" cy="4456853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6723804"/>
            <a:ext cx="7200900" cy="3090756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D34A7-05B6-434F-8C93-C10F42B7C97C}" type="datetimeFigureOut">
              <a:rPr lang="pt-BR" smtClean="0"/>
              <a:t>07/12/2024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9D65D-2C9B-443B-8AF9-BF372A3564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1248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D34A7-05B6-434F-8C93-C10F42B7C97C}" type="datetimeFigureOut">
              <a:rPr lang="pt-BR" smtClean="0"/>
              <a:t>07/12/2024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9D65D-2C9B-443B-8AF9-BF372A3564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7138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681567"/>
            <a:ext cx="2070259" cy="1084876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681567"/>
            <a:ext cx="6090761" cy="10848764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D34A7-05B6-434F-8C93-C10F42B7C97C}" type="datetimeFigureOut">
              <a:rPr lang="pt-BR" smtClean="0"/>
              <a:t>07/12/2024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9D65D-2C9B-443B-8AF9-BF372A3564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2340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D34A7-05B6-434F-8C93-C10F42B7C97C}" type="datetimeFigureOut">
              <a:rPr lang="pt-BR" smtClean="0"/>
              <a:t>07/12/2024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9D65D-2C9B-443B-8AF9-BF372A3564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9203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3191514"/>
            <a:ext cx="8281035" cy="5325109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8567000"/>
            <a:ext cx="8281035" cy="28003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/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D34A7-05B6-434F-8C93-C10F42B7C97C}" type="datetimeFigureOut">
              <a:rPr lang="pt-BR" smtClean="0"/>
              <a:t>07/12/2024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9D65D-2C9B-443B-8AF9-BF372A3564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2145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3407833"/>
            <a:ext cx="4080510" cy="81224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3407833"/>
            <a:ext cx="4080510" cy="81224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D34A7-05B6-434F-8C93-C10F42B7C97C}" type="datetimeFigureOut">
              <a:rPr lang="pt-BR" smtClean="0"/>
              <a:t>07/12/2024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9D65D-2C9B-443B-8AF9-BF372A3564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7814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681570"/>
            <a:ext cx="8281035" cy="2474384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3138171"/>
            <a:ext cx="4061757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4676140"/>
            <a:ext cx="4061757" cy="68778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8" y="3138171"/>
            <a:ext cx="4081761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8" y="4676140"/>
            <a:ext cx="4081761" cy="68778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D34A7-05B6-434F-8C93-C10F42B7C97C}" type="datetimeFigureOut">
              <a:rPr lang="pt-BR" smtClean="0"/>
              <a:t>07/12/2024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9D65D-2C9B-443B-8AF9-BF372A3564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5034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D34A7-05B6-434F-8C93-C10F42B7C97C}" type="datetimeFigureOut">
              <a:rPr lang="pt-BR" smtClean="0"/>
              <a:t>07/12/2024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9D65D-2C9B-443B-8AF9-BF372A3564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010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D34A7-05B6-434F-8C93-C10F42B7C97C}" type="datetimeFigureOut">
              <a:rPr lang="pt-BR" smtClean="0"/>
              <a:t>07/12/2024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9D65D-2C9B-443B-8AF9-BF372A3564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4434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1843196"/>
            <a:ext cx="4860608" cy="9097433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D34A7-05B6-434F-8C93-C10F42B7C97C}" type="datetimeFigureOut">
              <a:rPr lang="pt-BR" smtClean="0"/>
              <a:t>07/12/2024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9D65D-2C9B-443B-8AF9-BF372A3564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1101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1843196"/>
            <a:ext cx="4860608" cy="9097433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D34A7-05B6-434F-8C93-C10F42B7C97C}" type="datetimeFigureOut">
              <a:rPr lang="pt-BR" smtClean="0"/>
              <a:t>07/12/2024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9D65D-2C9B-443B-8AF9-BF372A3564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8949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681570"/>
            <a:ext cx="8281035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3407833"/>
            <a:ext cx="8281035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1D34A7-05B6-434F-8C93-C10F42B7C97C}" type="datetimeFigureOut">
              <a:rPr lang="pt-BR" smtClean="0"/>
              <a:t>07/12/2024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49D65D-2C9B-443B-8AF9-BF372A3564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9218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1B07CC08-B75F-6880-713C-7DA8332A15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00200"/>
            <a:ext cx="9601200" cy="960120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D93248EA-8C85-2EB6-B10A-33B7A3A08A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000" y="1750200"/>
            <a:ext cx="9601200" cy="960120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954DFB0C-5B74-0AFF-91A5-D5E7B01CEA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000" y="1900200"/>
            <a:ext cx="9601200" cy="960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09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A7B560-0DD0-A7ED-E470-F3212B2C2E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ndo">
            <a:extLst>
              <a:ext uri="{FF2B5EF4-FFF2-40B4-BE49-F238E27FC236}">
                <a16:creationId xmlns:a16="http://schemas.microsoft.com/office/drawing/2014/main" id="{A6FEE5E6-3234-8946-B7A9-8088ECBE279A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rgbClr val="01001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capa">
            <a:extLst>
              <a:ext uri="{FF2B5EF4-FFF2-40B4-BE49-F238E27FC236}">
                <a16:creationId xmlns:a16="http://schemas.microsoft.com/office/drawing/2014/main" id="{B57490B9-D3F9-D9C5-2703-DFF79ACE38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601200" cy="9601200"/>
          </a:xfrm>
          <a:prstGeom prst="rect">
            <a:avLst/>
          </a:prstGeom>
        </p:spPr>
      </p:pic>
      <p:grpSp>
        <p:nvGrpSpPr>
          <p:cNvPr id="13" name="logo java">
            <a:extLst>
              <a:ext uri="{FF2B5EF4-FFF2-40B4-BE49-F238E27FC236}">
                <a16:creationId xmlns:a16="http://schemas.microsoft.com/office/drawing/2014/main" id="{436AF00E-2F58-9805-8593-6ACBFCCF5961}"/>
              </a:ext>
            </a:extLst>
          </p:cNvPr>
          <p:cNvGrpSpPr/>
          <p:nvPr/>
        </p:nvGrpSpPr>
        <p:grpSpPr>
          <a:xfrm>
            <a:off x="3308350" y="7618846"/>
            <a:ext cx="2985488" cy="3632199"/>
            <a:chOff x="3308844" y="7341756"/>
            <a:chExt cx="2985488" cy="3632199"/>
          </a:xfrm>
        </p:grpSpPr>
        <p:pic>
          <p:nvPicPr>
            <p:cNvPr id="11" name="Imagem 10">
              <a:extLst>
                <a:ext uri="{FF2B5EF4-FFF2-40B4-BE49-F238E27FC236}">
                  <a16:creationId xmlns:a16="http://schemas.microsoft.com/office/drawing/2014/main" id="{54936BC8-DBD1-CFC9-D62F-BF581026A25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rgbClr val="EE4784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5737" b="30769"/>
            <a:stretch/>
          </p:blipFill>
          <p:spPr>
            <a:xfrm>
              <a:off x="3308844" y="9284855"/>
              <a:ext cx="2985488" cy="1689100"/>
            </a:xfrm>
            <a:prstGeom prst="rect">
              <a:avLst/>
            </a:prstGeom>
          </p:spPr>
        </p:pic>
        <p:pic>
          <p:nvPicPr>
            <p:cNvPr id="10" name="Imagem 9">
              <a:extLst>
                <a:ext uri="{FF2B5EF4-FFF2-40B4-BE49-F238E27FC236}">
                  <a16:creationId xmlns:a16="http://schemas.microsoft.com/office/drawing/2014/main" id="{1C0C34B6-3B94-0D03-2945-BBCA757EA9C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rgbClr val="FF99CC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802" t="-2747" r="26211" b="58700"/>
            <a:stretch/>
          </p:blipFill>
          <p:spPr>
            <a:xfrm>
              <a:off x="4318000" y="7341756"/>
              <a:ext cx="1193800" cy="2221344"/>
            </a:xfrm>
            <a:prstGeom prst="rect">
              <a:avLst/>
            </a:prstGeom>
          </p:spPr>
        </p:pic>
      </p:grpSp>
      <p:sp>
        <p:nvSpPr>
          <p:cNvPr id="14" name="titulo e subtitulo">
            <a:extLst>
              <a:ext uri="{FF2B5EF4-FFF2-40B4-BE49-F238E27FC236}">
                <a16:creationId xmlns:a16="http://schemas.microsoft.com/office/drawing/2014/main" id="{0C53064F-6E80-C634-EEEA-3789B37F4DA4}"/>
              </a:ext>
            </a:extLst>
          </p:cNvPr>
          <p:cNvSpPr txBox="1"/>
          <p:nvPr/>
        </p:nvSpPr>
        <p:spPr>
          <a:xfrm>
            <a:off x="113806" y="84281"/>
            <a:ext cx="43702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spc="-150" dirty="0">
                <a:solidFill>
                  <a:srgbClr val="896784"/>
                </a:solidFill>
                <a:effectLst>
                  <a:glow rad="101600">
                    <a:srgbClr val="FCFCF7"/>
                  </a:glow>
                  <a:innerShdw blurRad="114300">
                    <a:prstClr val="black"/>
                  </a:innerShdw>
                </a:effectLst>
                <a:latin typeface="Bahnschrift SemiBold" panose="020B0502040204020203" pitchFamily="34" charset="0"/>
              </a:rPr>
              <a:t>P. G. Gonçalves</a:t>
            </a:r>
            <a:endParaRPr lang="pt-BR" sz="2400" spc="-150" dirty="0">
              <a:solidFill>
                <a:srgbClr val="896784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5" name="autor">
            <a:extLst>
              <a:ext uri="{FF2B5EF4-FFF2-40B4-BE49-F238E27FC236}">
                <a16:creationId xmlns:a16="http://schemas.microsoft.com/office/drawing/2014/main" id="{8EEF01BC-C05E-759D-7987-3B6269B58863}"/>
              </a:ext>
            </a:extLst>
          </p:cNvPr>
          <p:cNvSpPr txBox="1"/>
          <p:nvPr/>
        </p:nvSpPr>
        <p:spPr>
          <a:xfrm>
            <a:off x="113806" y="7294314"/>
            <a:ext cx="9601199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spc="300" dirty="0">
                <a:solidFill>
                  <a:srgbClr val="060E22"/>
                </a:solidFill>
                <a:effectLst>
                  <a:glow rad="101600">
                    <a:srgbClr val="FCFCF7"/>
                  </a:glow>
                  <a:innerShdw blurRad="114300">
                    <a:prstClr val="black"/>
                  </a:innerShdw>
                </a:effectLst>
                <a:latin typeface="Bahnschrift SemiBold" panose="020B0502040204020203" pitchFamily="34" charset="0"/>
              </a:rPr>
              <a:t>Código Ninja</a:t>
            </a:r>
          </a:p>
          <a:p>
            <a:pPr algn="ctr"/>
            <a:endParaRPr lang="pt-BR" sz="5400" spc="300" dirty="0">
              <a:solidFill>
                <a:srgbClr val="805173"/>
              </a:solidFill>
              <a:latin typeface="Bahnschrift SemiBold" panose="020B0502040204020203" pitchFamily="34" charset="0"/>
            </a:endParaRPr>
          </a:p>
          <a:p>
            <a:pPr algn="ctr"/>
            <a:endParaRPr lang="pt-BR" sz="5400" spc="300" dirty="0">
              <a:solidFill>
                <a:srgbClr val="805173"/>
              </a:solidFill>
              <a:latin typeface="Bahnschrift SemiBold" panose="020B0502040204020203" pitchFamily="34" charset="0"/>
            </a:endParaRPr>
          </a:p>
          <a:p>
            <a:pPr algn="ctr"/>
            <a:endParaRPr lang="pt-BR" sz="5400" spc="300" dirty="0">
              <a:solidFill>
                <a:srgbClr val="805173"/>
              </a:solidFill>
              <a:latin typeface="Bahnschrift SemiBold" panose="020B0502040204020203" pitchFamily="34" charset="0"/>
            </a:endParaRPr>
          </a:p>
          <a:p>
            <a:pPr algn="ctr"/>
            <a:r>
              <a:rPr lang="pt-BR" sz="5400" spc="300" dirty="0">
                <a:solidFill>
                  <a:srgbClr val="805173"/>
                </a:solidFill>
                <a:latin typeface="Bahnschrift SemiBold" panose="020B0502040204020203" pitchFamily="34" charset="0"/>
              </a:rPr>
              <a:t>O Caminho para a Dominação do Java</a:t>
            </a:r>
          </a:p>
        </p:txBody>
      </p:sp>
    </p:spTree>
    <p:extLst>
      <p:ext uri="{BB962C8B-B14F-4D97-AF65-F5344CB8AC3E}">
        <p14:creationId xmlns:p14="http://schemas.microsoft.com/office/powerpoint/2010/main" val="2406406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64706B-066A-46D9-9757-B0CCCFD7A3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">
            <a:extLst>
              <a:ext uri="{FF2B5EF4-FFF2-40B4-BE49-F238E27FC236}">
                <a16:creationId xmlns:a16="http://schemas.microsoft.com/office/drawing/2014/main" id="{AF48B946-B8FE-A7EE-DAA2-40CD7D0B044C}"/>
              </a:ext>
            </a:extLst>
          </p:cNvPr>
          <p:cNvSpPr txBox="1"/>
          <p:nvPr/>
        </p:nvSpPr>
        <p:spPr>
          <a:xfrm>
            <a:off x="1167245" y="5430981"/>
            <a:ext cx="726670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endParaRPr lang="pt-BR" sz="2400" dirty="0"/>
          </a:p>
        </p:txBody>
      </p:sp>
      <p:sp>
        <p:nvSpPr>
          <p:cNvPr id="3" name="titulo">
            <a:extLst>
              <a:ext uri="{FF2B5EF4-FFF2-40B4-BE49-F238E27FC236}">
                <a16:creationId xmlns:a16="http://schemas.microsoft.com/office/drawing/2014/main" id="{33EF1483-30E6-28B8-A71E-0453F9B2542E}"/>
              </a:ext>
            </a:extLst>
          </p:cNvPr>
          <p:cNvSpPr txBox="1"/>
          <p:nvPr/>
        </p:nvSpPr>
        <p:spPr>
          <a:xfrm>
            <a:off x="1167244" y="1316181"/>
            <a:ext cx="72667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>
                <a:latin typeface="Impact" panose="020B0806030902050204" pitchFamily="34" charset="0"/>
              </a:rPr>
              <a:t>Lorem ipsum dolor </a:t>
            </a:r>
            <a:r>
              <a:rPr lang="pt-BR" sz="4800" dirty="0" err="1">
                <a:latin typeface="Impact" panose="020B0806030902050204" pitchFamily="34" charset="0"/>
              </a:rPr>
              <a:t>sit</a:t>
            </a:r>
            <a:r>
              <a:rPr lang="pt-BR" sz="4800" dirty="0">
                <a:latin typeface="Impact" panose="020B0806030902050204" pitchFamily="34" charset="0"/>
              </a:rPr>
              <a:t> </a:t>
            </a:r>
            <a:r>
              <a:rPr lang="pt-BR" sz="4800" dirty="0" err="1">
                <a:latin typeface="Impact" panose="020B0806030902050204" pitchFamily="34" charset="0"/>
              </a:rPr>
              <a:t>amet</a:t>
            </a:r>
            <a:endParaRPr lang="pt-BR" sz="4800" dirty="0">
              <a:latin typeface="Impact" panose="020B0806030902050204" pitchFamily="34" charset="0"/>
            </a:endParaRPr>
          </a:p>
        </p:txBody>
      </p:sp>
      <p:sp>
        <p:nvSpPr>
          <p:cNvPr id="4" name="subtitulo">
            <a:extLst>
              <a:ext uri="{FF2B5EF4-FFF2-40B4-BE49-F238E27FC236}">
                <a16:creationId xmlns:a16="http://schemas.microsoft.com/office/drawing/2014/main" id="{9637F240-7594-EDE8-0B3D-FF7C0CDD3067}"/>
              </a:ext>
            </a:extLst>
          </p:cNvPr>
          <p:cNvSpPr txBox="1"/>
          <p:nvPr/>
        </p:nvSpPr>
        <p:spPr>
          <a:xfrm>
            <a:off x="1167243" y="2958082"/>
            <a:ext cx="72667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err="1">
                <a:latin typeface="+mj-lt"/>
              </a:rPr>
              <a:t>Lorem</a:t>
            </a:r>
            <a:r>
              <a:rPr lang="pt-BR" sz="3200" dirty="0">
                <a:latin typeface="+mj-lt"/>
              </a:rPr>
              <a:t> ipsum dolor </a:t>
            </a:r>
            <a:r>
              <a:rPr lang="pt-BR" sz="3200" dirty="0" err="1">
                <a:latin typeface="+mj-lt"/>
              </a:rPr>
              <a:t>sit</a:t>
            </a:r>
            <a:r>
              <a:rPr lang="pt-BR" sz="3200" dirty="0">
                <a:latin typeface="+mj-lt"/>
              </a:rPr>
              <a:t> </a:t>
            </a:r>
            <a:r>
              <a:rPr lang="pt-BR" sz="3200" dirty="0" err="1">
                <a:latin typeface="+mj-lt"/>
              </a:rPr>
              <a:t>amet</a:t>
            </a:r>
            <a:endParaRPr lang="pt-BR" sz="3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98871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88C587-5167-66DB-4994-AB9EE151FE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7C935AF7-64C6-CB70-F2C1-50E277EC9081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titulo">
            <a:extLst>
              <a:ext uri="{FF2B5EF4-FFF2-40B4-BE49-F238E27FC236}">
                <a16:creationId xmlns:a16="http://schemas.microsoft.com/office/drawing/2014/main" id="{1BBB2989-A5DF-F731-BF64-C64B6685A453}"/>
              </a:ext>
            </a:extLst>
          </p:cNvPr>
          <p:cNvSpPr txBox="1"/>
          <p:nvPr/>
        </p:nvSpPr>
        <p:spPr>
          <a:xfrm>
            <a:off x="530943" y="6400800"/>
            <a:ext cx="858356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dirty="0">
                <a:solidFill>
                  <a:schemeClr val="bg1"/>
                </a:solidFill>
                <a:effectLst/>
                <a:latin typeface="Impact" panose="020B0806030902050204" pitchFamily="34" charset="0"/>
              </a:rPr>
              <a:t>IMPRIMINDO NA TELA</a:t>
            </a:r>
          </a:p>
        </p:txBody>
      </p:sp>
      <p:sp>
        <p:nvSpPr>
          <p:cNvPr id="10" name="titulo">
            <a:extLst>
              <a:ext uri="{FF2B5EF4-FFF2-40B4-BE49-F238E27FC236}">
                <a16:creationId xmlns:a16="http://schemas.microsoft.com/office/drawing/2014/main" id="{57AE815A-704F-0B03-0225-F1E59E24D9D1}"/>
              </a:ext>
            </a:extLst>
          </p:cNvPr>
          <p:cNvSpPr txBox="1"/>
          <p:nvPr/>
        </p:nvSpPr>
        <p:spPr>
          <a:xfrm>
            <a:off x="1167244" y="1876961"/>
            <a:ext cx="7266709" cy="4508927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r>
              <a:rPr lang="pt-BR" sz="28700" dirty="0">
                <a:ln>
                  <a:solidFill>
                    <a:srgbClr val="896784"/>
                  </a:solidFill>
                </a:ln>
                <a:solidFill>
                  <a:sysClr val="windowText" lastClr="000000"/>
                </a:solidFill>
                <a:effectLst>
                  <a:reflection blurRad="6350" stA="55000" endA="300" endPos="45500" dir="5400000" sy="-100000" algn="bl" rotWithShape="0"/>
                </a:effectLst>
                <a:latin typeface="Impact" panose="020B0806030902050204" pitchFamily="34" charset="0"/>
              </a:rPr>
              <a:t>01.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7918320A-4DFA-EE99-40AE-D47D41CA415E}"/>
              </a:ext>
            </a:extLst>
          </p:cNvPr>
          <p:cNvSpPr/>
          <p:nvPr/>
        </p:nvSpPr>
        <p:spPr>
          <a:xfrm>
            <a:off x="530942" y="9527458"/>
            <a:ext cx="8583561" cy="117988"/>
          </a:xfrm>
          <a:prstGeom prst="rect">
            <a:avLst/>
          </a:prstGeom>
          <a:gradFill flip="none" rotWithShape="1">
            <a:gsLst>
              <a:gs pos="0">
                <a:srgbClr val="896784"/>
              </a:gs>
              <a:gs pos="3500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0576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E9A074-208B-1EBF-0777-B894F22243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">
            <a:extLst>
              <a:ext uri="{FF2B5EF4-FFF2-40B4-BE49-F238E27FC236}">
                <a16:creationId xmlns:a16="http://schemas.microsoft.com/office/drawing/2014/main" id="{0BA6F4EE-8F96-CD6F-C467-4DEE6782D5E5}"/>
              </a:ext>
            </a:extLst>
          </p:cNvPr>
          <p:cNvSpPr txBox="1"/>
          <p:nvPr/>
        </p:nvSpPr>
        <p:spPr>
          <a:xfrm>
            <a:off x="1167242" y="2601090"/>
            <a:ext cx="726670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endParaRPr lang="pt-BR" sz="2400" dirty="0"/>
          </a:p>
        </p:txBody>
      </p:sp>
      <p:sp>
        <p:nvSpPr>
          <p:cNvPr id="3" name="titulo">
            <a:extLst>
              <a:ext uri="{FF2B5EF4-FFF2-40B4-BE49-F238E27FC236}">
                <a16:creationId xmlns:a16="http://schemas.microsoft.com/office/drawing/2014/main" id="{D2421A98-0225-08ED-58E4-D62E7E0C52FB}"/>
              </a:ext>
            </a:extLst>
          </p:cNvPr>
          <p:cNvSpPr txBox="1"/>
          <p:nvPr/>
        </p:nvSpPr>
        <p:spPr>
          <a:xfrm>
            <a:off x="1167244" y="342784"/>
            <a:ext cx="72667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>
                <a:latin typeface="Impact" panose="020B0806030902050204" pitchFamily="34" charset="0"/>
              </a:rPr>
              <a:t>Lorem ipsum dolor </a:t>
            </a:r>
            <a:r>
              <a:rPr lang="pt-BR" sz="4800" dirty="0" err="1">
                <a:latin typeface="Impact" panose="020B0806030902050204" pitchFamily="34" charset="0"/>
              </a:rPr>
              <a:t>sit</a:t>
            </a:r>
            <a:r>
              <a:rPr lang="pt-BR" sz="4800" dirty="0">
                <a:latin typeface="Impact" panose="020B0806030902050204" pitchFamily="34" charset="0"/>
              </a:rPr>
              <a:t> </a:t>
            </a:r>
            <a:r>
              <a:rPr lang="pt-BR" sz="4800" dirty="0" err="1">
                <a:latin typeface="Impact" panose="020B0806030902050204" pitchFamily="34" charset="0"/>
              </a:rPr>
              <a:t>amet</a:t>
            </a:r>
            <a:endParaRPr lang="pt-BR" sz="4800" dirty="0">
              <a:latin typeface="Impact" panose="020B0806030902050204" pitchFamily="34" charset="0"/>
            </a:endParaRPr>
          </a:p>
        </p:txBody>
      </p:sp>
      <p:sp>
        <p:nvSpPr>
          <p:cNvPr id="4" name="subtitulo">
            <a:extLst>
              <a:ext uri="{FF2B5EF4-FFF2-40B4-BE49-F238E27FC236}">
                <a16:creationId xmlns:a16="http://schemas.microsoft.com/office/drawing/2014/main" id="{B0D06DC0-D229-A235-32B7-C6B4BD1A74D4}"/>
              </a:ext>
            </a:extLst>
          </p:cNvPr>
          <p:cNvSpPr txBox="1"/>
          <p:nvPr/>
        </p:nvSpPr>
        <p:spPr>
          <a:xfrm>
            <a:off x="1167243" y="1418067"/>
            <a:ext cx="72667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err="1">
                <a:latin typeface="+mj-lt"/>
              </a:rPr>
              <a:t>Lorem</a:t>
            </a:r>
            <a:r>
              <a:rPr lang="pt-BR" sz="3200" dirty="0">
                <a:latin typeface="+mj-lt"/>
              </a:rPr>
              <a:t> ipsum dolor </a:t>
            </a:r>
            <a:r>
              <a:rPr lang="pt-BR" sz="3200" dirty="0" err="1">
                <a:latin typeface="+mj-lt"/>
              </a:rPr>
              <a:t>sit</a:t>
            </a:r>
            <a:r>
              <a:rPr lang="pt-BR" sz="3200" dirty="0">
                <a:latin typeface="+mj-lt"/>
              </a:rPr>
              <a:t> </a:t>
            </a:r>
            <a:r>
              <a:rPr lang="pt-BR" sz="3200" dirty="0" err="1">
                <a:latin typeface="+mj-lt"/>
              </a:rPr>
              <a:t>amet</a:t>
            </a:r>
            <a:endParaRPr lang="pt-BR" sz="3200" dirty="0">
              <a:latin typeface="+mj-lt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66F7CFEC-7ED6-DDDC-4EBF-ED23EF40FA2B}"/>
              </a:ext>
            </a:extLst>
          </p:cNvPr>
          <p:cNvSpPr/>
          <p:nvPr/>
        </p:nvSpPr>
        <p:spPr>
          <a:xfrm>
            <a:off x="943897" y="0"/>
            <a:ext cx="223345" cy="1091381"/>
          </a:xfrm>
          <a:prstGeom prst="rect">
            <a:avLst/>
          </a:prstGeom>
          <a:gradFill flip="none" rotWithShape="1">
            <a:gsLst>
              <a:gs pos="0">
                <a:srgbClr val="896784"/>
              </a:gs>
              <a:gs pos="3500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783759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56</TotalTime>
  <Words>111</Words>
  <Application>Microsoft Office PowerPoint</Application>
  <PresentationFormat>Papel A3 (297 x 420 mm)</PresentationFormat>
  <Paragraphs>14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1" baseType="lpstr">
      <vt:lpstr>Arial</vt:lpstr>
      <vt:lpstr>Bahnschrift SemiBold</vt:lpstr>
      <vt:lpstr>Calibri</vt:lpstr>
      <vt:lpstr>Calibri Light</vt:lpstr>
      <vt:lpstr>Impact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Pedro Gonçalves</dc:creator>
  <cp:lastModifiedBy>Pedro Gonçalves</cp:lastModifiedBy>
  <cp:revision>1</cp:revision>
  <dcterms:created xsi:type="dcterms:W3CDTF">2024-12-07T23:34:27Z</dcterms:created>
  <dcterms:modified xsi:type="dcterms:W3CDTF">2024-12-08T00:31:17Z</dcterms:modified>
</cp:coreProperties>
</file>