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71404-FF1F-412D-A679-8ACA11E9E4BC}" type="doc">
      <dgm:prSet loTypeId="urn:microsoft.com/office/officeart/2018/5/layout/IconLeafLabelList" loCatId="icon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C746A121-FF59-4AF5-B03F-533B182ED4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dirty="0">
              <a:latin typeface="Aptos Light" panose="020B0004020202020204" pitchFamily="34" charset="0"/>
            </a:rPr>
            <a:t>Be-fit is a gym chain</a:t>
          </a:r>
        </a:p>
      </dgm:t>
    </dgm:pt>
    <dgm:pt modelId="{4390C6E3-DAC9-4A5C-A463-14B85B61749C}" type="parTrans" cxnId="{C878B1F2-AFAD-42FF-9CB7-21F2053674D1}">
      <dgm:prSet/>
      <dgm:spPr/>
      <dgm:t>
        <a:bodyPr/>
        <a:lstStyle/>
        <a:p>
          <a:endParaRPr lang="en-US"/>
        </a:p>
      </dgm:t>
    </dgm:pt>
    <dgm:pt modelId="{9F518F78-8E25-4FFC-A849-5B1808D50E3E}" type="sibTrans" cxnId="{C878B1F2-AFAD-42FF-9CB7-21F2053674D1}">
      <dgm:prSet/>
      <dgm:spPr/>
      <dgm:t>
        <a:bodyPr/>
        <a:lstStyle/>
        <a:p>
          <a:endParaRPr lang="en-US"/>
        </a:p>
      </dgm:t>
    </dgm:pt>
    <dgm:pt modelId="{614C6D12-3C10-458A-AC35-967D84D3E2C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dirty="0">
              <a:latin typeface="Aptos Light" panose="020B0004020202020204" pitchFamily="34" charset="0"/>
            </a:rPr>
            <a:t>Like many others they have a mobile app</a:t>
          </a:r>
        </a:p>
      </dgm:t>
    </dgm:pt>
    <dgm:pt modelId="{D587C083-BFF4-4D2A-A7AF-2ADE2442A283}" type="parTrans" cxnId="{6D5860CF-2D39-4679-8D19-012D93D82691}">
      <dgm:prSet/>
      <dgm:spPr/>
      <dgm:t>
        <a:bodyPr/>
        <a:lstStyle/>
        <a:p>
          <a:endParaRPr lang="en-US"/>
        </a:p>
      </dgm:t>
    </dgm:pt>
    <dgm:pt modelId="{E5A0FB54-D9F6-4EA4-B896-D250EFDD4E97}" type="sibTrans" cxnId="{6D5860CF-2D39-4679-8D19-012D93D82691}">
      <dgm:prSet/>
      <dgm:spPr/>
      <dgm:t>
        <a:bodyPr/>
        <a:lstStyle/>
        <a:p>
          <a:endParaRPr lang="en-US"/>
        </a:p>
      </dgm:t>
    </dgm:pt>
    <dgm:pt modelId="{6FDF805D-218D-4B07-893C-6C25E8912F8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dirty="0">
              <a:latin typeface="Aptos Light" panose="020B0004020202020204" pitchFamily="34" charset="0"/>
            </a:rPr>
            <a:t>Main features: training plans and diet plans</a:t>
          </a:r>
        </a:p>
      </dgm:t>
    </dgm:pt>
    <dgm:pt modelId="{F277F9EA-E73E-4CCD-80E8-E9DB95586B66}" type="parTrans" cxnId="{3B098E9E-1870-49FA-9E6E-D8558ECCE470}">
      <dgm:prSet/>
      <dgm:spPr/>
      <dgm:t>
        <a:bodyPr/>
        <a:lstStyle/>
        <a:p>
          <a:endParaRPr lang="en-US"/>
        </a:p>
      </dgm:t>
    </dgm:pt>
    <dgm:pt modelId="{39B67D06-0367-4D80-8F21-992098C745E1}" type="sibTrans" cxnId="{3B098E9E-1870-49FA-9E6E-D8558ECCE470}">
      <dgm:prSet/>
      <dgm:spPr/>
      <dgm:t>
        <a:bodyPr/>
        <a:lstStyle/>
        <a:p>
          <a:endParaRPr lang="en-US"/>
        </a:p>
      </dgm:t>
    </dgm:pt>
    <dgm:pt modelId="{2DAF94DF-5F2A-4D99-BAA1-836385C0C42E}" type="pres">
      <dgm:prSet presAssocID="{52171404-FF1F-412D-A679-8ACA11E9E4BC}" presName="root" presStyleCnt="0">
        <dgm:presLayoutVars>
          <dgm:dir/>
          <dgm:resizeHandles val="exact"/>
        </dgm:presLayoutVars>
      </dgm:prSet>
      <dgm:spPr/>
    </dgm:pt>
    <dgm:pt modelId="{13FB9381-DDCF-438E-B104-982D77700C54}" type="pres">
      <dgm:prSet presAssocID="{C746A121-FF59-4AF5-B03F-533B182ED470}" presName="compNode" presStyleCnt="0"/>
      <dgm:spPr/>
    </dgm:pt>
    <dgm:pt modelId="{6D55B6BD-173A-460A-A9C4-9EB56DB1E8F2}" type="pres">
      <dgm:prSet presAssocID="{C746A121-FF59-4AF5-B03F-533B182ED47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3C166468-31FB-4BD4-8305-2C3FC103A0A0}" type="pres">
      <dgm:prSet presAssocID="{C746A121-FF59-4AF5-B03F-533B182ED4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ltere"/>
        </a:ext>
      </dgm:extLst>
    </dgm:pt>
    <dgm:pt modelId="{561804DE-ECD0-41F4-91BF-0FF70DC155B7}" type="pres">
      <dgm:prSet presAssocID="{C746A121-FF59-4AF5-B03F-533B182ED470}" presName="spaceRect" presStyleCnt="0"/>
      <dgm:spPr/>
    </dgm:pt>
    <dgm:pt modelId="{437FCDC1-8C98-4A17-91A0-4D4EECF282BB}" type="pres">
      <dgm:prSet presAssocID="{C746A121-FF59-4AF5-B03F-533B182ED470}" presName="textRect" presStyleLbl="revTx" presStyleIdx="0" presStyleCnt="3">
        <dgm:presLayoutVars>
          <dgm:chMax val="1"/>
          <dgm:chPref val="1"/>
        </dgm:presLayoutVars>
      </dgm:prSet>
      <dgm:spPr/>
    </dgm:pt>
    <dgm:pt modelId="{D01A2923-4E34-4AC0-9D86-D21F3A9798E2}" type="pres">
      <dgm:prSet presAssocID="{9F518F78-8E25-4FFC-A849-5B1808D50E3E}" presName="sibTrans" presStyleCnt="0"/>
      <dgm:spPr/>
    </dgm:pt>
    <dgm:pt modelId="{199F0BA1-518A-40E0-ABC3-A21DB86F7FC1}" type="pres">
      <dgm:prSet presAssocID="{614C6D12-3C10-458A-AC35-967D84D3E2C5}" presName="compNode" presStyleCnt="0"/>
      <dgm:spPr/>
    </dgm:pt>
    <dgm:pt modelId="{3D4BC786-B0AB-4B90-80C0-5EC416020A7F}" type="pres">
      <dgm:prSet presAssocID="{614C6D12-3C10-458A-AC35-967D84D3E2C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86970D76-46BE-4427-BE8A-B7D888227711}" type="pres">
      <dgm:prSet presAssocID="{614C6D12-3C10-458A-AC35-967D84D3E2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456135D-5A94-4791-8B41-414A3A8442A2}" type="pres">
      <dgm:prSet presAssocID="{614C6D12-3C10-458A-AC35-967D84D3E2C5}" presName="spaceRect" presStyleCnt="0"/>
      <dgm:spPr/>
    </dgm:pt>
    <dgm:pt modelId="{4C92321B-F48C-4D29-A2B0-7BB0D20E854D}" type="pres">
      <dgm:prSet presAssocID="{614C6D12-3C10-458A-AC35-967D84D3E2C5}" presName="textRect" presStyleLbl="revTx" presStyleIdx="1" presStyleCnt="3">
        <dgm:presLayoutVars>
          <dgm:chMax val="1"/>
          <dgm:chPref val="1"/>
        </dgm:presLayoutVars>
      </dgm:prSet>
      <dgm:spPr/>
    </dgm:pt>
    <dgm:pt modelId="{BE52DA18-83B1-476D-A808-B32CB905B136}" type="pres">
      <dgm:prSet presAssocID="{E5A0FB54-D9F6-4EA4-B896-D250EFDD4E97}" presName="sibTrans" presStyleCnt="0"/>
      <dgm:spPr/>
    </dgm:pt>
    <dgm:pt modelId="{A568E76D-A271-4C65-A92C-E34FD3A32350}" type="pres">
      <dgm:prSet presAssocID="{6FDF805D-218D-4B07-893C-6C25E8912F8E}" presName="compNode" presStyleCnt="0"/>
      <dgm:spPr/>
    </dgm:pt>
    <dgm:pt modelId="{37B3CCA6-83C6-4EFE-986B-3582A34F1A0B}" type="pres">
      <dgm:prSet presAssocID="{6FDF805D-218D-4B07-893C-6C25E8912F8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5447ADC6-5849-4ACA-9721-D226A44A5085}" type="pres">
      <dgm:prSet presAssocID="{6FDF805D-218D-4B07-893C-6C25E8912F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4F1AFA6-0D9C-44B9-8719-37A70A4938DC}" type="pres">
      <dgm:prSet presAssocID="{6FDF805D-218D-4B07-893C-6C25E8912F8E}" presName="spaceRect" presStyleCnt="0"/>
      <dgm:spPr/>
    </dgm:pt>
    <dgm:pt modelId="{FA21EF46-F499-4774-9C56-3E530AFDB9B4}" type="pres">
      <dgm:prSet presAssocID="{6FDF805D-218D-4B07-893C-6C25E8912F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098E9E-1870-49FA-9E6E-D8558ECCE470}" srcId="{52171404-FF1F-412D-A679-8ACA11E9E4BC}" destId="{6FDF805D-218D-4B07-893C-6C25E8912F8E}" srcOrd="2" destOrd="0" parTransId="{F277F9EA-E73E-4CCD-80E8-E9DB95586B66}" sibTransId="{39B67D06-0367-4D80-8F21-992098C745E1}"/>
    <dgm:cxn modelId="{3B2E5BB6-BABE-48D2-B4C7-9081BB2C6438}" type="presOf" srcId="{6FDF805D-218D-4B07-893C-6C25E8912F8E}" destId="{FA21EF46-F499-4774-9C56-3E530AFDB9B4}" srcOrd="0" destOrd="0" presId="urn:microsoft.com/office/officeart/2018/5/layout/IconLeafLabelList"/>
    <dgm:cxn modelId="{8176B5B9-AEF8-4350-86B7-358963E66519}" type="presOf" srcId="{C746A121-FF59-4AF5-B03F-533B182ED470}" destId="{437FCDC1-8C98-4A17-91A0-4D4EECF282BB}" srcOrd="0" destOrd="0" presId="urn:microsoft.com/office/officeart/2018/5/layout/IconLeafLabelList"/>
    <dgm:cxn modelId="{6D5860CF-2D39-4679-8D19-012D93D82691}" srcId="{52171404-FF1F-412D-A679-8ACA11E9E4BC}" destId="{614C6D12-3C10-458A-AC35-967D84D3E2C5}" srcOrd="1" destOrd="0" parTransId="{D587C083-BFF4-4D2A-A7AF-2ADE2442A283}" sibTransId="{E5A0FB54-D9F6-4EA4-B896-D250EFDD4E97}"/>
    <dgm:cxn modelId="{F83F5CE3-205B-4CBD-855F-318CA2C8FA32}" type="presOf" srcId="{52171404-FF1F-412D-A679-8ACA11E9E4BC}" destId="{2DAF94DF-5F2A-4D99-BAA1-836385C0C42E}" srcOrd="0" destOrd="0" presId="urn:microsoft.com/office/officeart/2018/5/layout/IconLeafLabelList"/>
    <dgm:cxn modelId="{880A94F0-AD4A-4C3C-AD82-5B66DDA4A603}" type="presOf" srcId="{614C6D12-3C10-458A-AC35-967D84D3E2C5}" destId="{4C92321B-F48C-4D29-A2B0-7BB0D20E854D}" srcOrd="0" destOrd="0" presId="urn:microsoft.com/office/officeart/2018/5/layout/IconLeafLabelList"/>
    <dgm:cxn modelId="{C878B1F2-AFAD-42FF-9CB7-21F2053674D1}" srcId="{52171404-FF1F-412D-A679-8ACA11E9E4BC}" destId="{C746A121-FF59-4AF5-B03F-533B182ED470}" srcOrd="0" destOrd="0" parTransId="{4390C6E3-DAC9-4A5C-A463-14B85B61749C}" sibTransId="{9F518F78-8E25-4FFC-A849-5B1808D50E3E}"/>
    <dgm:cxn modelId="{ECAA7466-9807-4730-8E04-E5D6EDDC3D93}" type="presParOf" srcId="{2DAF94DF-5F2A-4D99-BAA1-836385C0C42E}" destId="{13FB9381-DDCF-438E-B104-982D77700C54}" srcOrd="0" destOrd="0" presId="urn:microsoft.com/office/officeart/2018/5/layout/IconLeafLabelList"/>
    <dgm:cxn modelId="{72969BB7-9A57-4231-B44A-8164A71E46F3}" type="presParOf" srcId="{13FB9381-DDCF-438E-B104-982D77700C54}" destId="{6D55B6BD-173A-460A-A9C4-9EB56DB1E8F2}" srcOrd="0" destOrd="0" presId="urn:microsoft.com/office/officeart/2018/5/layout/IconLeafLabelList"/>
    <dgm:cxn modelId="{6A3F99A5-6A9F-4F80-A308-614A7A968A9F}" type="presParOf" srcId="{13FB9381-DDCF-438E-B104-982D77700C54}" destId="{3C166468-31FB-4BD4-8305-2C3FC103A0A0}" srcOrd="1" destOrd="0" presId="urn:microsoft.com/office/officeart/2018/5/layout/IconLeafLabelList"/>
    <dgm:cxn modelId="{CE0C2FF1-7456-4063-877E-B49385D02FD7}" type="presParOf" srcId="{13FB9381-DDCF-438E-B104-982D77700C54}" destId="{561804DE-ECD0-41F4-91BF-0FF70DC155B7}" srcOrd="2" destOrd="0" presId="urn:microsoft.com/office/officeart/2018/5/layout/IconLeafLabelList"/>
    <dgm:cxn modelId="{A8FFE850-4572-4A92-ACC0-6C8C5A0AF96F}" type="presParOf" srcId="{13FB9381-DDCF-438E-B104-982D77700C54}" destId="{437FCDC1-8C98-4A17-91A0-4D4EECF282BB}" srcOrd="3" destOrd="0" presId="urn:microsoft.com/office/officeart/2018/5/layout/IconLeafLabelList"/>
    <dgm:cxn modelId="{3A2AAFFF-3658-4E46-BB7B-0FEEDA03D58A}" type="presParOf" srcId="{2DAF94DF-5F2A-4D99-BAA1-836385C0C42E}" destId="{D01A2923-4E34-4AC0-9D86-D21F3A9798E2}" srcOrd="1" destOrd="0" presId="urn:microsoft.com/office/officeart/2018/5/layout/IconLeafLabelList"/>
    <dgm:cxn modelId="{ED8B6137-0456-4311-8EC9-59AABDA2C953}" type="presParOf" srcId="{2DAF94DF-5F2A-4D99-BAA1-836385C0C42E}" destId="{199F0BA1-518A-40E0-ABC3-A21DB86F7FC1}" srcOrd="2" destOrd="0" presId="urn:microsoft.com/office/officeart/2018/5/layout/IconLeafLabelList"/>
    <dgm:cxn modelId="{931FBB09-DAF4-4848-9B7E-A2F9DBB0429B}" type="presParOf" srcId="{199F0BA1-518A-40E0-ABC3-A21DB86F7FC1}" destId="{3D4BC786-B0AB-4B90-80C0-5EC416020A7F}" srcOrd="0" destOrd="0" presId="urn:microsoft.com/office/officeart/2018/5/layout/IconLeafLabelList"/>
    <dgm:cxn modelId="{58191AC9-C8C9-4133-877E-60FEEC1A6279}" type="presParOf" srcId="{199F0BA1-518A-40E0-ABC3-A21DB86F7FC1}" destId="{86970D76-46BE-4427-BE8A-B7D888227711}" srcOrd="1" destOrd="0" presId="urn:microsoft.com/office/officeart/2018/5/layout/IconLeafLabelList"/>
    <dgm:cxn modelId="{BF6E8F39-6B4C-4ABE-A8DE-BABD9B52D401}" type="presParOf" srcId="{199F0BA1-518A-40E0-ABC3-A21DB86F7FC1}" destId="{2456135D-5A94-4791-8B41-414A3A8442A2}" srcOrd="2" destOrd="0" presId="urn:microsoft.com/office/officeart/2018/5/layout/IconLeafLabelList"/>
    <dgm:cxn modelId="{F7208E5C-4F62-428B-8CF0-382725180532}" type="presParOf" srcId="{199F0BA1-518A-40E0-ABC3-A21DB86F7FC1}" destId="{4C92321B-F48C-4D29-A2B0-7BB0D20E854D}" srcOrd="3" destOrd="0" presId="urn:microsoft.com/office/officeart/2018/5/layout/IconLeafLabelList"/>
    <dgm:cxn modelId="{9A8B6E9A-3845-4B65-B051-5700EB8B49AF}" type="presParOf" srcId="{2DAF94DF-5F2A-4D99-BAA1-836385C0C42E}" destId="{BE52DA18-83B1-476D-A808-B32CB905B136}" srcOrd="3" destOrd="0" presId="urn:microsoft.com/office/officeart/2018/5/layout/IconLeafLabelList"/>
    <dgm:cxn modelId="{7CC4E099-E574-4FCF-AEAB-B0FFF13AF104}" type="presParOf" srcId="{2DAF94DF-5F2A-4D99-BAA1-836385C0C42E}" destId="{A568E76D-A271-4C65-A92C-E34FD3A32350}" srcOrd="4" destOrd="0" presId="urn:microsoft.com/office/officeart/2018/5/layout/IconLeafLabelList"/>
    <dgm:cxn modelId="{B42FDCBF-F9AE-4277-AD52-4BE7AB21DE07}" type="presParOf" srcId="{A568E76D-A271-4C65-A92C-E34FD3A32350}" destId="{37B3CCA6-83C6-4EFE-986B-3582A34F1A0B}" srcOrd="0" destOrd="0" presId="urn:microsoft.com/office/officeart/2018/5/layout/IconLeafLabelList"/>
    <dgm:cxn modelId="{516467DE-9F7D-44D5-8693-C503C83C9911}" type="presParOf" srcId="{A568E76D-A271-4C65-A92C-E34FD3A32350}" destId="{5447ADC6-5849-4ACA-9721-D226A44A5085}" srcOrd="1" destOrd="0" presId="urn:microsoft.com/office/officeart/2018/5/layout/IconLeafLabelList"/>
    <dgm:cxn modelId="{5F879FF0-7423-4ED5-91B7-5D7B20637C86}" type="presParOf" srcId="{A568E76D-A271-4C65-A92C-E34FD3A32350}" destId="{34F1AFA6-0D9C-44B9-8719-37A70A4938DC}" srcOrd="2" destOrd="0" presId="urn:microsoft.com/office/officeart/2018/5/layout/IconLeafLabelList"/>
    <dgm:cxn modelId="{87A2CD71-DCE5-47FD-8493-1E6E548DE8AD}" type="presParOf" srcId="{A568E76D-A271-4C65-A92C-E34FD3A32350}" destId="{FA21EF46-F499-4774-9C56-3E530AFDB9B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B6BD-173A-460A-A9C4-9EB56DB1E8F2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66468-31FB-4BD4-8305-2C3FC103A0A0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FCDC1-8C98-4A17-91A0-4D4EECF282B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dirty="0">
              <a:latin typeface="Aptos Light" panose="020B0004020202020204" pitchFamily="34" charset="0"/>
            </a:rPr>
            <a:t>Be-fit is a gym chain</a:t>
          </a:r>
        </a:p>
      </dsp:txBody>
      <dsp:txXfrm>
        <a:off x="89662" y="2555700"/>
        <a:ext cx="2812500" cy="720000"/>
      </dsp:txXfrm>
    </dsp:sp>
    <dsp:sp modelId="{3D4BC786-B0AB-4B90-80C0-5EC416020A7F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70D76-46BE-4427-BE8A-B7D888227711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321B-F48C-4D29-A2B0-7BB0D20E854D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dirty="0">
              <a:latin typeface="Aptos Light" panose="020B0004020202020204" pitchFamily="34" charset="0"/>
            </a:rPr>
            <a:t>Like many others they have a mobile app</a:t>
          </a:r>
        </a:p>
      </dsp:txBody>
      <dsp:txXfrm>
        <a:off x="3394350" y="2555700"/>
        <a:ext cx="2812500" cy="720000"/>
      </dsp:txXfrm>
    </dsp:sp>
    <dsp:sp modelId="{37B3CCA6-83C6-4EFE-986B-3582A34F1A0B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7ADC6-5849-4ACA-9721-D226A44A5085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1EF46-F499-4774-9C56-3E530AFDB9B4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dirty="0">
              <a:latin typeface="Aptos Light" panose="020B0004020202020204" pitchFamily="34" charset="0"/>
            </a:rPr>
            <a:t>Main features: training plans and diet plans</a:t>
          </a:r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999F1-1992-4D55-9AF1-83D223EA29AB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8415F-0A6C-4649-8DFB-355A3C4CC103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5833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8415F-0A6C-4649-8DFB-355A3C4CC103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6379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740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466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0290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112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070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1924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2656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751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17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2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4108A0-CB88-477D-B585-9B912F0BABBD}" type="datetimeFigureOut">
              <a:rPr lang="en-150" smtClean="0"/>
              <a:t>17/10/2023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B4FFA4-498B-4B7B-BB12-22E72FDCF25D}" type="slidenum">
              <a:rPr lang="en-150" smtClean="0"/>
              <a:t>‹nº›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60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uman Machine Interface">
            <a:extLst>
              <a:ext uri="{FF2B5EF4-FFF2-40B4-BE49-F238E27FC236}">
                <a16:creationId xmlns:a16="http://schemas.microsoft.com/office/drawing/2014/main" id="{713888E9-86E5-77CC-2052-BB86FCADC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" b="2"/>
          <a:stretch/>
        </p:blipFill>
        <p:spPr bwMode="auto">
          <a:xfrm>
            <a:off x="20" y="-2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4B3AB1-824D-9892-EF8F-11CB8AA69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IPM – Assignment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6B9128-A995-FF72-79F2-A4BE9E69E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ptos Light" panose="020B0004020202020204" pitchFamily="34" charset="0"/>
              </a:rPr>
              <a:t>Pedro Gasparinho</a:t>
            </a:r>
          </a:p>
          <a:p>
            <a:r>
              <a:rPr lang="en-US" dirty="0">
                <a:solidFill>
                  <a:schemeClr val="tx1"/>
                </a:solidFill>
                <a:latin typeface="Aptos Light" panose="020B0004020202020204" pitchFamily="34" charset="0"/>
              </a:rPr>
              <a:t>Lab class P1</a:t>
            </a:r>
          </a:p>
          <a:p>
            <a:r>
              <a:rPr lang="en-US" dirty="0">
                <a:solidFill>
                  <a:schemeClr val="tx1"/>
                </a:solidFill>
                <a:latin typeface="Aptos Light" panose="020B0004020202020204" pitchFamily="34" charset="0"/>
              </a:rPr>
              <a:t>Number 60590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D9B0AC-4096-A65A-DBA4-54835B077ACD}"/>
              </a:ext>
            </a:extLst>
          </p:cNvPr>
          <p:cNvSpPr txBox="1"/>
          <p:nvPr/>
        </p:nvSpPr>
        <p:spPr>
          <a:xfrm>
            <a:off x="8357418" y="6490453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>
                <a:latin typeface="Aptos Light" panose="020B0004020202020204" pitchFamily="34" charset="0"/>
              </a:rPr>
              <a:t>Willyam</a:t>
            </a:r>
            <a:r>
              <a:rPr lang="en-US" dirty="0">
                <a:latin typeface="Aptos Light" panose="020B0004020202020204" pitchFamily="34" charset="0"/>
              </a:rPr>
              <a:t> Bradberry/Shutterstock.com</a:t>
            </a:r>
            <a:endParaRPr lang="en-150" dirty="0"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783E-0C74-5929-FEA7-72E500B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en-150" sz="5400" dirty="0">
                <a:solidFill>
                  <a:schemeClr val="tx1"/>
                </a:solidFill>
                <a:latin typeface="Aptos" panose="020B0004020202020204" pitchFamily="34" charset="0"/>
              </a:rPr>
              <a:t>Introduction</a:t>
            </a:r>
          </a:p>
        </p:txBody>
      </p:sp>
      <p:graphicFrame>
        <p:nvGraphicFramePr>
          <p:cNvPr id="42" name="Marcador de Posição de Conteúdo 21">
            <a:extLst>
              <a:ext uri="{FF2B5EF4-FFF2-40B4-BE49-F238E27FC236}">
                <a16:creationId xmlns:a16="http://schemas.microsoft.com/office/drawing/2014/main" id="{0CBBCEFB-F5C3-4DBC-962B-84EFA8E4E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825477"/>
              </p:ext>
            </p:extLst>
          </p:nvPr>
        </p:nvGraphicFramePr>
        <p:xfrm>
          <a:off x="1371600" y="173355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 descr="Uma imagem com Tipo de letra, Gráficos, logótipo, texto&#10;&#10;Descrição gerada automaticamente">
            <a:extLst>
              <a:ext uri="{FF2B5EF4-FFF2-40B4-BE49-F238E27FC236}">
                <a16:creationId xmlns:a16="http://schemas.microsoft.com/office/drawing/2014/main" id="{8EFF792D-1160-9DAF-7508-A80B78C7C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566" y="5314950"/>
            <a:ext cx="1357267" cy="13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783E-0C74-5929-FEA7-72E500B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en-150" sz="5400" dirty="0">
                <a:solidFill>
                  <a:schemeClr val="tx1"/>
                </a:solidFill>
                <a:latin typeface="Aptos" panose="020B0004020202020204" pitchFamily="34" charset="0"/>
              </a:rPr>
              <a:t>Good Design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79B0CB2-4CAD-CD17-5541-B975F198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1855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150" dirty="0">
                <a:latin typeface="Aptos Light" panose="020B0004020202020204" pitchFamily="34" charset="0"/>
              </a:rPr>
              <a:t>Each type of machine is attributed a unique</a:t>
            </a:r>
            <a:r>
              <a:rPr lang="pt-PT" dirty="0">
                <a:latin typeface="Aptos Light" panose="020B0004020202020204" pitchFamily="34" charset="0"/>
              </a:rPr>
              <a:t> </a:t>
            </a:r>
            <a:r>
              <a:rPr lang="en-150" dirty="0">
                <a:latin typeface="Aptos Light" panose="020B0004020202020204" pitchFamily="34" charset="0"/>
              </a:rPr>
              <a:t>number</a:t>
            </a:r>
            <a:endParaRPr lang="pt-PT" dirty="0">
              <a:latin typeface="Aptos Light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150" dirty="0">
              <a:latin typeface="Aptos Light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150" dirty="0">
                <a:latin typeface="Aptos Light" panose="020B0004020202020204" pitchFamily="34" charset="0"/>
              </a:rPr>
              <a:t>In the app, the exercises have the number of the machine needed to perform it</a:t>
            </a:r>
            <a:endParaRPr lang="pt-PT" dirty="0">
              <a:latin typeface="Aptos Light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150" dirty="0">
              <a:latin typeface="Aptos Light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150" dirty="0">
                <a:latin typeface="Aptos Light" panose="020B0004020202020204" pitchFamily="34" charset="0"/>
              </a:rPr>
              <a:t>This helps users locate the machine before performing the exercise, in case they’re new to the gym</a:t>
            </a:r>
          </a:p>
        </p:txBody>
      </p:sp>
      <p:pic>
        <p:nvPicPr>
          <p:cNvPr id="6" name="Imagem 5" descr="Uma imagem com texto, captura de ecrã, Página web, software&#10;&#10;Descrição gerada automaticamente">
            <a:extLst>
              <a:ext uri="{FF2B5EF4-FFF2-40B4-BE49-F238E27FC236}">
                <a16:creationId xmlns:a16="http://schemas.microsoft.com/office/drawing/2014/main" id="{4C7F93BA-64B7-262E-80EF-84D4A5A7D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15" b="22810"/>
          <a:stretch/>
        </p:blipFill>
        <p:spPr>
          <a:xfrm>
            <a:off x="5990150" y="2286000"/>
            <a:ext cx="3227972" cy="3581400"/>
          </a:xfrm>
          <a:prstGeom prst="rect">
            <a:avLst/>
          </a:prstGeom>
        </p:spPr>
      </p:pic>
      <p:pic>
        <p:nvPicPr>
          <p:cNvPr id="9" name="Imagem 8" descr="Uma imagem com dispositivo de exercício, interior, piso, máquina&#10;&#10;Descrição gerada automaticamente">
            <a:extLst>
              <a:ext uri="{FF2B5EF4-FFF2-40B4-BE49-F238E27FC236}">
                <a16:creationId xmlns:a16="http://schemas.microsoft.com/office/drawing/2014/main" id="{C11B8F61-B2EC-7FB1-EF60-A3309CAC9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22" y="2286000"/>
            <a:ext cx="27645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783E-0C74-5929-FEA7-72E500B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en-150" sz="5400" dirty="0">
                <a:solidFill>
                  <a:schemeClr val="tx1"/>
                </a:solidFill>
                <a:latin typeface="Aptos" panose="020B0004020202020204" pitchFamily="34" charset="0"/>
              </a:rPr>
              <a:t>Bad Design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79B0CB2-4CAD-CD17-5541-B975F198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08754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150" dirty="0">
                <a:latin typeface="Aptos Light" panose="020B0004020202020204" pitchFamily="34" charset="0"/>
              </a:rPr>
              <a:t>During a free physical evaluation</a:t>
            </a:r>
            <a:r>
              <a:rPr lang="pt-PT" dirty="0">
                <a:latin typeface="Aptos Light" panose="020B0004020202020204" pitchFamily="34" charset="0"/>
              </a:rPr>
              <a:t> </a:t>
            </a:r>
            <a:r>
              <a:rPr lang="en-150" dirty="0">
                <a:latin typeface="Aptos Light" panose="020B0004020202020204" pitchFamily="34" charset="0"/>
              </a:rPr>
              <a:t>the Personal Trainer in charge creates you a training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150" dirty="0">
                <a:latin typeface="Aptos Light" panose="020B0004020202020204" pitchFamily="34" charset="0"/>
              </a:rPr>
              <a:t>That plan is available in the app, however to see the exercises in depth you have to start the train, and then you should also finish it because there</a:t>
            </a:r>
            <a:r>
              <a:rPr lang="pt-PT" dirty="0">
                <a:latin typeface="Aptos Light" panose="020B0004020202020204" pitchFamily="34" charset="0"/>
              </a:rPr>
              <a:t> </a:t>
            </a:r>
            <a:r>
              <a:rPr lang="en-150" dirty="0">
                <a:latin typeface="Aptos Light" panose="020B0004020202020204" pitchFamily="34" charset="0"/>
              </a:rPr>
              <a:t>is</a:t>
            </a:r>
            <a:r>
              <a:rPr lang="pt-PT" dirty="0">
                <a:latin typeface="Aptos Light" panose="020B0004020202020204" pitchFamily="34" charset="0"/>
              </a:rPr>
              <a:t> a timer </a:t>
            </a:r>
            <a:r>
              <a:rPr lang="en-150" dirty="0">
                <a:latin typeface="Aptos Light" panose="020B0004020202020204" pitchFamily="34" charset="0"/>
              </a:rPr>
              <a:t>counting</a:t>
            </a:r>
            <a:r>
              <a:rPr lang="pt-PT" dirty="0">
                <a:latin typeface="Aptos Light" panose="020B0004020202020204" pitchFamily="34" charset="0"/>
              </a:rPr>
              <a:t> </a:t>
            </a:r>
            <a:r>
              <a:rPr lang="en-150" dirty="0">
                <a:latin typeface="Aptos Light" panose="020B0004020202020204" pitchFamily="34" charset="0"/>
              </a:rPr>
              <a:t>the</a:t>
            </a:r>
            <a:r>
              <a:rPr lang="pt-PT" dirty="0">
                <a:latin typeface="Aptos Light" panose="020B0004020202020204" pitchFamily="34" charset="0"/>
              </a:rPr>
              <a:t> time </a:t>
            </a:r>
            <a:r>
              <a:rPr lang="en-150" dirty="0">
                <a:latin typeface="Aptos Light" panose="020B0004020202020204" pitchFamily="34" charset="0"/>
              </a:rPr>
              <a:t>past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150" dirty="0">
                <a:latin typeface="Aptos Light" panose="020B0004020202020204" pitchFamily="34" charset="0"/>
              </a:rPr>
              <a:t>To solve this issue, I suggest that exercises are available to see at anytime.</a:t>
            </a:r>
          </a:p>
        </p:txBody>
      </p:sp>
      <p:pic>
        <p:nvPicPr>
          <p:cNvPr id="5" name="Imagem 4" descr="Uma imagem com texto, captura de ecrã, Tipo de letra, carta&#10;&#10;Descrição gerada automaticamente">
            <a:extLst>
              <a:ext uri="{FF2B5EF4-FFF2-40B4-BE49-F238E27FC236}">
                <a16:creationId xmlns:a16="http://schemas.microsoft.com/office/drawing/2014/main" id="{04E528E0-2154-ECC7-2597-C4995392B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5" b="33425"/>
          <a:stretch/>
        </p:blipFill>
        <p:spPr>
          <a:xfrm>
            <a:off x="6408173" y="2985010"/>
            <a:ext cx="2860773" cy="2183377"/>
          </a:xfrm>
          <a:prstGeom prst="rect">
            <a:avLst/>
          </a:prstGeom>
        </p:spPr>
      </p:pic>
      <p:pic>
        <p:nvPicPr>
          <p:cNvPr id="8" name="Imagem 7" descr="Uma imagem com texto, captura de ecrã, Página web, software&#10;&#10;Descrição gerada automaticamente">
            <a:extLst>
              <a:ext uri="{FF2B5EF4-FFF2-40B4-BE49-F238E27FC236}">
                <a16:creationId xmlns:a16="http://schemas.microsoft.com/office/drawing/2014/main" id="{915B9E17-B7BC-4D03-F28C-2569B9CCF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65" y="1557182"/>
            <a:ext cx="2519517" cy="50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27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173</TotalTime>
  <Words>156</Words>
  <Application>Microsoft Office PowerPoint</Application>
  <PresentationFormat>Ecrã Panorâmico</PresentationFormat>
  <Paragraphs>20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Aptos</vt:lpstr>
      <vt:lpstr>Aptos Light</vt:lpstr>
      <vt:lpstr>Arial</vt:lpstr>
      <vt:lpstr>Calibri</vt:lpstr>
      <vt:lpstr>Franklin Gothic Book</vt:lpstr>
      <vt:lpstr>Recorte</vt:lpstr>
      <vt:lpstr>IPM – Assignment 1</vt:lpstr>
      <vt:lpstr>Introduction</vt:lpstr>
      <vt:lpstr>Good Design</vt:lpstr>
      <vt:lpstr>Bad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 – Assignment 1</dc:title>
  <dc:creator>Pedro Gasparinho</dc:creator>
  <cp:lastModifiedBy>Pedro Gasparinho</cp:lastModifiedBy>
  <cp:revision>9</cp:revision>
  <dcterms:created xsi:type="dcterms:W3CDTF">2023-10-14T17:38:32Z</dcterms:created>
  <dcterms:modified xsi:type="dcterms:W3CDTF">2023-10-17T21:53:37Z</dcterms:modified>
</cp:coreProperties>
</file>