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75" r:id="rId9"/>
    <p:sldId id="266" r:id="rId10"/>
    <p:sldId id="267" r:id="rId11"/>
    <p:sldId id="268" r:id="rId12"/>
    <p:sldId id="270" r:id="rId13"/>
    <p:sldId id="274" r:id="rId14"/>
    <p:sldId id="273" r:id="rId15"/>
    <p:sldId id="277" r:id="rId16"/>
    <p:sldId id="27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>
        <p:scale>
          <a:sx n="66" d="100"/>
          <a:sy n="66" d="100"/>
        </p:scale>
        <p:origin x="81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8184F-6633-4AF1-A0FC-86A8FAE6D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16E750-4FEA-4D3A-A8E1-F2FCE201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9B6B2-D64D-445D-AE7C-0D5F7875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DB0ED-F8EA-4DE3-A0A9-E463CBCF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A1A9A-F89A-4A31-AAAB-FADA4B62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9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6A175-6A93-41DF-8BEB-6E003882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0A4168-A604-436C-833D-57B1E99F2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BABF1-D4F6-45B1-8A5B-3E7C9771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49C031-9580-4091-8669-E5716BFE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AA0E8-091F-4252-87D5-A15772AC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6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1D3EF2-AF95-4133-A1E6-616E5BB6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DAE577-7546-44D9-B670-F47DC205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0093DD-03F2-4FEA-981D-B2309E4A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6A361-1E85-4FE1-8267-4E26EEAC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660DD-2CC9-4332-BEC1-BDE1B2D9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7DE20-5918-4F75-9350-70A251B7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80845-0B05-4D03-8B84-2AA9985D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6E0A0-6214-4593-B7E2-63D8676A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C4BB2-1DD1-430D-B0A4-797C6542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D0E613-CB12-44DD-ABA4-AB1E9571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18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A8A6C-8452-4B80-B5FA-E0B57D67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19FCCD-E4D5-4DEF-AB12-33FDC8BE2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0D1BC-828E-48E7-8D4D-B08C8F9D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A137BC-26CC-4D3A-88EA-81D072B2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C5CAA-212C-4396-BF7B-71B02D51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9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3BC1-A9B2-4D92-8244-EF991265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03CB1-3D6A-41AF-8EE7-E3DA20587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51DA4D-EE56-4181-ADC7-29E055F32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9DE61-2684-419C-B3E7-6C592681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E4459D-3DC1-4833-91E8-E2802A5B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AA09DD-27CD-4FA2-9A7D-E81F0072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1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70224-F520-412A-9997-224B8D65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82D242-2277-427F-A545-FC498D8B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D1952A-3E06-4F3E-92D2-398A592D0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F0BE81-5E54-4D4A-A004-8D086CEB2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5236D8-B686-4DEA-8E51-8318B27DF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E26AB2-FFC1-4946-A84E-A47C1CDB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09699F-3032-4D93-A738-E04628A8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520F9B-09D2-488A-B1E0-CB820357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1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6E72-16CD-475A-8CD8-C7FDC63F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3E2D9-37DB-42C1-90A6-A8C5C23B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CB41D-623F-441F-A4C6-9ACA37C0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97C4D5-98B3-4A46-8481-ED053BAC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830834-D28D-4A0D-BFA1-1E5D4A47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585EA1-02A3-4D22-A1CE-BB2E17A6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43160B-BB4E-46C2-A106-2D150880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6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AC046-5818-4328-9E5D-6D863717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D5C7D-93DA-46D7-ADB4-E11C7580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F2060-3643-4756-8E81-EE72FEEA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20218B-F013-4C94-B84E-5A5D2AB9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DA6F23-E421-4B74-A943-C1250A79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526A37-4C0A-412B-A88F-DAA62657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5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DFEE4-A6F5-4D81-9043-8BCC005D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A9F3F1-1577-4984-96CF-89595FF93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4443F5-78F5-4FD3-A96E-FA95252E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C5269A-1379-4B1C-92C8-56A2AC7A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47979A-F693-4842-9148-0A28F3B0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41DAEC-867A-4CB3-A4C9-A6B916C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653E8C-ECFA-43A5-A190-3DAB65C8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D89895-0AC9-4C83-9D9B-EFDFC57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8F6FB8-C4BF-4146-9B8D-3C1514ADD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9795-4282-4258-8B97-0BD71948B900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C67C7-D303-4A60-95D3-70E93AE5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425DE-16B7-43C0-AFBB-2A1728FE5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0AD1-AC96-4856-850A-52D405666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0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7341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Desenvolvedores</a:t>
            </a:r>
            <a:endParaRPr lang="pt-BR" sz="3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Leonardo Ferreira e Pedro Couto</a:t>
            </a:r>
          </a:p>
        </p:txBody>
      </p:sp>
    </p:spTree>
    <p:extLst>
      <p:ext uri="{BB962C8B-B14F-4D97-AF65-F5344CB8AC3E}">
        <p14:creationId xmlns:p14="http://schemas.microsoft.com/office/powerpoint/2010/main" val="121437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8756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Tela receitas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CA6AE3-E0F7-43BF-A153-DB4EBFAEA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7" y="1825621"/>
            <a:ext cx="427984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12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7336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Tela detalhamento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34595A-DCF9-4B74-9CFA-7CD2C062F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4" y="1825621"/>
            <a:ext cx="4279845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37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7341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Funcionalidades – Cadastro e alteração</a:t>
            </a:r>
            <a:endParaRPr lang="pt-BR" sz="3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Cadastrar novas receitas efetuando o registro do nome, rendimento (em porções), tempo de preparo, categoria, dificuldade, ingredientes e modo de preparo;</a:t>
            </a: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O valor da receita é calculado pelo programa a medida que os ingredientes forem selecionados na lista;</a:t>
            </a:r>
          </a:p>
        </p:txBody>
      </p:sp>
    </p:spTree>
    <p:extLst>
      <p:ext uri="{BB962C8B-B14F-4D97-AF65-F5344CB8AC3E}">
        <p14:creationId xmlns:p14="http://schemas.microsoft.com/office/powerpoint/2010/main" val="139147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7327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Tela cadastro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706AB1-36DB-40CC-AE94-D51D9403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5" y="1825611"/>
            <a:ext cx="4279845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591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8756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Diagrama ER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0EDE27-1072-4F02-ABDF-93E5D5C2E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41" y="2937650"/>
            <a:ext cx="6343278" cy="3239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94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8756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Diagrama de</a:t>
            </a:r>
            <a:b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</a:br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Classes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B645EC-04ED-4A2B-B842-932D3119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6" y="1825594"/>
            <a:ext cx="4279843" cy="4351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71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8756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Encerramento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04424B-01C0-4C7C-8FB1-3EB47EE3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5" y="1825610"/>
            <a:ext cx="4279844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85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7341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Principais funções</a:t>
            </a:r>
            <a:endParaRPr lang="pt-BR" sz="3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Registrar e gerenciar ingredientes;</a:t>
            </a: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Registrar, classificar e gerenciar receitas;</a:t>
            </a:r>
          </a:p>
        </p:txBody>
      </p:sp>
    </p:spTree>
    <p:extLst>
      <p:ext uri="{BB962C8B-B14F-4D97-AF65-F5344CB8AC3E}">
        <p14:creationId xmlns:p14="http://schemas.microsoft.com/office/powerpoint/2010/main" val="238114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7341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Tela inicial</a:t>
            </a:r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3966CB-687D-486E-BF1E-C95F16A35D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r="711" b="747"/>
          <a:stretch/>
        </p:blipFill>
        <p:spPr>
          <a:xfrm>
            <a:off x="5327674" y="1825625"/>
            <a:ext cx="4279845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479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7341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Funcionalidades – Tela ingredientes</a:t>
            </a:r>
            <a:endParaRPr lang="pt-BR" sz="3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Exibir e gerenciar todos os ingredientes registrados;</a:t>
            </a: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Quantidade medida em unidade, grama, quilograma, mililitro ou litro;</a:t>
            </a:r>
          </a:p>
        </p:txBody>
      </p:sp>
    </p:spTree>
    <p:extLst>
      <p:ext uri="{BB962C8B-B14F-4D97-AF65-F5344CB8AC3E}">
        <p14:creationId xmlns:p14="http://schemas.microsoft.com/office/powerpoint/2010/main" val="183931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4942" y="5497341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Tela ingredientes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E84B19-A7DA-45BE-9B7A-044776A48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5" y="1825625"/>
            <a:ext cx="4284849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908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8756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Tela detalhamento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4391B1-A92B-4F98-98B4-3BDC88A0B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4" y="1825623"/>
            <a:ext cx="4279845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8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8756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Funcionalidades – Cadastro e alteração</a:t>
            </a:r>
            <a:endParaRPr lang="pt-BR" sz="3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Cadastrar novos ingredientes efetuando o registro do nome e valor pago e quantidade;</a:t>
            </a:r>
          </a:p>
        </p:txBody>
      </p:sp>
    </p:spTree>
    <p:extLst>
      <p:ext uri="{BB962C8B-B14F-4D97-AF65-F5344CB8AC3E}">
        <p14:creationId xmlns:p14="http://schemas.microsoft.com/office/powerpoint/2010/main" val="34261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8756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Tela cadastro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C36575-032D-435A-98C6-129C08A8F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4" y="1825596"/>
            <a:ext cx="4279845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64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123B43B-E02C-478A-A924-908FA518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1261" b="18919"/>
          <a:stretch/>
        </p:blipFill>
        <p:spPr>
          <a:xfrm>
            <a:off x="4102441" y="5497341"/>
            <a:ext cx="6730314" cy="1359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BA4E71-E0DC-4BF9-93C6-D89B89FF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7208" r="1992" b="64235"/>
          <a:stretch/>
        </p:blipFill>
        <p:spPr>
          <a:xfrm>
            <a:off x="0" y="5585253"/>
            <a:ext cx="4102441" cy="1272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E604AC-AF81-4E3D-AC66-9308BC88D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 r="21417"/>
          <a:stretch/>
        </p:blipFill>
        <p:spPr>
          <a:xfrm flipH="1">
            <a:off x="10832755" y="0"/>
            <a:ext cx="135924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B41B8E9-6C28-4454-B07E-228BC08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Gostosuras Gourmet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B81DEF-7434-4877-830B-04252D12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3600" dirty="0">
                <a:solidFill>
                  <a:srgbClr val="FF3300"/>
                </a:solidFill>
                <a:latin typeface="MV Boli" panose="02000500030200090000" pitchFamily="2" charset="0"/>
                <a:ea typeface="MS UI Gothic" panose="020B0600070205080204" pitchFamily="34" charset="-128"/>
                <a:cs typeface="MV Boli" panose="02000500030200090000" pitchFamily="2" charset="0"/>
              </a:rPr>
              <a:t>Funcionalidades – Tela receitas</a:t>
            </a:r>
            <a:endParaRPr lang="pt-BR" sz="3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Exibir e gerenciar todas as receitas registrados;</a:t>
            </a: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Categorias divididas em carnes, aves, pastelaria, peixes, mariscos;</a:t>
            </a:r>
          </a:p>
          <a:p>
            <a:r>
              <a:rPr lang="pt-BR" sz="2400" dirty="0">
                <a:latin typeface="MV Boli" panose="02000500030200090000" pitchFamily="2" charset="0"/>
                <a:cs typeface="MV Boli" panose="02000500030200090000" pitchFamily="2" charset="0"/>
              </a:rPr>
              <a:t>Na lista de ingredientes são exibidos todos os ingredientes que a receita leva, seus valores e quantidades em estoque;</a:t>
            </a:r>
          </a:p>
        </p:txBody>
      </p:sp>
    </p:spTree>
    <p:extLst>
      <p:ext uri="{BB962C8B-B14F-4D97-AF65-F5344CB8AC3E}">
        <p14:creationId xmlns:p14="http://schemas.microsoft.com/office/powerpoint/2010/main" val="37549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212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MV Boli</vt:lpstr>
      <vt:lpstr>Tema do Office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  <vt:lpstr>Gostosuras Gourmet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Couto</dc:creator>
  <cp:lastModifiedBy>Pedro Couto</cp:lastModifiedBy>
  <cp:revision>82</cp:revision>
  <dcterms:created xsi:type="dcterms:W3CDTF">2019-06-02T20:15:31Z</dcterms:created>
  <dcterms:modified xsi:type="dcterms:W3CDTF">2019-06-10T02:02:54Z</dcterms:modified>
</cp:coreProperties>
</file>