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1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1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82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5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0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96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86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83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2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2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Arredondado 5"/>
          <p:cNvSpPr/>
          <p:nvPr/>
        </p:nvSpPr>
        <p:spPr>
          <a:xfrm>
            <a:off x="4908330" y="2932386"/>
            <a:ext cx="1492469" cy="425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Débito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4908329" y="3628696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Crédito</a:t>
            </a:r>
            <a:endParaRPr lang="pt-BR" dirty="0"/>
          </a:p>
        </p:txBody>
      </p:sp>
      <p:sp>
        <p:nvSpPr>
          <p:cNvPr id="4" name="Retângulo Arredondado 3">
            <a:hlinkClick r:id="rId5" action="ppaction://hlinksldjump"/>
          </p:cNvPr>
          <p:cNvSpPr/>
          <p:nvPr/>
        </p:nvSpPr>
        <p:spPr>
          <a:xfrm>
            <a:off x="4908331" y="2228193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5" action="ppaction://hlinksldjump"/>
              </a:rPr>
              <a:t>Pix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76798" y="1336129"/>
            <a:ext cx="1660637" cy="651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Qual o método de pagamento?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Arredondado 9"/>
          <p:cNvSpPr/>
          <p:nvPr/>
        </p:nvSpPr>
        <p:spPr>
          <a:xfrm>
            <a:off x="4960880" y="2900854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Pagar</a:t>
            </a:r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960880" y="3674677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Voltar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876800" y="1324303"/>
            <a:ext cx="1702676" cy="104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Pix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918841" y="1618593"/>
            <a:ext cx="1671145" cy="2259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em Pix, foi realizado com sucesso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5044966" y="4067503"/>
            <a:ext cx="1376855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 action="ppaction://hlinksldjump"/>
              </a:rPr>
              <a:t>V</a:t>
            </a:r>
            <a:r>
              <a:rPr lang="pt-BR" dirty="0" smtClean="0">
                <a:hlinkClick r:id="rId3" action="ppaction://hlinksldjump"/>
              </a:rPr>
              <a:t>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4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834759" y="1418897"/>
            <a:ext cx="1734207" cy="1208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Débito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955627" y="2894285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Pagar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4955627" y="3728544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6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834759" y="1418897"/>
            <a:ext cx="1734207" cy="2385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Débito, foi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Realizado com Sucesso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5013434" y="4164723"/>
            <a:ext cx="1376855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 action="ppaction://hlinksldjump"/>
              </a:rPr>
              <a:t>V</a:t>
            </a:r>
            <a:r>
              <a:rPr lang="pt-BR" dirty="0" smtClean="0">
                <a:hlinkClick r:id="rId3" action="ppaction://hlinksldjump"/>
              </a:rPr>
              <a:t>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4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876800" y="1324303"/>
            <a:ext cx="1702676" cy="104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Crédito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4960880" y="3674677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Voltar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4950370" y="2785241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Pagar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4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834759" y="1418897"/>
            <a:ext cx="1734207" cy="2385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Crédito, foi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Realizado com Sucesso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5013434" y="4164723"/>
            <a:ext cx="1376855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 action="ppaction://hlinksldjump"/>
              </a:rPr>
              <a:t>V</a:t>
            </a:r>
            <a:r>
              <a:rPr lang="pt-BR" dirty="0" smtClean="0">
                <a:hlinkClick r:id="rId3" action="ppaction://hlinksldjump"/>
              </a:rPr>
              <a:t>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6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lab1-aluno</cp:lastModifiedBy>
  <cp:revision>2</cp:revision>
  <dcterms:created xsi:type="dcterms:W3CDTF">2025-02-17T18:36:57Z</dcterms:created>
  <dcterms:modified xsi:type="dcterms:W3CDTF">2025-02-17T19:14:55Z</dcterms:modified>
</cp:coreProperties>
</file>