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480175" cy="12239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2" autoAdjust="0"/>
    <p:restoredTop sz="94660"/>
  </p:normalViewPr>
  <p:slideViewPr>
    <p:cSldViewPr snapToGrid="0">
      <p:cViewPr>
        <p:scale>
          <a:sx n="150" d="100"/>
          <a:sy n="150" d="100"/>
        </p:scale>
        <p:origin x="2146" y="20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200311"/>
            <a:ext cx="4860131" cy="426120"/>
          </a:xfrm>
        </p:spPr>
        <p:txBody>
          <a:bodyPr anchor="b"/>
          <a:lstStyle>
            <a:lvl1pPr algn="ctr">
              <a:defRPr sz="107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642864"/>
            <a:ext cx="4860131" cy="295508"/>
          </a:xfrm>
        </p:spPr>
        <p:txBody>
          <a:bodyPr/>
          <a:lstStyle>
            <a:lvl1pPr marL="0" indent="0" algn="ctr">
              <a:buNone/>
              <a:defRPr sz="428"/>
            </a:lvl1pPr>
            <a:lvl2pPr marL="81610" indent="0" algn="ctr">
              <a:buNone/>
              <a:defRPr sz="357"/>
            </a:lvl2pPr>
            <a:lvl3pPr marL="163220" indent="0" algn="ctr">
              <a:buNone/>
              <a:defRPr sz="321"/>
            </a:lvl3pPr>
            <a:lvl4pPr marL="244831" indent="0" algn="ctr">
              <a:buNone/>
              <a:defRPr sz="286"/>
            </a:lvl4pPr>
            <a:lvl5pPr marL="326441" indent="0" algn="ctr">
              <a:buNone/>
              <a:defRPr sz="286"/>
            </a:lvl5pPr>
            <a:lvl6pPr marL="408051" indent="0" algn="ctr">
              <a:buNone/>
              <a:defRPr sz="286"/>
            </a:lvl6pPr>
            <a:lvl7pPr marL="489661" indent="0" algn="ctr">
              <a:buNone/>
              <a:defRPr sz="286"/>
            </a:lvl7pPr>
            <a:lvl8pPr marL="571271" indent="0" algn="ctr">
              <a:buNone/>
              <a:defRPr sz="286"/>
            </a:lvl8pPr>
            <a:lvl9pPr marL="652882" indent="0" algn="ctr">
              <a:buNone/>
              <a:defRPr sz="28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65165"/>
            <a:ext cx="1397288" cy="10372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65165"/>
            <a:ext cx="4110861" cy="103725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305141"/>
            <a:ext cx="5589151" cy="509135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819092"/>
            <a:ext cx="5589151" cy="267742"/>
          </a:xfrm>
        </p:spPr>
        <p:txBody>
          <a:bodyPr/>
          <a:lstStyle>
            <a:lvl1pPr marL="0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1pPr>
            <a:lvl2pPr marL="81610" indent="0">
              <a:buNone/>
              <a:defRPr sz="357">
                <a:solidFill>
                  <a:schemeClr val="tx1">
                    <a:tint val="75000"/>
                  </a:schemeClr>
                </a:solidFill>
              </a:defRPr>
            </a:lvl2pPr>
            <a:lvl3pPr marL="163220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3pPr>
            <a:lvl4pPr marL="244831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441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051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89661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271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288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2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25824"/>
            <a:ext cx="2754074" cy="7765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25824"/>
            <a:ext cx="2754074" cy="7765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5165"/>
            <a:ext cx="5589151" cy="2365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300041"/>
            <a:ext cx="2741418" cy="147045"/>
          </a:xfrm>
        </p:spPr>
        <p:txBody>
          <a:bodyPr anchor="b"/>
          <a:lstStyle>
            <a:lvl1pPr marL="0" indent="0">
              <a:buNone/>
              <a:defRPr sz="428" b="1"/>
            </a:lvl1pPr>
            <a:lvl2pPr marL="81610" indent="0">
              <a:buNone/>
              <a:defRPr sz="357" b="1"/>
            </a:lvl2pPr>
            <a:lvl3pPr marL="163220" indent="0">
              <a:buNone/>
              <a:defRPr sz="321" b="1"/>
            </a:lvl3pPr>
            <a:lvl4pPr marL="244831" indent="0">
              <a:buNone/>
              <a:defRPr sz="286" b="1"/>
            </a:lvl4pPr>
            <a:lvl5pPr marL="326441" indent="0">
              <a:buNone/>
              <a:defRPr sz="286" b="1"/>
            </a:lvl5pPr>
            <a:lvl6pPr marL="408051" indent="0">
              <a:buNone/>
              <a:defRPr sz="286" b="1"/>
            </a:lvl6pPr>
            <a:lvl7pPr marL="489661" indent="0">
              <a:buNone/>
              <a:defRPr sz="286" b="1"/>
            </a:lvl7pPr>
            <a:lvl8pPr marL="571271" indent="0">
              <a:buNone/>
              <a:defRPr sz="286" b="1"/>
            </a:lvl8pPr>
            <a:lvl9pPr marL="652882" indent="0">
              <a:buNone/>
              <a:defRPr sz="28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447086"/>
            <a:ext cx="2741418" cy="65759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300041"/>
            <a:ext cx="2754918" cy="147045"/>
          </a:xfrm>
        </p:spPr>
        <p:txBody>
          <a:bodyPr anchor="b"/>
          <a:lstStyle>
            <a:lvl1pPr marL="0" indent="0">
              <a:buNone/>
              <a:defRPr sz="428" b="1"/>
            </a:lvl1pPr>
            <a:lvl2pPr marL="81610" indent="0">
              <a:buNone/>
              <a:defRPr sz="357" b="1"/>
            </a:lvl2pPr>
            <a:lvl3pPr marL="163220" indent="0">
              <a:buNone/>
              <a:defRPr sz="321" b="1"/>
            </a:lvl3pPr>
            <a:lvl4pPr marL="244831" indent="0">
              <a:buNone/>
              <a:defRPr sz="286" b="1"/>
            </a:lvl4pPr>
            <a:lvl5pPr marL="326441" indent="0">
              <a:buNone/>
              <a:defRPr sz="286" b="1"/>
            </a:lvl5pPr>
            <a:lvl6pPr marL="408051" indent="0">
              <a:buNone/>
              <a:defRPr sz="286" b="1"/>
            </a:lvl6pPr>
            <a:lvl7pPr marL="489661" indent="0">
              <a:buNone/>
              <a:defRPr sz="286" b="1"/>
            </a:lvl7pPr>
            <a:lvl8pPr marL="571271" indent="0">
              <a:buNone/>
              <a:defRPr sz="286" b="1"/>
            </a:lvl8pPr>
            <a:lvl9pPr marL="652882" indent="0">
              <a:buNone/>
              <a:defRPr sz="28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447086"/>
            <a:ext cx="2754918" cy="65759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7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6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81598"/>
            <a:ext cx="2090025" cy="285591"/>
          </a:xfrm>
        </p:spPr>
        <p:txBody>
          <a:bodyPr anchor="b"/>
          <a:lstStyle>
            <a:lvl1pPr>
              <a:defRPr sz="57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76228"/>
            <a:ext cx="3280589" cy="869807"/>
          </a:xfrm>
        </p:spPr>
        <p:txBody>
          <a:bodyPr/>
          <a:lstStyle>
            <a:lvl1pPr>
              <a:defRPr sz="571"/>
            </a:lvl1pPr>
            <a:lvl2pPr>
              <a:defRPr sz="500"/>
            </a:lvl2pPr>
            <a:lvl3pPr>
              <a:defRPr sz="428"/>
            </a:lvl3pPr>
            <a:lvl4pPr>
              <a:defRPr sz="357"/>
            </a:lvl4pPr>
            <a:lvl5pPr>
              <a:defRPr sz="357"/>
            </a:lvl5pPr>
            <a:lvl6pPr>
              <a:defRPr sz="357"/>
            </a:lvl6pPr>
            <a:lvl7pPr>
              <a:defRPr sz="357"/>
            </a:lvl7pPr>
            <a:lvl8pPr>
              <a:defRPr sz="357"/>
            </a:lvl8pPr>
            <a:lvl9pPr>
              <a:defRPr sz="35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67189"/>
            <a:ext cx="2090025" cy="680263"/>
          </a:xfrm>
        </p:spPr>
        <p:txBody>
          <a:bodyPr/>
          <a:lstStyle>
            <a:lvl1pPr marL="0" indent="0">
              <a:buNone/>
              <a:defRPr sz="286"/>
            </a:lvl1pPr>
            <a:lvl2pPr marL="81610" indent="0">
              <a:buNone/>
              <a:defRPr sz="250"/>
            </a:lvl2pPr>
            <a:lvl3pPr marL="163220" indent="0">
              <a:buNone/>
              <a:defRPr sz="214"/>
            </a:lvl3pPr>
            <a:lvl4pPr marL="244831" indent="0">
              <a:buNone/>
              <a:defRPr sz="179"/>
            </a:lvl4pPr>
            <a:lvl5pPr marL="326441" indent="0">
              <a:buNone/>
              <a:defRPr sz="179"/>
            </a:lvl5pPr>
            <a:lvl6pPr marL="408051" indent="0">
              <a:buNone/>
              <a:defRPr sz="179"/>
            </a:lvl6pPr>
            <a:lvl7pPr marL="489661" indent="0">
              <a:buNone/>
              <a:defRPr sz="179"/>
            </a:lvl7pPr>
            <a:lvl8pPr marL="571271" indent="0">
              <a:buNone/>
              <a:defRPr sz="179"/>
            </a:lvl8pPr>
            <a:lvl9pPr marL="652882" indent="0">
              <a:buNone/>
              <a:defRPr sz="179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3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81598"/>
            <a:ext cx="2090025" cy="285591"/>
          </a:xfrm>
        </p:spPr>
        <p:txBody>
          <a:bodyPr anchor="b"/>
          <a:lstStyle>
            <a:lvl1pPr>
              <a:defRPr sz="57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76228"/>
            <a:ext cx="3280589" cy="869807"/>
          </a:xfrm>
        </p:spPr>
        <p:txBody>
          <a:bodyPr anchor="t"/>
          <a:lstStyle>
            <a:lvl1pPr marL="0" indent="0">
              <a:buNone/>
              <a:defRPr sz="571"/>
            </a:lvl1pPr>
            <a:lvl2pPr marL="81610" indent="0">
              <a:buNone/>
              <a:defRPr sz="500"/>
            </a:lvl2pPr>
            <a:lvl3pPr marL="163220" indent="0">
              <a:buNone/>
              <a:defRPr sz="428"/>
            </a:lvl3pPr>
            <a:lvl4pPr marL="244831" indent="0">
              <a:buNone/>
              <a:defRPr sz="357"/>
            </a:lvl4pPr>
            <a:lvl5pPr marL="326441" indent="0">
              <a:buNone/>
              <a:defRPr sz="357"/>
            </a:lvl5pPr>
            <a:lvl6pPr marL="408051" indent="0">
              <a:buNone/>
              <a:defRPr sz="357"/>
            </a:lvl6pPr>
            <a:lvl7pPr marL="489661" indent="0">
              <a:buNone/>
              <a:defRPr sz="357"/>
            </a:lvl7pPr>
            <a:lvl8pPr marL="571271" indent="0">
              <a:buNone/>
              <a:defRPr sz="357"/>
            </a:lvl8pPr>
            <a:lvl9pPr marL="652882" indent="0">
              <a:buNone/>
              <a:defRPr sz="35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67189"/>
            <a:ext cx="2090025" cy="680263"/>
          </a:xfrm>
        </p:spPr>
        <p:txBody>
          <a:bodyPr/>
          <a:lstStyle>
            <a:lvl1pPr marL="0" indent="0">
              <a:buNone/>
              <a:defRPr sz="286"/>
            </a:lvl1pPr>
            <a:lvl2pPr marL="81610" indent="0">
              <a:buNone/>
              <a:defRPr sz="250"/>
            </a:lvl2pPr>
            <a:lvl3pPr marL="163220" indent="0">
              <a:buNone/>
              <a:defRPr sz="214"/>
            </a:lvl3pPr>
            <a:lvl4pPr marL="244831" indent="0">
              <a:buNone/>
              <a:defRPr sz="179"/>
            </a:lvl4pPr>
            <a:lvl5pPr marL="326441" indent="0">
              <a:buNone/>
              <a:defRPr sz="179"/>
            </a:lvl5pPr>
            <a:lvl6pPr marL="408051" indent="0">
              <a:buNone/>
              <a:defRPr sz="179"/>
            </a:lvl6pPr>
            <a:lvl7pPr marL="489661" indent="0">
              <a:buNone/>
              <a:defRPr sz="179"/>
            </a:lvl7pPr>
            <a:lvl8pPr marL="571271" indent="0">
              <a:buNone/>
              <a:defRPr sz="179"/>
            </a:lvl8pPr>
            <a:lvl9pPr marL="652882" indent="0">
              <a:buNone/>
              <a:defRPr sz="179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7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65165"/>
            <a:ext cx="5589151" cy="236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25824"/>
            <a:ext cx="5589151" cy="77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134432"/>
            <a:ext cx="1458039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D892-C633-4AF1-BD4B-64E35B1D07A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134432"/>
            <a:ext cx="2187059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134432"/>
            <a:ext cx="1458039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36B7-3456-4433-B229-6FDA099D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4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3220" rtl="0" eaLnBrk="1" latinLnBrk="0" hangingPunct="1">
        <a:lnSpc>
          <a:spcPct val="90000"/>
        </a:lnSpc>
        <a:spcBef>
          <a:spcPct val="0"/>
        </a:spcBef>
        <a:buNone/>
        <a:defRPr sz="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05" indent="-40805" algn="l" defTabSz="163220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2415" indent="-40805" algn="l" defTabSz="16322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2pPr>
      <a:lvl3pPr marL="204026" indent="-40805" algn="l" defTabSz="16322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57" kern="1200">
          <a:solidFill>
            <a:schemeClr val="tx1"/>
          </a:solidFill>
          <a:latin typeface="+mn-lt"/>
          <a:ea typeface="+mn-ea"/>
          <a:cs typeface="+mn-cs"/>
        </a:defRPr>
      </a:lvl3pPr>
      <a:lvl4pPr marL="285636" indent="-40805" algn="l" defTabSz="16322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21" kern="1200">
          <a:solidFill>
            <a:schemeClr val="tx1"/>
          </a:solidFill>
          <a:latin typeface="+mn-lt"/>
          <a:ea typeface="+mn-ea"/>
          <a:cs typeface="+mn-cs"/>
        </a:defRPr>
      </a:lvl4pPr>
      <a:lvl5pPr marL="367246" indent="-40805" algn="l" defTabSz="16322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21" kern="1200">
          <a:solidFill>
            <a:schemeClr val="tx1"/>
          </a:solidFill>
          <a:latin typeface="+mn-lt"/>
          <a:ea typeface="+mn-ea"/>
          <a:cs typeface="+mn-cs"/>
        </a:defRPr>
      </a:lvl5pPr>
      <a:lvl6pPr marL="448856" indent="-40805" algn="l" defTabSz="16322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21" kern="1200">
          <a:solidFill>
            <a:schemeClr val="tx1"/>
          </a:solidFill>
          <a:latin typeface="+mn-lt"/>
          <a:ea typeface="+mn-ea"/>
          <a:cs typeface="+mn-cs"/>
        </a:defRPr>
      </a:lvl6pPr>
      <a:lvl7pPr marL="530466" indent="-40805" algn="l" defTabSz="16322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21" kern="1200">
          <a:solidFill>
            <a:schemeClr val="tx1"/>
          </a:solidFill>
          <a:latin typeface="+mn-lt"/>
          <a:ea typeface="+mn-ea"/>
          <a:cs typeface="+mn-cs"/>
        </a:defRPr>
      </a:lvl7pPr>
      <a:lvl8pPr marL="612077" indent="-40805" algn="l" defTabSz="16322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21" kern="1200">
          <a:solidFill>
            <a:schemeClr val="tx1"/>
          </a:solidFill>
          <a:latin typeface="+mn-lt"/>
          <a:ea typeface="+mn-ea"/>
          <a:cs typeface="+mn-cs"/>
        </a:defRPr>
      </a:lvl8pPr>
      <a:lvl9pPr marL="693687" indent="-40805" algn="l" defTabSz="16322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20" rtl="0" eaLnBrk="1" latinLnBrk="0" hangingPunct="1">
        <a:defRPr sz="321" kern="1200">
          <a:solidFill>
            <a:schemeClr val="tx1"/>
          </a:solidFill>
          <a:latin typeface="+mn-lt"/>
          <a:ea typeface="+mn-ea"/>
          <a:cs typeface="+mn-cs"/>
        </a:defRPr>
      </a:lvl1pPr>
      <a:lvl2pPr marL="81610" algn="l" defTabSz="163220" rtl="0" eaLnBrk="1" latinLnBrk="0" hangingPunct="1">
        <a:defRPr sz="321" kern="1200">
          <a:solidFill>
            <a:schemeClr val="tx1"/>
          </a:solidFill>
          <a:latin typeface="+mn-lt"/>
          <a:ea typeface="+mn-ea"/>
          <a:cs typeface="+mn-cs"/>
        </a:defRPr>
      </a:lvl2pPr>
      <a:lvl3pPr marL="163220" algn="l" defTabSz="163220" rtl="0" eaLnBrk="1" latinLnBrk="0" hangingPunct="1">
        <a:defRPr sz="321" kern="1200">
          <a:solidFill>
            <a:schemeClr val="tx1"/>
          </a:solidFill>
          <a:latin typeface="+mn-lt"/>
          <a:ea typeface="+mn-ea"/>
          <a:cs typeface="+mn-cs"/>
        </a:defRPr>
      </a:lvl3pPr>
      <a:lvl4pPr marL="244831" algn="l" defTabSz="163220" rtl="0" eaLnBrk="1" latinLnBrk="0" hangingPunct="1">
        <a:defRPr sz="321" kern="1200">
          <a:solidFill>
            <a:schemeClr val="tx1"/>
          </a:solidFill>
          <a:latin typeface="+mn-lt"/>
          <a:ea typeface="+mn-ea"/>
          <a:cs typeface="+mn-cs"/>
        </a:defRPr>
      </a:lvl4pPr>
      <a:lvl5pPr marL="326441" algn="l" defTabSz="163220" rtl="0" eaLnBrk="1" latinLnBrk="0" hangingPunct="1">
        <a:defRPr sz="321" kern="1200">
          <a:solidFill>
            <a:schemeClr val="tx1"/>
          </a:solidFill>
          <a:latin typeface="+mn-lt"/>
          <a:ea typeface="+mn-ea"/>
          <a:cs typeface="+mn-cs"/>
        </a:defRPr>
      </a:lvl5pPr>
      <a:lvl6pPr marL="408051" algn="l" defTabSz="163220" rtl="0" eaLnBrk="1" latinLnBrk="0" hangingPunct="1">
        <a:defRPr sz="321" kern="1200">
          <a:solidFill>
            <a:schemeClr val="tx1"/>
          </a:solidFill>
          <a:latin typeface="+mn-lt"/>
          <a:ea typeface="+mn-ea"/>
          <a:cs typeface="+mn-cs"/>
        </a:defRPr>
      </a:lvl6pPr>
      <a:lvl7pPr marL="489661" algn="l" defTabSz="163220" rtl="0" eaLnBrk="1" latinLnBrk="0" hangingPunct="1">
        <a:defRPr sz="321" kern="1200">
          <a:solidFill>
            <a:schemeClr val="tx1"/>
          </a:solidFill>
          <a:latin typeface="+mn-lt"/>
          <a:ea typeface="+mn-ea"/>
          <a:cs typeface="+mn-cs"/>
        </a:defRPr>
      </a:lvl7pPr>
      <a:lvl8pPr marL="571271" algn="l" defTabSz="163220" rtl="0" eaLnBrk="1" latinLnBrk="0" hangingPunct="1">
        <a:defRPr sz="321" kern="1200">
          <a:solidFill>
            <a:schemeClr val="tx1"/>
          </a:solidFill>
          <a:latin typeface="+mn-lt"/>
          <a:ea typeface="+mn-ea"/>
          <a:cs typeface="+mn-cs"/>
        </a:defRPr>
      </a:lvl8pPr>
      <a:lvl9pPr marL="652882" algn="l" defTabSz="163220" rtl="0" eaLnBrk="1" latinLnBrk="0" hangingPunct="1">
        <a:defRPr sz="3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26048" y="-222715"/>
            <a:ext cx="6711950" cy="14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1" dirty="0" err="1">
                <a:ln w="0"/>
                <a:solidFill>
                  <a:srgbClr val="5E3761"/>
                </a:solidFill>
                <a:effectLst>
                  <a:reflection blurRad="6350" stA="53000" endA="300" endPos="35500" dir="5400000" sy="-90000" algn="bl" rotWithShape="0"/>
                </a:effectLst>
                <a:latin typeface="Castellar" panose="020A0402060406010301" pitchFamily="18" charset="0"/>
              </a:rPr>
              <a:t>Sim☆Swap</a:t>
            </a:r>
            <a:endParaRPr lang="en-US" altLang="zh-CN" sz="8801" dirty="0">
              <a:ln w="0"/>
              <a:solidFill>
                <a:srgbClr val="5E3761"/>
              </a:solidFill>
              <a:effectLst>
                <a:reflection blurRad="6350" stA="53000" endA="300" endPos="35500" dir="5400000" sy="-90000" algn="bl" rotWithShape="0"/>
              </a:effectLst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Castellar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CXH</dc:creator>
  <cp:lastModifiedBy>CXH</cp:lastModifiedBy>
  <cp:revision>4</cp:revision>
  <dcterms:created xsi:type="dcterms:W3CDTF">2021-06-15T12:30:52Z</dcterms:created>
  <dcterms:modified xsi:type="dcterms:W3CDTF">2021-06-15T12:38:20Z</dcterms:modified>
</cp:coreProperties>
</file>