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7C4C0-E668-48CC-B8C7-C7A8E85B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C0E2AD-127B-4A25-B3BC-A5D6A332D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B1E43-DC2D-42B3-B789-F2471132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DA648-2851-4F76-AF37-8F1188E8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56EE8-A085-4DCB-A8ED-BDF4EF34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1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9E0CF-3722-450C-96C3-1431E1FB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4C1B9-6789-42DD-BCB8-E6571F6F4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5DB00-D820-40EE-97DA-C18FDFF3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4942A-7988-4F4A-BB8A-37EE8472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5A35E-89F7-4A12-A912-1A6C9EEA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89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D96AB-78DA-445C-928D-FF1E2BB54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B764B2-3F2A-492C-B4BE-BA4929EEB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0559EF-A3C7-4299-83C9-A0452025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59E69-18A0-4034-84A5-C4710C5C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786B6-491F-470D-8DB2-24492AD5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95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AA56-6DFE-4011-8546-D22F4F1F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0579E-3DFF-4BE5-9C02-2BB0CBD4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D5EF3-95FE-45BC-9EE7-4992EE4B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93C75-B72B-4583-8299-7425D13F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F5C8E-6641-40FB-BEB6-F0F5E7AA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9431F-853C-43CF-B48F-2C68893C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0C3793-48E1-40EC-87DB-7D989879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EDADD-AA0F-4650-BD38-4D1602C2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38F5A-3F81-4B58-A8FD-90269310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75809-494F-44BB-8C40-E0BA1BA9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D2C20-9A30-4FD0-B17B-60AF429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0A82C-3651-4455-A1C0-2DDF73020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FBF421-9214-423E-917E-D2E0B4380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031531-49B0-4E61-9752-6E0F912F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5AB7DB-F299-4947-9827-EC55C439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613DCF-AA1A-4559-A07E-057C8F19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0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88C6F-E558-4F4B-87F2-F3BA14A1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1512DE-807F-4431-B37D-A60B0427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52265B-CCE6-40F6-9F53-480210D46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EF6FE1-2695-408C-9EA2-C54009E78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1667D7-C0A0-4722-988F-9AB1D16F3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56E864-586C-4910-B3DC-32DDCC6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7A0044-3B5E-4F12-BBDE-30FC9B94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34C16B-B079-465F-8ACE-427F781F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34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F9F24-C723-41C5-9E66-650A5B12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984BFF-238E-42CA-A965-3393A69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8BA251-CF6B-4CA1-BCDF-5B3F53E3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28049D-287F-47E8-90D3-0EAAB98C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05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8305DD-97F4-4E77-8115-3478DDB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DEFE80-3A17-4088-AEFB-D8394141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1C39D1-481F-4B4D-9ED6-B78C018F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0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51891-F179-4DBD-B173-024956CC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056F4-94D3-43E4-869C-3A0CEF88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657E6F-C8F1-43CB-B724-4D3529E2C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70DB2E-0F0E-42E7-8784-78082951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EFAD75-2E45-4B44-92A7-102B9C0A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C4FA65-5A2D-4009-A4EA-E3B72CF1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6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77324-5712-4D24-8CFC-2168C201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C40E41-30B5-44CC-8FD3-672C292FB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F09578-46FC-47CB-895E-BDE96D352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D4D51-845B-437C-9925-CD1B71A5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29E6C5-8E95-4037-9355-BF8854E7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5559F3-225C-43FD-9F23-43BD3F25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5B0CFB-51FE-4B2A-890F-F2B9DBBC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B3F21-19F1-4204-82B0-546948D2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9BFFC-8364-4392-B663-D59594EDD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669E-2899-4167-97C1-1DF5E13EFD3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00B46-6D11-4FB1-84C3-CD78AE20F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07EF6-D535-4839-9FAF-76CB45682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865B-D7F8-4BD7-8DF8-0C9D55163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21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B512-2325-438F-B491-6CC856439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COGITO ERGON SUM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E07A33-DD4A-4661-9E30-EE40C3626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u="sng" dirty="0"/>
              <a:t>Existência na Presença</a:t>
            </a:r>
          </a:p>
        </p:txBody>
      </p:sp>
    </p:spTree>
    <p:extLst>
      <p:ext uri="{BB962C8B-B14F-4D97-AF65-F5344CB8AC3E}">
        <p14:creationId xmlns:p14="http://schemas.microsoft.com/office/powerpoint/2010/main" val="1019046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2A50A-3657-44DC-90D0-7CE83C8D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sou!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E8A93-2F58-4482-B271-23F857AA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Oque sou?</a:t>
            </a:r>
          </a:p>
          <a:p>
            <a:pPr lvl="1"/>
            <a:r>
              <a:rPr lang="pt-BR" dirty="0"/>
              <a:t>Exemplar espécie da raça humana.</a:t>
            </a:r>
          </a:p>
          <a:p>
            <a:r>
              <a:rPr lang="pt-BR" u="sng" dirty="0"/>
              <a:t>Por que sou?</a:t>
            </a:r>
          </a:p>
          <a:p>
            <a:pPr lvl="1"/>
            <a:r>
              <a:rPr lang="pt-BR" dirty="0"/>
              <a:t>Para agir como uma ferramenta Divina.</a:t>
            </a:r>
          </a:p>
          <a:p>
            <a:r>
              <a:rPr lang="pt-BR" u="sng" dirty="0"/>
              <a:t>Como proceder?</a:t>
            </a:r>
          </a:p>
          <a:p>
            <a:pPr lvl="1"/>
            <a:r>
              <a:rPr lang="pt-BR" dirty="0"/>
              <a:t>Manter-se saudável, paciente, honrado.</a:t>
            </a:r>
          </a:p>
        </p:txBody>
      </p:sp>
    </p:spTree>
    <p:extLst>
      <p:ext uri="{BB962C8B-B14F-4D97-AF65-F5344CB8AC3E}">
        <p14:creationId xmlns:p14="http://schemas.microsoft.com/office/powerpoint/2010/main" val="363604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50A89-CD01-4279-B7EE-2359A4E0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EBCA-8686-4791-BBD3-62F6E85A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Livrar a humanidade da Ignorância:</a:t>
            </a:r>
          </a:p>
          <a:p>
            <a:endParaRPr lang="pt-BR" dirty="0"/>
          </a:p>
          <a:p>
            <a:pPr lvl="1"/>
            <a:r>
              <a:rPr lang="pt-BR" dirty="0"/>
              <a:t>1º Etapa: Libertar-me;</a:t>
            </a:r>
          </a:p>
          <a:p>
            <a:pPr lvl="1"/>
            <a:r>
              <a:rPr lang="pt-BR" dirty="0"/>
              <a:t>2º Etapa: Libertar os semelhantes;</a:t>
            </a:r>
          </a:p>
          <a:p>
            <a:pPr lvl="1"/>
            <a:r>
              <a:rPr lang="pt-BR" dirty="0"/>
              <a:t>3º Etapa: Agir em prol da sabedoria e entendimento;</a:t>
            </a:r>
          </a:p>
          <a:p>
            <a:pPr lvl="1"/>
            <a:r>
              <a:rPr lang="pt-BR" dirty="0"/>
              <a:t>4° Etapa: Alcançar o resultado.</a:t>
            </a:r>
          </a:p>
        </p:txBody>
      </p:sp>
    </p:spTree>
    <p:extLst>
      <p:ext uri="{BB962C8B-B14F-4D97-AF65-F5344CB8AC3E}">
        <p14:creationId xmlns:p14="http://schemas.microsoft.com/office/powerpoint/2010/main" val="27719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E42C7-2DA0-496F-BBB4-0F6A7ABD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u="sng" dirty="0"/>
              <a:t>Estilo de Ser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B277D-B9D9-493B-A51D-B22876FB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Cultura: HIP-HOP batido, </a:t>
            </a:r>
            <a:r>
              <a:rPr lang="pt-BR" dirty="0" err="1"/>
              <a:t>mc</a:t>
            </a:r>
            <a:r>
              <a:rPr lang="pt-BR" dirty="0"/>
              <a:t>, dançado e colorido;</a:t>
            </a:r>
          </a:p>
          <a:p>
            <a:pPr lvl="1"/>
            <a:r>
              <a:rPr lang="pt-BR" dirty="0"/>
              <a:t>Literatura brasileira, russa e francesa. 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Esportes: movimentação muscular e raciocínio logico superando adversidades</a:t>
            </a:r>
          </a:p>
        </p:txBody>
      </p:sp>
    </p:spTree>
    <p:extLst>
      <p:ext uri="{BB962C8B-B14F-4D97-AF65-F5344CB8AC3E}">
        <p14:creationId xmlns:p14="http://schemas.microsoft.com/office/powerpoint/2010/main" val="340593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FD1B3-53FA-43E8-A46B-2B9317F7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9A395E-19D3-4794-8555-0ACE308E4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929731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581624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COGITO ERGON SUM</vt:lpstr>
      <vt:lpstr>Eu sou!</vt:lpstr>
      <vt:lpstr>Ideal</vt:lpstr>
      <vt:lpstr>Estilo de Ser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COGITO ERGON SUM</dc:title>
  <dc:creator>Fatec</dc:creator>
  <cp:lastModifiedBy>Fatec</cp:lastModifiedBy>
  <cp:revision>3</cp:revision>
  <dcterms:created xsi:type="dcterms:W3CDTF">2023-08-11T23:11:00Z</dcterms:created>
  <dcterms:modified xsi:type="dcterms:W3CDTF">2023-08-11T23:23:07Z</dcterms:modified>
</cp:coreProperties>
</file>