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068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8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0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57385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7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0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5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3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0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3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B45F82-A7AA-4ACE-A653-081218DE16A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1E99E8E-89CD-4F49-BD4B-4ADC4EC551B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utopia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301398"/>
          </a:xfrm>
        </p:spPr>
        <p:txBody>
          <a:bodyPr/>
          <a:lstStyle/>
          <a:p>
            <a:r>
              <a:rPr lang="pt-BR" dirty="0" smtClean="0"/>
              <a:t>Artur Passos Moreira</a:t>
            </a:r>
          </a:p>
          <a:p>
            <a:r>
              <a:rPr lang="pt-BR" dirty="0" smtClean="0"/>
              <a:t>Bernardo </a:t>
            </a:r>
            <a:r>
              <a:rPr lang="pt-BR" dirty="0" err="1" smtClean="0"/>
              <a:t>Lionardo</a:t>
            </a:r>
            <a:r>
              <a:rPr lang="pt-BR" dirty="0" smtClean="0"/>
              <a:t> Costa</a:t>
            </a:r>
          </a:p>
          <a:p>
            <a:r>
              <a:rPr lang="pt-BR" dirty="0" smtClean="0"/>
              <a:t>Pedro Henrique Ferreira Lara</a:t>
            </a:r>
          </a:p>
          <a:p>
            <a:r>
              <a:rPr lang="pt-BR" dirty="0" smtClean="0"/>
              <a:t>Victor Mendes Amaral Costa</a:t>
            </a:r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888" y="1099005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91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53872" y="2321781"/>
            <a:ext cx="985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Desenvolvemos este projeto para uma empresa que fabrica mochilas, lancheiras e bolsas. Este software tem a intenção de controlar estoque, para que a empresa tenha um controle total e que com isto evite desperdício e gastos desnecessários, visando aumentar a produção.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53872" y="3562184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Um software simples, mas eficaz.</a:t>
            </a:r>
            <a:endParaRPr lang="pt-BR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9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54318" y="2285999"/>
            <a:ext cx="4615732" cy="358140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sz="2200" b="1" dirty="0" smtClean="0"/>
              <a:t>FUNCIONAIS</a:t>
            </a:r>
          </a:p>
          <a:p>
            <a:pPr marL="0" indent="0" algn="ctr">
              <a:buNone/>
            </a:pPr>
            <a:endParaRPr lang="pt-BR" b="1" dirty="0" smtClean="0"/>
          </a:p>
          <a:p>
            <a:r>
              <a:rPr lang="pt-BR" dirty="0"/>
              <a:t>RF001 – O software deve cadastrar usuário.</a:t>
            </a:r>
          </a:p>
          <a:p>
            <a:r>
              <a:rPr lang="pt-BR" dirty="0"/>
              <a:t>RF002 – O software deve </a:t>
            </a:r>
            <a:r>
              <a:rPr lang="pt-BR" dirty="0" err="1"/>
              <a:t>logar</a:t>
            </a:r>
            <a:r>
              <a:rPr lang="pt-BR" dirty="0"/>
              <a:t> usuário.</a:t>
            </a:r>
          </a:p>
          <a:p>
            <a:r>
              <a:rPr lang="pt-BR" dirty="0"/>
              <a:t>RF003 – O software deve cadastrar fornecedor.</a:t>
            </a:r>
          </a:p>
          <a:p>
            <a:r>
              <a:rPr lang="pt-BR" dirty="0"/>
              <a:t>RF004 – O software deve cadastrar Matéria – Prima.</a:t>
            </a:r>
          </a:p>
          <a:p>
            <a:r>
              <a:rPr lang="pt-BR" dirty="0"/>
              <a:t>RF005 - O software deve cadastrar Estoque.</a:t>
            </a:r>
          </a:p>
          <a:p>
            <a:r>
              <a:rPr lang="pt-BR" dirty="0"/>
              <a:t>RF006 - O software deve consultar Estoque.</a:t>
            </a:r>
          </a:p>
          <a:p>
            <a:r>
              <a:rPr lang="pt-BR" dirty="0"/>
              <a:t>RF007 - O software deve gerar relatório de produção.</a:t>
            </a:r>
          </a:p>
          <a:p>
            <a:r>
              <a:rPr lang="pt-BR" dirty="0"/>
              <a:t>RF008 - O software deve gerar histórico de entrada.</a:t>
            </a:r>
          </a:p>
          <a:p>
            <a:r>
              <a:rPr lang="pt-BR" dirty="0"/>
              <a:t>RF009 - O software deve gerar histórico de saída.</a:t>
            </a:r>
          </a:p>
          <a:p>
            <a:r>
              <a:rPr lang="pt-BR" dirty="0"/>
              <a:t>RF010 - O software deve filtrar informações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4908573" cy="358140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b="1" dirty="0" smtClean="0"/>
              <a:t>NÃO – FUNCIONAIS</a:t>
            </a:r>
          </a:p>
          <a:p>
            <a:pPr marL="0" indent="0" algn="ctr">
              <a:buNone/>
            </a:pPr>
            <a:endParaRPr lang="pt-BR" b="1" dirty="0" smtClean="0"/>
          </a:p>
          <a:p>
            <a:r>
              <a:rPr lang="pt-BR" dirty="0"/>
              <a:t>RNF001 – O software deverá executar no </a:t>
            </a:r>
            <a:r>
              <a:rPr lang="pt-BR" dirty="0" smtClean="0"/>
              <a:t>Windows.</a:t>
            </a:r>
            <a:endParaRPr lang="pt-BR" dirty="0"/>
          </a:p>
          <a:p>
            <a:r>
              <a:rPr lang="pt-BR" dirty="0"/>
              <a:t>RNF002 – O software deverá buscar informações </a:t>
            </a:r>
            <a:r>
              <a:rPr lang="pt-BR" dirty="0" smtClean="0"/>
              <a:t>off-line.</a:t>
            </a:r>
            <a:endParaRPr lang="pt-BR" dirty="0"/>
          </a:p>
          <a:p>
            <a:r>
              <a:rPr lang="pt-BR" dirty="0"/>
              <a:t>RNF003 - Software na cor preto e </a:t>
            </a:r>
            <a:r>
              <a:rPr lang="pt-BR" dirty="0" smtClean="0"/>
              <a:t>branco.</a:t>
            </a:r>
            <a:endParaRPr lang="pt-BR" dirty="0"/>
          </a:p>
          <a:p>
            <a:r>
              <a:rPr lang="pt-BR" dirty="0"/>
              <a:t>RNF004 - Software deverá ser desenvolvido na linguagem </a:t>
            </a:r>
            <a:r>
              <a:rPr lang="pt-BR" dirty="0" smtClean="0"/>
              <a:t>Java.</a:t>
            </a:r>
            <a:endParaRPr lang="pt-BR" dirty="0"/>
          </a:p>
          <a:p>
            <a:r>
              <a:rPr lang="pt-BR" dirty="0"/>
              <a:t>RNF005 - Software deverá se comunicar com o SQL </a:t>
            </a:r>
            <a:r>
              <a:rPr lang="pt-BR" dirty="0" smtClean="0"/>
              <a:t>Server.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35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8699" y="224625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/>
          <a:stretch/>
        </p:blipFill>
        <p:spPr>
          <a:xfrm>
            <a:off x="1518699" y="1376600"/>
            <a:ext cx="10233329" cy="5170467"/>
          </a:xfrm>
        </p:spPr>
      </p:pic>
      <p:pic>
        <p:nvPicPr>
          <p:cNvPr id="12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25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3223" y="327991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1144988"/>
            <a:ext cx="8651018" cy="5791196"/>
          </a:xfrm>
        </p:spPr>
      </p:pic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39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018" y="306622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95" y="1049572"/>
            <a:ext cx="5670046" cy="5675265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96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80284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Diagrama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62181"/>
            <a:ext cx="5581816" cy="621356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0771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Diagrama de Entidade de Relacionamento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99" y="1765190"/>
            <a:ext cx="11083264" cy="4866198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49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359796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Protótipo de Telas - Utopia</a:t>
            </a:r>
            <a:endParaRPr lang="pt-BR" dirty="0"/>
          </a:p>
        </p:txBody>
      </p:sp>
      <p:pic>
        <p:nvPicPr>
          <p:cNvPr id="4" name="Utopia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3667" y="1485595"/>
            <a:ext cx="8317065" cy="5197589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" y="125440"/>
            <a:ext cx="1210253" cy="12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75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100</TotalTime>
  <Words>233</Words>
  <Application>Microsoft Office PowerPoint</Application>
  <PresentationFormat>Widescreen</PresentationFormat>
  <Paragraphs>34</Paragraphs>
  <Slides>9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utopia</vt:lpstr>
      <vt:lpstr>Introdução </vt:lpstr>
      <vt:lpstr>Requisitos </vt:lpstr>
      <vt:lpstr>Diagrama de Caso de Uso</vt:lpstr>
      <vt:lpstr>Diagrama de Classe</vt:lpstr>
      <vt:lpstr>Diagrama de Sequência</vt:lpstr>
      <vt:lpstr>Diagrama de Atividade</vt:lpstr>
      <vt:lpstr>Diagrama de Entidade de Relacionamento</vt:lpstr>
      <vt:lpstr>Protótipo de Telas - Utopia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utopia</dc:title>
  <dc:creator>Conta da Microsoft</dc:creator>
  <cp:lastModifiedBy>Conta da Microsoft</cp:lastModifiedBy>
  <cp:revision>10</cp:revision>
  <dcterms:created xsi:type="dcterms:W3CDTF">2022-11-18T23:00:29Z</dcterms:created>
  <dcterms:modified xsi:type="dcterms:W3CDTF">2022-11-21T00:09:00Z</dcterms:modified>
</cp:coreProperties>
</file>