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359" r:id="rId3"/>
    <p:sldId id="371" r:id="rId4"/>
    <p:sldId id="370" r:id="rId5"/>
    <p:sldId id="372" r:id="rId6"/>
    <p:sldId id="336" r:id="rId7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59"/>
            <p14:sldId id="371"/>
            <p14:sldId id="370"/>
            <p14:sldId id="372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5" autoAdjust="0"/>
    <p:restoredTop sz="96101" autoAdjust="0"/>
  </p:normalViewPr>
  <p:slideViewPr>
    <p:cSldViewPr snapToGrid="0" snapToObjects="1">
      <p:cViewPr varScale="1">
        <p:scale>
          <a:sx n="128" d="100"/>
          <a:sy n="128" d="100"/>
        </p:scale>
        <p:origin x="621" y="51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Skills</a:t>
            </a:r>
            <a:endParaRPr lang="es-ES_tradnl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Photoshop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Illustrator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InDesign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pmapgmit.herokuapp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g7kntVLHfjk" TargetMode="External"/><Relationship Id="rId4" Type="http://schemas.openxmlformats.org/officeDocument/2006/relationships/hyperlink" Target="https://github.com/alexpt2000gmit/4Year_GESTURE_BASED_UI_DEVELOP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gif"/><Relationship Id="rId4" Type="http://schemas.openxmlformats.org/officeDocument/2006/relationships/image" Target="../media/image4.png"/><Relationship Id="rId9" Type="http://schemas.openxmlformats.org/officeDocument/2006/relationships/hyperlink" Target="https://leapmapgmit.heroku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156" y="905183"/>
            <a:ext cx="4801663" cy="2163584"/>
          </a:xfrm>
        </p:spPr>
        <p:txBody>
          <a:bodyPr/>
          <a:lstStyle/>
          <a:p>
            <a:r>
              <a:rPr lang="en-GB" dirty="0"/>
              <a:t>Alexander Souza</a:t>
            </a:r>
          </a:p>
          <a:p>
            <a:r>
              <a:rPr lang="en-IE" dirty="0"/>
              <a:t>Pedro Mota</a:t>
            </a:r>
            <a:endParaRPr lang="en-IE" b="0" dirty="0"/>
          </a:p>
          <a:p>
            <a:r>
              <a:rPr lang="en-GB" dirty="0"/>
              <a:t> </a:t>
            </a:r>
            <a:endParaRPr lang="en-IE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71330" y="2067328"/>
            <a:ext cx="5537437" cy="363669"/>
          </a:xfrm>
        </p:spPr>
        <p:txBody>
          <a:bodyPr/>
          <a:lstStyle/>
          <a:p>
            <a:r>
              <a:rPr lang="en-US" dirty="0"/>
              <a:t>GESTURE BASED UI DEVELOPMENT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7877569">
            <a:off x="465003" y="3843476"/>
            <a:ext cx="5248911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1392075">
            <a:off x="4851791" y="2362396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gmit logo">
            <a:extLst>
              <a:ext uri="{FF2B5EF4-FFF2-40B4-BE49-F238E27FC236}">
                <a16:creationId xmlns:a16="http://schemas.microsoft.com/office/drawing/2014/main" id="{D835710D-1EF8-42EF-BB8D-5D1210EC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79" y="159689"/>
            <a:ext cx="1688037" cy="529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7EDF1BA-B88A-4663-ADD3-2F0D67A75920}"/>
              </a:ext>
            </a:extLst>
          </p:cNvPr>
          <p:cNvSpPr txBox="1">
            <a:spLocks/>
          </p:cNvSpPr>
          <p:nvPr/>
        </p:nvSpPr>
        <p:spPr>
          <a:xfrm>
            <a:off x="3406673" y="3896032"/>
            <a:ext cx="5630174" cy="17170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 defTabSz="405037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deployed on AWS and Heroku:</a:t>
            </a:r>
          </a:p>
          <a:p>
            <a:pPr algn="r"/>
            <a:r>
              <a:rPr lang="en-IE" dirty="0">
                <a:hlinkClick r:id="rId3"/>
              </a:rPr>
              <a:t>https://leapmapgmit.herokuapp.com</a:t>
            </a:r>
            <a:endParaRPr lang="en-IE" dirty="0"/>
          </a:p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GitHub:</a:t>
            </a:r>
          </a:p>
          <a:p>
            <a:pPr algn="r"/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https://github.com/alexpt2000gmit/4Year_GESTURE_BASED_UI_DEVELOPMENT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</a:t>
            </a: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r"/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https://youtu.be/g7kntVLHfjk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PROJECT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0936744">
            <a:off x="2856479" y="910134"/>
            <a:ext cx="6766362" cy="1134228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4421420">
            <a:off x="2674938" y="1754216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14B59-59F2-41FE-B868-041F8AD288F3}"/>
              </a:ext>
            </a:extLst>
          </p:cNvPr>
          <p:cNvSpPr txBox="1"/>
          <p:nvPr/>
        </p:nvSpPr>
        <p:spPr>
          <a:xfrm>
            <a:off x="382773" y="5003389"/>
            <a:ext cx="36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LeapStreet</a:t>
            </a:r>
            <a:r>
              <a:rPr lang="en-IE" sz="2400" dirty="0"/>
              <a:t>Map</a:t>
            </a:r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46555-FC8D-4C4B-BCA5-7EE4C859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60" y="2029275"/>
            <a:ext cx="3814634" cy="1781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412C9-D1F0-4649-8D41-325DB1BB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7" y="4379643"/>
            <a:ext cx="1552353" cy="133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F0622-29A4-46E5-9067-50A48880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355509"/>
            <a:ext cx="5216008" cy="25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 Application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452438" y="1960135"/>
            <a:ext cx="8466151" cy="3023469"/>
          </a:xfrm>
        </p:spPr>
        <p:txBody>
          <a:bodyPr/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/>
              <a:t>The project is made up of the </a:t>
            </a:r>
            <a:r>
              <a:rPr lang="en-US" sz="1600" b="1" dirty="0"/>
              <a:t>Leap Motion</a:t>
            </a:r>
            <a:r>
              <a:rPr lang="en-US" sz="1600" dirty="0"/>
              <a:t>, Google Map &amp; Street View, and HTML + JavaScript code for connecting the two of them.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/>
              <a:t>The project allows a user to navigate Google Street View with only hand motions inside a web browser.</a:t>
            </a:r>
            <a:endParaRPr lang="en-IE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B996-41D9-428B-9D83-FB76E142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70" y="4650373"/>
            <a:ext cx="1237630" cy="10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The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5616626" cy="400292"/>
          </a:xfrm>
        </p:spPr>
        <p:txBody>
          <a:bodyPr/>
          <a:lstStyle/>
          <a:p>
            <a:r>
              <a:rPr lang="en-IE" dirty="0"/>
              <a:t>ARCHITECTURE / TECHNOLOGIES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69371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>
                <a:solidFill>
                  <a:schemeClr val="bg1"/>
                </a:solidFill>
              </a:rPr>
              <a:t>the best leader be</a:t>
            </a:r>
          </a:p>
        </p:txBody>
      </p:sp>
      <p:grpSp>
        <p:nvGrpSpPr>
          <p:cNvPr id="14" name="Group 68">
            <a:extLst>
              <a:ext uri="{FF2B5EF4-FFF2-40B4-BE49-F238E27FC236}">
                <a16:creationId xmlns:a16="http://schemas.microsoft.com/office/drawing/2014/main" id="{41F348B1-4699-4203-A145-49E5ED344FC9}"/>
              </a:ext>
            </a:extLst>
          </p:cNvPr>
          <p:cNvGrpSpPr/>
          <p:nvPr/>
        </p:nvGrpSpPr>
        <p:grpSpPr>
          <a:xfrm>
            <a:off x="269479" y="3752463"/>
            <a:ext cx="3086210" cy="736438"/>
            <a:chOff x="209114" y="4349910"/>
            <a:chExt cx="4205325" cy="1554461"/>
          </a:xfrm>
          <a:solidFill>
            <a:schemeClr val="bg1">
              <a:lumMod val="95000"/>
            </a:schemeClr>
          </a:solidFill>
        </p:grpSpPr>
        <p:sp>
          <p:nvSpPr>
            <p:cNvPr id="15" name="Rectangle: Rounded Corners 8">
              <a:extLst>
                <a:ext uri="{FF2B5EF4-FFF2-40B4-BE49-F238E27FC236}">
                  <a16:creationId xmlns:a16="http://schemas.microsoft.com/office/drawing/2014/main" id="{A64AFB0D-72A4-4581-AADD-F7A0DA2E2B23}"/>
                </a:ext>
              </a:extLst>
            </p:cNvPr>
            <p:cNvSpPr/>
            <p:nvPr/>
          </p:nvSpPr>
          <p:spPr>
            <a:xfrm>
              <a:off x="209114" y="4349910"/>
              <a:ext cx="4205325" cy="155446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81D20EB6-DF6F-4BAE-ABDB-F0F126825F76}"/>
                </a:ext>
              </a:extLst>
            </p:cNvPr>
            <p:cNvSpPr/>
            <p:nvPr/>
          </p:nvSpPr>
          <p:spPr>
            <a:xfrm>
              <a:off x="4237146" y="4530230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Rectangle 98">
              <a:extLst>
                <a:ext uri="{FF2B5EF4-FFF2-40B4-BE49-F238E27FC236}">
                  <a16:creationId xmlns:a16="http://schemas.microsoft.com/office/drawing/2014/main" id="{EAEDF8E8-8953-49B2-A42E-2CFC9FE8946D}"/>
                </a:ext>
              </a:extLst>
            </p:cNvPr>
            <p:cNvSpPr/>
            <p:nvPr/>
          </p:nvSpPr>
          <p:spPr>
            <a:xfrm>
              <a:off x="4238938" y="4734223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Rectangle 99">
              <a:extLst>
                <a:ext uri="{FF2B5EF4-FFF2-40B4-BE49-F238E27FC236}">
                  <a16:creationId xmlns:a16="http://schemas.microsoft.com/office/drawing/2014/main" id="{C5851F52-94CA-402E-8E84-0885ED65F7B7}"/>
                </a:ext>
              </a:extLst>
            </p:cNvPr>
            <p:cNvSpPr/>
            <p:nvPr/>
          </p:nvSpPr>
          <p:spPr>
            <a:xfrm>
              <a:off x="4267925" y="5297640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Rectangle 100">
              <a:extLst>
                <a:ext uri="{FF2B5EF4-FFF2-40B4-BE49-F238E27FC236}">
                  <a16:creationId xmlns:a16="http://schemas.microsoft.com/office/drawing/2014/main" id="{0F674539-B10E-4C90-8E2D-5A8B7EF8A598}"/>
                </a:ext>
              </a:extLst>
            </p:cNvPr>
            <p:cNvSpPr/>
            <p:nvPr/>
          </p:nvSpPr>
          <p:spPr>
            <a:xfrm>
              <a:off x="4263646" y="5483227"/>
              <a:ext cx="146413" cy="61950"/>
            </a:xfrm>
            <a:prstGeom prst="rect">
              <a:avLst/>
            </a:prstGeom>
            <a:grp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2" name="Rectangle: Rounded Corners 39">
            <a:extLst>
              <a:ext uri="{FF2B5EF4-FFF2-40B4-BE49-F238E27FC236}">
                <a16:creationId xmlns:a16="http://schemas.microsoft.com/office/drawing/2014/main" id="{B246B760-9077-408A-AA0C-FD59A78E4B1C}"/>
              </a:ext>
            </a:extLst>
          </p:cNvPr>
          <p:cNvSpPr/>
          <p:nvPr/>
        </p:nvSpPr>
        <p:spPr>
          <a:xfrm>
            <a:off x="5334069" y="711580"/>
            <a:ext cx="3583305" cy="9483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019CB8FD-79DB-46C2-A07F-C7C74420020B}"/>
              </a:ext>
            </a:extLst>
          </p:cNvPr>
          <p:cNvSpPr/>
          <p:nvPr/>
        </p:nvSpPr>
        <p:spPr>
          <a:xfrm>
            <a:off x="148514" y="1443773"/>
            <a:ext cx="3340696" cy="328931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5873" cap="flat">
            <a:solidFill>
              <a:srgbClr val="2077A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36A10776-B939-4F63-9ACA-66E622DBBBCC}"/>
              </a:ext>
            </a:extLst>
          </p:cNvPr>
          <p:cNvSpPr txBox="1"/>
          <p:nvPr/>
        </p:nvSpPr>
        <p:spPr>
          <a:xfrm>
            <a:off x="1237881" y="1091043"/>
            <a:ext cx="1344618" cy="372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Front end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CAF5D70D-9081-4D11-95AF-7D7BB49AD8E5}"/>
              </a:ext>
            </a:extLst>
          </p:cNvPr>
          <p:cNvSpPr txBox="1"/>
          <p:nvPr/>
        </p:nvSpPr>
        <p:spPr>
          <a:xfrm>
            <a:off x="6894635" y="343468"/>
            <a:ext cx="1100748" cy="372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 dirty="0">
                <a:solidFill>
                  <a:srgbClr val="000000"/>
                </a:solidFill>
                <a:uFillTx/>
                <a:latin typeface="Tw Cen MT"/>
              </a:rPr>
              <a:t>APIs</a:t>
            </a:r>
          </a:p>
        </p:txBody>
      </p:sp>
      <p:pic>
        <p:nvPicPr>
          <p:cNvPr id="70" name="Picture 69" descr="Related image">
            <a:extLst>
              <a:ext uri="{FF2B5EF4-FFF2-40B4-BE49-F238E27FC236}">
                <a16:creationId xmlns:a16="http://schemas.microsoft.com/office/drawing/2014/main" id="{831BB837-D006-48B4-995E-73D49AED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78757" y="981908"/>
            <a:ext cx="1151978" cy="11177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4" name="Shape 73">
            <a:extLst>
              <a:ext uri="{FF2B5EF4-FFF2-40B4-BE49-F238E27FC236}">
                <a16:creationId xmlns:a16="http://schemas.microsoft.com/office/drawing/2014/main" id="{1F870181-081C-4C6B-B13A-EC4C3E9B08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7" y="6510999"/>
            <a:ext cx="46005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894EA0A-4CA4-4BE4-92A8-94A6A738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64" y="2176334"/>
            <a:ext cx="2980475" cy="1458510"/>
          </a:xfrm>
          <a:prstGeom prst="rect">
            <a:avLst/>
          </a:prstGeom>
        </p:spPr>
      </p:pic>
      <p:pic>
        <p:nvPicPr>
          <p:cNvPr id="4" name="Picture 2" descr="Image result for JavaScript">
            <a:extLst>
              <a:ext uri="{FF2B5EF4-FFF2-40B4-BE49-F238E27FC236}">
                <a16:creationId xmlns:a16="http://schemas.microsoft.com/office/drawing/2014/main" id="{0C24661B-A36F-4281-B28A-FA15486D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" y="3791077"/>
            <a:ext cx="1738557" cy="6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logo">
            <a:extLst>
              <a:ext uri="{FF2B5EF4-FFF2-40B4-BE49-F238E27FC236}">
                <a16:creationId xmlns:a16="http://schemas.microsoft.com/office/drawing/2014/main" id="{DB8905E4-180E-492E-B118-2213F6ED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20" y="3829187"/>
            <a:ext cx="1158225" cy="5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9681A-23EF-453A-8B28-6E51BA52B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180" y="4299310"/>
            <a:ext cx="2077852" cy="1284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A5955-22A7-470A-9B73-25BF9499B981}"/>
              </a:ext>
            </a:extLst>
          </p:cNvPr>
          <p:cNvSpPr txBox="1"/>
          <p:nvPr/>
        </p:nvSpPr>
        <p:spPr>
          <a:xfrm>
            <a:off x="5596607" y="874640"/>
            <a:ext cx="1974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Leap Motion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Google Maps APIs</a:t>
            </a:r>
          </a:p>
          <a:p>
            <a:endParaRPr lang="en-I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0B1074-0EFA-4A39-8D39-158E65CBFF1A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V="1">
            <a:off x="3489210" y="1185767"/>
            <a:ext cx="1844859" cy="1902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04A355-DB05-4B5C-AD5E-32052CE75147}"/>
              </a:ext>
            </a:extLst>
          </p:cNvPr>
          <p:cNvGrpSpPr/>
          <p:nvPr/>
        </p:nvGrpSpPr>
        <p:grpSpPr>
          <a:xfrm>
            <a:off x="4823113" y="2348667"/>
            <a:ext cx="2747689" cy="1789923"/>
            <a:chOff x="3755487" y="3692249"/>
            <a:chExt cx="2747689" cy="1789923"/>
          </a:xfrm>
        </p:grpSpPr>
        <p:pic>
          <p:nvPicPr>
            <p:cNvPr id="1030" name="Picture 6" descr="Image result for laptop">
              <a:extLst>
                <a:ext uri="{FF2B5EF4-FFF2-40B4-BE49-F238E27FC236}">
                  <a16:creationId xmlns:a16="http://schemas.microsoft.com/office/drawing/2014/main" id="{466E0F90-5E99-4D4E-A5AC-3CEE6447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487" y="3692249"/>
              <a:ext cx="2747689" cy="1789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5AD6A51-C738-4B78-8543-B506687CC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036" y="3870441"/>
              <a:ext cx="1882027" cy="9209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9BB494-D0DA-4232-9B42-550CFC38F691}"/>
              </a:ext>
            </a:extLst>
          </p:cNvPr>
          <p:cNvSpPr txBox="1"/>
          <p:nvPr/>
        </p:nvSpPr>
        <p:spPr>
          <a:xfrm>
            <a:off x="306132" y="5133621"/>
            <a:ext cx="327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9"/>
              </a:rPr>
              <a:t>https://leapmapgmit.herokuapp.com</a:t>
            </a:r>
            <a:endParaRPr lang="en-IE" dirty="0"/>
          </a:p>
          <a:p>
            <a:endParaRPr lang="en-I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DC2776-B3D8-4B4D-95ED-03FF768FFCE9}"/>
              </a:ext>
            </a:extLst>
          </p:cNvPr>
          <p:cNvCxnSpPr>
            <a:cxnSpLocks/>
            <a:stCxn id="1030" idx="1"/>
            <a:endCxn id="23" idx="2"/>
          </p:cNvCxnSpPr>
          <p:nvPr/>
        </p:nvCxnSpPr>
        <p:spPr>
          <a:xfrm rot="10800000" flipV="1">
            <a:off x="1818863" y="3243628"/>
            <a:ext cx="3004251" cy="1489463"/>
          </a:xfrm>
          <a:prstGeom prst="bentConnector4">
            <a:avLst>
              <a:gd name="adj1" fmla="val 22200"/>
              <a:gd name="adj2" fmla="val 1153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Image result for usb logo">
            <a:extLst>
              <a:ext uri="{FF2B5EF4-FFF2-40B4-BE49-F238E27FC236}">
                <a16:creationId xmlns:a16="http://schemas.microsoft.com/office/drawing/2014/main" id="{2200E9F7-396C-4C0F-BE1D-0336151A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12" y="4201457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438" y="689252"/>
            <a:ext cx="5616626" cy="400292"/>
          </a:xfrm>
        </p:spPr>
        <p:txBody>
          <a:bodyPr/>
          <a:lstStyle/>
          <a:p>
            <a:r>
              <a:rPr lang="en" sz="2000" dirty="0"/>
              <a:t>Gestures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15AE7-FA9D-47F8-AB5C-07439A60AACE}"/>
              </a:ext>
            </a:extLst>
          </p:cNvPr>
          <p:cNvSpPr txBox="1"/>
          <p:nvPr/>
        </p:nvSpPr>
        <p:spPr>
          <a:xfrm>
            <a:off x="1976845" y="1303984"/>
            <a:ext cx="381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map (Map or Street View)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705CC-5055-414B-A3C9-574BC5544462}"/>
              </a:ext>
            </a:extLst>
          </p:cNvPr>
          <p:cNvGrpSpPr/>
          <p:nvPr/>
        </p:nvGrpSpPr>
        <p:grpSpPr>
          <a:xfrm>
            <a:off x="452438" y="1088864"/>
            <a:ext cx="1336765" cy="600891"/>
            <a:chOff x="148046" y="1571897"/>
            <a:chExt cx="1590260" cy="7315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559BC5-7E49-4977-80D0-2E93A6A95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176" y="1571897"/>
              <a:ext cx="795130" cy="73152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B14D4B2-3BA1-416E-990B-EB4E9908C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48046" y="1571897"/>
              <a:ext cx="795130" cy="73152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5848B-C1D8-4804-8532-74ED9D23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31" y="1794198"/>
            <a:ext cx="580073" cy="7816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2E588E8-83B2-42E8-B67C-FE3B12F00BE3}"/>
              </a:ext>
            </a:extLst>
          </p:cNvPr>
          <p:cNvSpPr txBox="1"/>
          <p:nvPr/>
        </p:nvSpPr>
        <p:spPr>
          <a:xfrm>
            <a:off x="1976845" y="2047545"/>
            <a:ext cx="666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hand into fist and moving fist allows movement in the map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948AD6-BFCB-4115-B244-BF6120AD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31" y="2658845"/>
            <a:ext cx="696278" cy="10280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27B522-E6D7-48EE-9D4E-32C2AE2483AA}"/>
              </a:ext>
            </a:extLst>
          </p:cNvPr>
          <p:cNvSpPr txBox="1"/>
          <p:nvPr/>
        </p:nvSpPr>
        <p:spPr>
          <a:xfrm>
            <a:off x="1976845" y="3114265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Counter clockwise / Anticlockwise </a:t>
            </a:r>
            <a:r>
              <a:rPr lang="en-US" dirty="0"/>
              <a:t>(zoom in and zoom out)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AA5ED-DF4D-4702-8EA2-45C7DCFF63AC}"/>
              </a:ext>
            </a:extLst>
          </p:cNvPr>
          <p:cNvGrpSpPr/>
          <p:nvPr/>
        </p:nvGrpSpPr>
        <p:grpSpPr>
          <a:xfrm>
            <a:off x="1033463" y="3694312"/>
            <a:ext cx="1160689" cy="1028013"/>
            <a:chOff x="5584100" y="181791"/>
            <a:chExt cx="2190750" cy="23622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BB6075B-43C4-48BB-AFB5-4807CE3B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4100" y="181791"/>
              <a:ext cx="2190750" cy="2362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5D7D1D-2CB4-40CE-9A8F-3576C2D8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4650" y="550609"/>
              <a:ext cx="533039" cy="4261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51B74-CAEB-4F24-A2CB-7217995C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3738" y="557624"/>
              <a:ext cx="533039" cy="35981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39785A-79AC-42E2-988C-F17D7B788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675190" y="1357607"/>
              <a:ext cx="580073" cy="45005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32FC17-0A32-4F5C-9210-782E0043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645033" y="577099"/>
              <a:ext cx="580073" cy="450057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E02EFD8-9A6B-41DF-8940-4655EE94B16A}"/>
              </a:ext>
            </a:extLst>
          </p:cNvPr>
          <p:cNvSpPr txBox="1"/>
          <p:nvPr/>
        </p:nvSpPr>
        <p:spPr>
          <a:xfrm>
            <a:off x="2016033" y="4035351"/>
            <a:ext cx="687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popup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37A3887-B73C-43A3-9D29-7D153D931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9459" y="2658845"/>
            <a:ext cx="696278" cy="10280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D311F1-E278-45C4-84BF-ED908945942D}"/>
              </a:ext>
            </a:extLst>
          </p:cNvPr>
          <p:cNvSpPr txBox="1"/>
          <p:nvPr/>
        </p:nvSpPr>
        <p:spPr>
          <a:xfrm>
            <a:off x="2053451" y="5062900"/>
            <a:ext cx="666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 fist and forward movement to walk on Street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A749A4-EDBF-487B-9F80-A431C4BABA13}"/>
              </a:ext>
            </a:extLst>
          </p:cNvPr>
          <p:cNvGrpSpPr/>
          <p:nvPr/>
        </p:nvGrpSpPr>
        <p:grpSpPr>
          <a:xfrm>
            <a:off x="1100189" y="4809553"/>
            <a:ext cx="765621" cy="781659"/>
            <a:chOff x="1100189" y="4809553"/>
            <a:chExt cx="765621" cy="78165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97DE0AD-07AE-4347-B46D-3620350E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737" y="4809553"/>
              <a:ext cx="580073" cy="7816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AE9468F-A8B5-45F8-9D75-EA901253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567" y="4840285"/>
              <a:ext cx="282411" cy="22261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F110B9-4C02-437B-B565-1B4A5881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109167" y="5345767"/>
              <a:ext cx="252444" cy="23844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E2C36E2-CF81-4C73-AC01-7A329166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3190" y="5006095"/>
              <a:ext cx="252444" cy="238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4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140F95-D8AD-4F3A-9E3A-5637C3EA9E1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IE" dirty="0"/>
              <a:t>Thanks </a:t>
            </a:r>
            <a:r>
              <a:rPr lang="en-IE" dirty="0">
                <a:sym typeface="Wingdings" panose="05000000000000000000" pitchFamily="2" charset="2"/>
              </a:rPr>
              <a:t>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2157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172</Words>
  <Application>Microsoft Office PowerPoint</Application>
  <PresentationFormat>On-screen Show (16:10)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FontAwesome</vt:lpstr>
      <vt:lpstr>Helvetica Light</vt:lpstr>
      <vt:lpstr>Lato Light</vt:lpstr>
      <vt:lpstr>Lato Regular</vt:lpstr>
      <vt:lpstr>Tw Cen MT</vt:lpstr>
      <vt:lpstr>Wingdings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ALEXANDER SOUZA</cp:lastModifiedBy>
  <cp:revision>1216</cp:revision>
  <dcterms:created xsi:type="dcterms:W3CDTF">2015-06-05T17:51:08Z</dcterms:created>
  <dcterms:modified xsi:type="dcterms:W3CDTF">2018-04-26T08:28:42Z</dcterms:modified>
</cp:coreProperties>
</file>