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5" r:id="rId2"/>
    <p:sldId id="359" r:id="rId3"/>
    <p:sldId id="371" r:id="rId4"/>
    <p:sldId id="370" r:id="rId5"/>
    <p:sldId id="372" r:id="rId6"/>
    <p:sldId id="336" r:id="rId7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59"/>
            <p14:sldId id="371"/>
            <p14:sldId id="370"/>
            <p14:sldId id="372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5" autoAdjust="0"/>
    <p:restoredTop sz="96101" autoAdjust="0"/>
  </p:normalViewPr>
  <p:slideViewPr>
    <p:cSldViewPr snapToGrid="0" snapToObjects="1">
      <p:cViewPr varScale="1">
        <p:scale>
          <a:sx n="128" d="100"/>
          <a:sy n="128" d="100"/>
        </p:scale>
        <p:origin x="621" y="51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677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58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958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014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9295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3861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9295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381224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909330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6365877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6909330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30861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198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2869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5188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7507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8029576" y="15437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090432" y="15818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16476" y="14012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477" y="18018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8029576" y="27756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090432" y="28137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816476" y="26331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816477" y="30337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8029576" y="40075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8090432" y="40456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816476" y="38650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816477" y="42656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4133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450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9450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9450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9450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17159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84663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84663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84663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84663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42372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7107234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7107233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107233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107234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684328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2987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085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7691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288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128840" y="2861734"/>
            <a:ext cx="146526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288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288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88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932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306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830640" y="2861734"/>
            <a:ext cx="146526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8306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8306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306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0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5197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5519740" y="2861734"/>
            <a:ext cx="146526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5197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5197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5197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216778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7216777" y="2861734"/>
            <a:ext cx="146526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7216777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216777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6778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7781173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157413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57412" y="176073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172758" y="2036545"/>
            <a:ext cx="2932641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  <a:p>
            <a:pPr marL="0" marR="0" lvl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733356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733356" y="2231278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5733356" y="2834136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5733356" y="3445043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5733356" y="4092367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33355" y="19511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733355" y="25682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733355" y="31685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733355" y="38162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10200" y="1358901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8" y="1143000"/>
            <a:ext cx="3268661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67200" y="3680159"/>
            <a:ext cx="439879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7201" y="4081991"/>
            <a:ext cx="439879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267199" y="4272366"/>
            <a:ext cx="4398797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67202" y="1066801"/>
            <a:ext cx="43989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4267202" y="1837578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267202" y="2338836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267202" y="2860843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267202" y="3406567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67201" y="15574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267201" y="20729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25843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267201" y="31304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565485" y="1667988"/>
            <a:ext cx="5663610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863687" y="3577883"/>
            <a:ext cx="212542" cy="340940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718300" y="1837578"/>
            <a:ext cx="196373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9144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2219903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40" y="2621735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2439" y="2812110"/>
            <a:ext cx="4043362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724239" y="630300"/>
            <a:ext cx="3957800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9144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57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0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655640" y="1656729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5926754" y="3098081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0" y="-55031"/>
            <a:ext cx="9174162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465639" y="41250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465640" y="45141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465639" y="47045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5243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77414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75720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78260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48741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8741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48741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911446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11446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911446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48741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48741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48741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11446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11446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11446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748741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8741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748741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6911446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911446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6911446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1381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81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1381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1354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1354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1354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14870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14870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14870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894513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894513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894513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900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85279" y="3362259"/>
            <a:ext cx="540000" cy="54000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5358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Freeform 75"/>
          <p:cNvSpPr/>
          <p:nvPr userDrawn="1"/>
        </p:nvSpPr>
        <p:spPr>
          <a:xfrm>
            <a:off x="30338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3118879" y="3362259"/>
            <a:ext cx="540000" cy="54000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31307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Freeform 93"/>
          <p:cNvSpPr/>
          <p:nvPr userDrawn="1"/>
        </p:nvSpPr>
        <p:spPr>
          <a:xfrm>
            <a:off x="5218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5303279" y="3362259"/>
            <a:ext cx="540000" cy="540000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3151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73899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7474979" y="3362259"/>
            <a:ext cx="540000" cy="540000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4868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584700"/>
            <a:ext cx="390366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8962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88962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778375" y="4584700"/>
            <a:ext cx="390366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914900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914900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708401"/>
            <a:ext cx="239713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381900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3381900" y="3708401"/>
            <a:ext cx="239713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72610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72610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72610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52438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02072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02072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02072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381900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289671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6284907" y="3708401"/>
            <a:ext cx="239713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805079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805079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05079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284907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419603"/>
            <a:ext cx="2607735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96371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5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6371" y="4947392"/>
            <a:ext cx="233977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4419603"/>
            <a:ext cx="2607735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388460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4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379994" y="4947392"/>
            <a:ext cx="23397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4419603"/>
            <a:ext cx="2607735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6178539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3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178539" y="4947392"/>
            <a:ext cx="23397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768600"/>
            <a:ext cx="390366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24405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778375" y="2768600"/>
            <a:ext cx="390366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850343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452438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437" y="4965700"/>
            <a:ext cx="390366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24405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4778376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778375" y="4965700"/>
            <a:ext cx="390366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850343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962401"/>
            <a:ext cx="1457326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124600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124600" y="3962401"/>
            <a:ext cx="1457326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8131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808407" y="3962401"/>
            <a:ext cx="1457326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55022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97507" y="3962401"/>
            <a:ext cx="1457326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7216773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212009" y="3962401"/>
            <a:ext cx="1457326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692403"/>
            <a:ext cx="2607735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6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2692403"/>
            <a:ext cx="2607735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5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2692403"/>
            <a:ext cx="2607735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4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452438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52437" y="4889503"/>
            <a:ext cx="2607735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587906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495032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3255961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3255960" y="488950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379995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26351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6043076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6043075" y="4889503"/>
            <a:ext cx="2607735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6170074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809222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0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295997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591994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887991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5183988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6479985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7775982" y="0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0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295997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591994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887991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5183988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6479985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7775982" y="1295996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0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295997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591994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887991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183988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6479985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7775982" y="2591992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65100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664297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3163494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65100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664297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3163494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65100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664297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3163494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65100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664297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3163494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50548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69317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03196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05028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880840"/>
            <a:ext cx="390366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61914"/>
            <a:ext cx="82296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40748"/>
            <a:ext cx="82296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72498"/>
            <a:ext cx="82296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8133" y="1278122"/>
            <a:ext cx="4605867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4741333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04328" y="1883258"/>
            <a:ext cx="366977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04328" y="2302027"/>
            <a:ext cx="366977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04328" y="2601224"/>
            <a:ext cx="3669772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0"/>
            <a:ext cx="9144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069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143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040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60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47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199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19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06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366533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886576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73877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4638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4689476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50332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91176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91177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4689476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50332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591176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591177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4689476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750332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591176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591177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2932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541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2523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3132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219423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80279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6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2932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3541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42523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132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7219423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280279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6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452438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13294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2065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416833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477689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1656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378576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439432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132638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2065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1656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132638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pmapgmit.herokuapp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g7kntVLHfjk" TargetMode="External"/><Relationship Id="rId4" Type="http://schemas.openxmlformats.org/officeDocument/2006/relationships/hyperlink" Target="https://github.com/alexpt2000gmit/4Year_GESTURE_BASED_UI_DEVELOP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1.gif"/><Relationship Id="rId4" Type="http://schemas.openxmlformats.org/officeDocument/2006/relationships/image" Target="../media/image4.png"/><Relationship Id="rId9" Type="http://schemas.openxmlformats.org/officeDocument/2006/relationships/hyperlink" Target="https://leapmapgmit.heroku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156" y="905183"/>
            <a:ext cx="4801663" cy="2163584"/>
          </a:xfrm>
        </p:spPr>
        <p:txBody>
          <a:bodyPr/>
          <a:lstStyle/>
          <a:p>
            <a:r>
              <a:rPr lang="en-GB" dirty="0"/>
              <a:t>Alexander Souza</a:t>
            </a:r>
          </a:p>
          <a:p>
            <a:r>
              <a:rPr lang="en-IE" dirty="0"/>
              <a:t>Pedro Mota</a:t>
            </a:r>
            <a:endParaRPr lang="en-IE" b="0" dirty="0"/>
          </a:p>
          <a:p>
            <a:r>
              <a:rPr lang="en-GB" dirty="0"/>
              <a:t> </a:t>
            </a:r>
            <a:endParaRPr lang="en-IE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1330" y="2067328"/>
            <a:ext cx="5537437" cy="363669"/>
          </a:xfrm>
        </p:spPr>
        <p:txBody>
          <a:bodyPr/>
          <a:lstStyle/>
          <a:p>
            <a:r>
              <a:rPr lang="en-US" dirty="0"/>
              <a:t>GESTURE BASED UI DEVELOPMENT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7877569">
            <a:off x="465003" y="3843476"/>
            <a:ext cx="5248911" cy="115103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4199466 w 4199466"/>
              <a:gd name="connsiteY0" fmla="*/ 243473 h 1115335"/>
              <a:gd name="connsiteX1" fmla="*/ 2099733 w 4199466"/>
              <a:gd name="connsiteY1" fmla="*/ 599074 h 1115335"/>
              <a:gd name="connsiteX2" fmla="*/ 2641098 w 4199466"/>
              <a:gd name="connsiteY2" fmla="*/ 1115187 h 1115335"/>
              <a:gd name="connsiteX3" fmla="*/ 3183466 w 4199466"/>
              <a:gd name="connsiteY3" fmla="*/ 649873 h 1115335"/>
              <a:gd name="connsiteX4" fmla="*/ 0 w 4199466"/>
              <a:gd name="connsiteY4" fmla="*/ 412806 h 1115335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466" h="1151030">
                <a:moveTo>
                  <a:pt x="4199466" y="279036"/>
                </a:moveTo>
                <a:cubicBezTo>
                  <a:pt x="3241321" y="239525"/>
                  <a:pt x="2236563" y="182670"/>
                  <a:pt x="2099733" y="634637"/>
                </a:cubicBezTo>
                <a:cubicBezTo>
                  <a:pt x="1962903" y="1086604"/>
                  <a:pt x="2460476" y="1142284"/>
                  <a:pt x="2641098" y="1150750"/>
                </a:cubicBezTo>
                <a:cubicBezTo>
                  <a:pt x="2821720" y="1159216"/>
                  <a:pt x="3197646" y="975667"/>
                  <a:pt x="3183466" y="685436"/>
                </a:cubicBezTo>
                <a:cubicBezTo>
                  <a:pt x="3169286" y="395205"/>
                  <a:pt x="2111021" y="-553521"/>
                  <a:pt x="0" y="4483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/>
          <p:cNvSpPr/>
          <p:nvPr/>
        </p:nvSpPr>
        <p:spPr>
          <a:xfrm rot="1392075">
            <a:off x="4851791" y="2362396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Image result for gmit logo">
            <a:extLst>
              <a:ext uri="{FF2B5EF4-FFF2-40B4-BE49-F238E27FC236}">
                <a16:creationId xmlns:a16="http://schemas.microsoft.com/office/drawing/2014/main" id="{D835710D-1EF8-42EF-BB8D-5D1210EC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79" y="159689"/>
            <a:ext cx="1688037" cy="529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7EDF1BA-B88A-4663-ADD3-2F0D67A75920}"/>
              </a:ext>
            </a:extLst>
          </p:cNvPr>
          <p:cNvSpPr txBox="1">
            <a:spLocks/>
          </p:cNvSpPr>
          <p:nvPr/>
        </p:nvSpPr>
        <p:spPr>
          <a:xfrm>
            <a:off x="3406673" y="3896032"/>
            <a:ext cx="5630174" cy="171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defTabSz="405037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deployed on AWS and Heroku:</a:t>
            </a:r>
          </a:p>
          <a:p>
            <a:pPr algn="r"/>
            <a:r>
              <a:rPr lang="en-IE" dirty="0">
                <a:hlinkClick r:id="rId3"/>
              </a:rPr>
              <a:t>https://leapmapgmit.herokuapp.com</a:t>
            </a:r>
            <a:endParaRPr lang="en-IE" dirty="0"/>
          </a:p>
          <a:p>
            <a:pPr algn="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GitHub:</a:t>
            </a:r>
          </a:p>
          <a:p>
            <a:pPr algn="r"/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https://github.com/alexpt2000gmit/4Year_GESTURE_BASED_UI_DEVELOPMENT</a:t>
            </a: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YouTube</a:t>
            </a:r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r"/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https://youtu.be/g7kntVLHfjk</a:t>
            </a: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PROJECT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20936744">
            <a:off x="2856479" y="910134"/>
            <a:ext cx="6766362" cy="1134228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/>
          <p:cNvSpPr/>
          <p:nvPr/>
        </p:nvSpPr>
        <p:spPr>
          <a:xfrm rot="14421420">
            <a:off x="2674938" y="1754216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14B59-59F2-41FE-B868-041F8AD288F3}"/>
              </a:ext>
            </a:extLst>
          </p:cNvPr>
          <p:cNvSpPr txBox="1"/>
          <p:nvPr/>
        </p:nvSpPr>
        <p:spPr>
          <a:xfrm>
            <a:off x="382773" y="5003389"/>
            <a:ext cx="362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/>
              <a:t>LeapStreet</a:t>
            </a:r>
            <a:r>
              <a:rPr lang="en-IE" sz="2400" dirty="0"/>
              <a:t>Map</a:t>
            </a:r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46555-FC8D-4C4B-BCA5-7EE4C859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60" y="2029275"/>
            <a:ext cx="3814634" cy="1781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412C9-D1F0-4649-8D41-325DB1BB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47" y="4379643"/>
            <a:ext cx="1552353" cy="133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F0622-29A4-46E5-9067-50A48880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355509"/>
            <a:ext cx="5216008" cy="25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The Application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452438" y="1960135"/>
            <a:ext cx="8466151" cy="3023469"/>
          </a:xfrm>
        </p:spPr>
        <p:txBody>
          <a:bodyPr/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2000" dirty="0"/>
              <a:t>The project allows a user to navigate Google Street View with only hand motions inside a web browser.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B996-41D9-428B-9D83-FB76E142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70" y="4650373"/>
            <a:ext cx="1237630" cy="10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The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438" y="689252"/>
            <a:ext cx="5616626" cy="400292"/>
          </a:xfrm>
        </p:spPr>
        <p:txBody>
          <a:bodyPr/>
          <a:lstStyle/>
          <a:p>
            <a:r>
              <a:rPr lang="en-IE" dirty="0"/>
              <a:t>ARCHITECTURE / TECHNOLOGIES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69371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>
                <a:solidFill>
                  <a:schemeClr val="bg1"/>
                </a:solidFill>
              </a:rPr>
              <a:t>the best leader be</a:t>
            </a:r>
          </a:p>
        </p:txBody>
      </p:sp>
      <p:grpSp>
        <p:nvGrpSpPr>
          <p:cNvPr id="14" name="Group 68">
            <a:extLst>
              <a:ext uri="{FF2B5EF4-FFF2-40B4-BE49-F238E27FC236}">
                <a16:creationId xmlns:a16="http://schemas.microsoft.com/office/drawing/2014/main" id="{41F348B1-4699-4203-A145-49E5ED344FC9}"/>
              </a:ext>
            </a:extLst>
          </p:cNvPr>
          <p:cNvGrpSpPr/>
          <p:nvPr/>
        </p:nvGrpSpPr>
        <p:grpSpPr>
          <a:xfrm>
            <a:off x="269479" y="3752463"/>
            <a:ext cx="3086210" cy="736438"/>
            <a:chOff x="209114" y="4349910"/>
            <a:chExt cx="4205325" cy="1554461"/>
          </a:xfrm>
          <a:solidFill>
            <a:schemeClr val="bg1">
              <a:lumMod val="95000"/>
            </a:schemeClr>
          </a:solidFill>
        </p:grpSpPr>
        <p:sp>
          <p:nvSpPr>
            <p:cNvPr id="15" name="Rectangle: Rounded Corners 8">
              <a:extLst>
                <a:ext uri="{FF2B5EF4-FFF2-40B4-BE49-F238E27FC236}">
                  <a16:creationId xmlns:a16="http://schemas.microsoft.com/office/drawing/2014/main" id="{A64AFB0D-72A4-4581-AADD-F7A0DA2E2B23}"/>
                </a:ext>
              </a:extLst>
            </p:cNvPr>
            <p:cNvSpPr/>
            <p:nvPr/>
          </p:nvSpPr>
          <p:spPr>
            <a:xfrm>
              <a:off x="209114" y="4349910"/>
              <a:ext cx="4205325" cy="155446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81D20EB6-DF6F-4BAE-ABDB-F0F126825F76}"/>
                </a:ext>
              </a:extLst>
            </p:cNvPr>
            <p:cNvSpPr/>
            <p:nvPr/>
          </p:nvSpPr>
          <p:spPr>
            <a:xfrm>
              <a:off x="4237146" y="4530230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7" name="Rectangle 98">
              <a:extLst>
                <a:ext uri="{FF2B5EF4-FFF2-40B4-BE49-F238E27FC236}">
                  <a16:creationId xmlns:a16="http://schemas.microsoft.com/office/drawing/2014/main" id="{EAEDF8E8-8953-49B2-A42E-2CFC9FE8946D}"/>
                </a:ext>
              </a:extLst>
            </p:cNvPr>
            <p:cNvSpPr/>
            <p:nvPr/>
          </p:nvSpPr>
          <p:spPr>
            <a:xfrm>
              <a:off x="4238938" y="4734223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8" name="Rectangle 99">
              <a:extLst>
                <a:ext uri="{FF2B5EF4-FFF2-40B4-BE49-F238E27FC236}">
                  <a16:creationId xmlns:a16="http://schemas.microsoft.com/office/drawing/2014/main" id="{C5851F52-94CA-402E-8E84-0885ED65F7B7}"/>
                </a:ext>
              </a:extLst>
            </p:cNvPr>
            <p:cNvSpPr/>
            <p:nvPr/>
          </p:nvSpPr>
          <p:spPr>
            <a:xfrm>
              <a:off x="4267925" y="5297640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Rectangle 100">
              <a:extLst>
                <a:ext uri="{FF2B5EF4-FFF2-40B4-BE49-F238E27FC236}">
                  <a16:creationId xmlns:a16="http://schemas.microsoft.com/office/drawing/2014/main" id="{0F674539-B10E-4C90-8E2D-5A8B7EF8A598}"/>
                </a:ext>
              </a:extLst>
            </p:cNvPr>
            <p:cNvSpPr/>
            <p:nvPr/>
          </p:nvSpPr>
          <p:spPr>
            <a:xfrm>
              <a:off x="4263646" y="5483227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2" name="Rectangle: Rounded Corners 39">
            <a:extLst>
              <a:ext uri="{FF2B5EF4-FFF2-40B4-BE49-F238E27FC236}">
                <a16:creationId xmlns:a16="http://schemas.microsoft.com/office/drawing/2014/main" id="{B246B760-9077-408A-AA0C-FD59A78E4B1C}"/>
              </a:ext>
            </a:extLst>
          </p:cNvPr>
          <p:cNvSpPr/>
          <p:nvPr/>
        </p:nvSpPr>
        <p:spPr>
          <a:xfrm>
            <a:off x="5334069" y="711580"/>
            <a:ext cx="3583305" cy="9483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019CB8FD-79DB-46C2-A07F-C7C74420020B}"/>
              </a:ext>
            </a:extLst>
          </p:cNvPr>
          <p:cNvSpPr/>
          <p:nvPr/>
        </p:nvSpPr>
        <p:spPr>
          <a:xfrm>
            <a:off x="148514" y="1443773"/>
            <a:ext cx="3340696" cy="328931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6A10776-B939-4F63-9ACA-66E622DBBBCC}"/>
              </a:ext>
            </a:extLst>
          </p:cNvPr>
          <p:cNvSpPr txBox="1"/>
          <p:nvPr/>
        </p:nvSpPr>
        <p:spPr>
          <a:xfrm>
            <a:off x="1237881" y="1091043"/>
            <a:ext cx="1344618" cy="372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Front end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CAF5D70D-9081-4D11-95AF-7D7BB49AD8E5}"/>
              </a:ext>
            </a:extLst>
          </p:cNvPr>
          <p:cNvSpPr txBox="1"/>
          <p:nvPr/>
        </p:nvSpPr>
        <p:spPr>
          <a:xfrm>
            <a:off x="6894635" y="343468"/>
            <a:ext cx="1100748" cy="372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APIs</a:t>
            </a:r>
          </a:p>
        </p:txBody>
      </p:sp>
      <p:pic>
        <p:nvPicPr>
          <p:cNvPr id="70" name="Picture 69" descr="Related image">
            <a:extLst>
              <a:ext uri="{FF2B5EF4-FFF2-40B4-BE49-F238E27FC236}">
                <a16:creationId xmlns:a16="http://schemas.microsoft.com/office/drawing/2014/main" id="{831BB837-D006-48B4-995E-73D49AED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78757" y="981908"/>
            <a:ext cx="1151978" cy="11177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4" name="Shape 73">
            <a:extLst>
              <a:ext uri="{FF2B5EF4-FFF2-40B4-BE49-F238E27FC236}">
                <a16:creationId xmlns:a16="http://schemas.microsoft.com/office/drawing/2014/main" id="{1F870181-081C-4C6B-B13A-EC4C3E9B08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7" y="6510999"/>
            <a:ext cx="46005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894EA0A-4CA4-4BE4-92A8-94A6A7384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64" y="2176334"/>
            <a:ext cx="2980475" cy="1458510"/>
          </a:xfrm>
          <a:prstGeom prst="rect">
            <a:avLst/>
          </a:prstGeom>
        </p:spPr>
      </p:pic>
      <p:pic>
        <p:nvPicPr>
          <p:cNvPr id="4" name="Picture 2" descr="Image result for JavaScript">
            <a:extLst>
              <a:ext uri="{FF2B5EF4-FFF2-40B4-BE49-F238E27FC236}">
                <a16:creationId xmlns:a16="http://schemas.microsoft.com/office/drawing/2014/main" id="{0C24661B-A36F-4281-B28A-FA15486D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2" y="3791077"/>
            <a:ext cx="1738557" cy="6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otstrap logo">
            <a:extLst>
              <a:ext uri="{FF2B5EF4-FFF2-40B4-BE49-F238E27FC236}">
                <a16:creationId xmlns:a16="http://schemas.microsoft.com/office/drawing/2014/main" id="{DB8905E4-180E-492E-B118-2213F6ED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20" y="3829187"/>
            <a:ext cx="1158225" cy="57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9681A-23EF-453A-8B28-6E51BA52B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97" y="4361017"/>
            <a:ext cx="2077852" cy="1284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A5955-22A7-470A-9B73-25BF9499B981}"/>
              </a:ext>
            </a:extLst>
          </p:cNvPr>
          <p:cNvSpPr txBox="1"/>
          <p:nvPr/>
        </p:nvSpPr>
        <p:spPr>
          <a:xfrm>
            <a:off x="5596607" y="874640"/>
            <a:ext cx="1974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Leap Motion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Google Maps APIs</a:t>
            </a:r>
          </a:p>
          <a:p>
            <a:endParaRPr lang="en-I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F0B1074-0EFA-4A39-8D39-158E65CBFF1A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V="1">
            <a:off x="3489210" y="1185767"/>
            <a:ext cx="1844859" cy="1902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04A355-DB05-4B5C-AD5E-32052CE75147}"/>
              </a:ext>
            </a:extLst>
          </p:cNvPr>
          <p:cNvGrpSpPr/>
          <p:nvPr/>
        </p:nvGrpSpPr>
        <p:grpSpPr>
          <a:xfrm>
            <a:off x="4823113" y="2348667"/>
            <a:ext cx="2747689" cy="1789923"/>
            <a:chOff x="3755487" y="3692249"/>
            <a:chExt cx="2747689" cy="1789923"/>
          </a:xfrm>
        </p:grpSpPr>
        <p:pic>
          <p:nvPicPr>
            <p:cNvPr id="1030" name="Picture 6" descr="Image result for laptop">
              <a:extLst>
                <a:ext uri="{FF2B5EF4-FFF2-40B4-BE49-F238E27FC236}">
                  <a16:creationId xmlns:a16="http://schemas.microsoft.com/office/drawing/2014/main" id="{466E0F90-5E99-4D4E-A5AC-3CEE64470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487" y="3692249"/>
              <a:ext cx="2747689" cy="1789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5AD6A51-C738-4B78-8543-B506687CC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7036" y="3870441"/>
              <a:ext cx="1882027" cy="9209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9BB494-D0DA-4232-9B42-550CFC38F691}"/>
              </a:ext>
            </a:extLst>
          </p:cNvPr>
          <p:cNvSpPr txBox="1"/>
          <p:nvPr/>
        </p:nvSpPr>
        <p:spPr>
          <a:xfrm>
            <a:off x="306132" y="5133621"/>
            <a:ext cx="327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linkClick r:id="rId9"/>
              </a:rPr>
              <a:t>https://leapmapgmit.herokuapp.com</a:t>
            </a:r>
            <a:endParaRPr lang="en-IE" dirty="0"/>
          </a:p>
          <a:p>
            <a:endParaRPr lang="en-I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7DC2776-B3D8-4B4D-95ED-03FF768FFCE9}"/>
              </a:ext>
            </a:extLst>
          </p:cNvPr>
          <p:cNvCxnSpPr>
            <a:cxnSpLocks/>
            <a:stCxn id="1030" idx="1"/>
            <a:endCxn id="23" idx="2"/>
          </p:cNvCxnSpPr>
          <p:nvPr/>
        </p:nvCxnSpPr>
        <p:spPr>
          <a:xfrm rot="10800000" flipV="1">
            <a:off x="1818863" y="3243628"/>
            <a:ext cx="3004251" cy="1489463"/>
          </a:xfrm>
          <a:prstGeom prst="bentConnector4">
            <a:avLst>
              <a:gd name="adj1" fmla="val 22200"/>
              <a:gd name="adj2" fmla="val 11534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Image result for usb logo">
            <a:extLst>
              <a:ext uri="{FF2B5EF4-FFF2-40B4-BE49-F238E27FC236}">
                <a16:creationId xmlns:a16="http://schemas.microsoft.com/office/drawing/2014/main" id="{2200E9F7-396C-4C0F-BE1D-0336151A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58" y="4211209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96B0D33-316F-4258-8397-5AF43EA4FB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6370" y="4650373"/>
            <a:ext cx="1237630" cy="10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438" y="689252"/>
            <a:ext cx="5616626" cy="400292"/>
          </a:xfrm>
        </p:spPr>
        <p:txBody>
          <a:bodyPr/>
          <a:lstStyle/>
          <a:p>
            <a:r>
              <a:rPr lang="en" sz="2000" dirty="0"/>
              <a:t>Gestures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15AE7-FA9D-47F8-AB5C-07439A60AACE}"/>
              </a:ext>
            </a:extLst>
          </p:cNvPr>
          <p:cNvSpPr txBox="1"/>
          <p:nvPr/>
        </p:nvSpPr>
        <p:spPr>
          <a:xfrm>
            <a:off x="1976845" y="1303984"/>
            <a:ext cx="381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map (Map or Street View)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2705CC-5055-414B-A3C9-574BC5544462}"/>
              </a:ext>
            </a:extLst>
          </p:cNvPr>
          <p:cNvGrpSpPr/>
          <p:nvPr/>
        </p:nvGrpSpPr>
        <p:grpSpPr>
          <a:xfrm>
            <a:off x="452438" y="1088864"/>
            <a:ext cx="1336765" cy="600891"/>
            <a:chOff x="148046" y="1571897"/>
            <a:chExt cx="1590260" cy="7315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559BC5-7E49-4977-80D0-2E93A6A9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176" y="1571897"/>
              <a:ext cx="795130" cy="73152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B14D4B2-3BA1-416E-990B-EB4E9908C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48046" y="1571897"/>
              <a:ext cx="795130" cy="73152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5848B-C1D8-4804-8532-74ED9D23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31" y="1794198"/>
            <a:ext cx="580073" cy="7816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2E588E8-83B2-42E8-B67C-FE3B12F00BE3}"/>
              </a:ext>
            </a:extLst>
          </p:cNvPr>
          <p:cNvSpPr txBox="1"/>
          <p:nvPr/>
        </p:nvSpPr>
        <p:spPr>
          <a:xfrm>
            <a:off x="1976845" y="2047545"/>
            <a:ext cx="666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hand into fist and moving fist allows movement in the map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948AD6-BFCB-4115-B244-BF6120AD0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31" y="2658845"/>
            <a:ext cx="696278" cy="10280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27B522-E6D7-48EE-9D4E-32C2AE2483AA}"/>
              </a:ext>
            </a:extLst>
          </p:cNvPr>
          <p:cNvSpPr txBox="1"/>
          <p:nvPr/>
        </p:nvSpPr>
        <p:spPr>
          <a:xfrm>
            <a:off x="1976845" y="3114265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Counter clockwise / Anticlockwise </a:t>
            </a:r>
            <a:r>
              <a:rPr lang="en-US" dirty="0"/>
              <a:t>(zoom in and zoom out)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FAA5ED-DF4D-4702-8EA2-45C7DCFF63AC}"/>
              </a:ext>
            </a:extLst>
          </p:cNvPr>
          <p:cNvGrpSpPr/>
          <p:nvPr/>
        </p:nvGrpSpPr>
        <p:grpSpPr>
          <a:xfrm>
            <a:off x="1033463" y="3694312"/>
            <a:ext cx="1160689" cy="1028013"/>
            <a:chOff x="5584100" y="181791"/>
            <a:chExt cx="2190750" cy="23622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B6075B-43C4-48BB-AFB5-4807CE3BD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4100" y="181791"/>
              <a:ext cx="2190750" cy="23622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45D7D1D-2CB4-40CE-9A8F-3576C2D81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4650" y="550609"/>
              <a:ext cx="533039" cy="4261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451B74-CAEB-4F24-A2CB-7217995C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3738" y="557624"/>
              <a:ext cx="533039" cy="35981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39785A-79AC-42E2-988C-F17D7B788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675190" y="1357607"/>
              <a:ext cx="580073" cy="45005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032FC17-0A32-4F5C-9210-782E0043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5645033" y="577099"/>
              <a:ext cx="580073" cy="450057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E02EFD8-9A6B-41DF-8940-4655EE94B16A}"/>
              </a:ext>
            </a:extLst>
          </p:cNvPr>
          <p:cNvSpPr txBox="1"/>
          <p:nvPr/>
        </p:nvSpPr>
        <p:spPr>
          <a:xfrm>
            <a:off x="2016033" y="4035351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popup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37A3887-B73C-43A3-9D29-7D153D931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9459" y="2658845"/>
            <a:ext cx="696278" cy="10280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D311F1-E278-45C4-84BF-ED908945942D}"/>
              </a:ext>
            </a:extLst>
          </p:cNvPr>
          <p:cNvSpPr txBox="1"/>
          <p:nvPr/>
        </p:nvSpPr>
        <p:spPr>
          <a:xfrm>
            <a:off x="2053451" y="5062900"/>
            <a:ext cx="666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Closed fist and forward movement to walk on Street 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A749A4-EDBF-487B-9F80-A431C4BABA13}"/>
              </a:ext>
            </a:extLst>
          </p:cNvPr>
          <p:cNvGrpSpPr/>
          <p:nvPr/>
        </p:nvGrpSpPr>
        <p:grpSpPr>
          <a:xfrm>
            <a:off x="1100189" y="4809553"/>
            <a:ext cx="765621" cy="781659"/>
            <a:chOff x="1100189" y="4809553"/>
            <a:chExt cx="765621" cy="78165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97DE0AD-07AE-4347-B46D-3620350E2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737" y="4809553"/>
              <a:ext cx="580073" cy="7816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AE9468F-A8B5-45F8-9D75-EA901253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4567" y="4840285"/>
              <a:ext cx="282411" cy="22261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F110B9-4C02-437B-B565-1B4A5881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109167" y="5345767"/>
              <a:ext cx="252444" cy="23844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E2C36E2-CF81-4C73-AC01-7A329166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3190" y="5006095"/>
              <a:ext cx="252444" cy="238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140F95-D8AD-4F3A-9E3A-5637C3EA9E1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IE" dirty="0"/>
              <a:t>Thanks </a:t>
            </a:r>
            <a:r>
              <a:rPr lang="en-IE" dirty="0">
                <a:sym typeface="Wingdings" panose="05000000000000000000" pitchFamily="2" charset="2"/>
              </a:rPr>
              <a:t>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2157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144</Words>
  <Application>Microsoft Office PowerPoint</Application>
  <PresentationFormat>On-screen Show (16:10)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FontAwesome</vt:lpstr>
      <vt:lpstr>Helvetica Light</vt:lpstr>
      <vt:lpstr>Lato Light</vt:lpstr>
      <vt:lpstr>Lato Regular</vt:lpstr>
      <vt:lpstr>Tw Cen MT</vt:lpstr>
      <vt:lpstr>Wingdings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ALEXANDER SOUZA</cp:lastModifiedBy>
  <cp:revision>1217</cp:revision>
  <dcterms:created xsi:type="dcterms:W3CDTF">2015-06-05T17:51:08Z</dcterms:created>
  <dcterms:modified xsi:type="dcterms:W3CDTF">2018-04-26T19:42:54Z</dcterms:modified>
</cp:coreProperties>
</file>