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7" r:id="rId4"/>
    <p:sldId id="268" r:id="rId5"/>
    <p:sldId id="269" r:id="rId6"/>
    <p:sldId id="258" r:id="rId7"/>
    <p:sldId id="260" r:id="rId8"/>
    <p:sldId id="261" r:id="rId9"/>
    <p:sldId id="262" r:id="rId10"/>
    <p:sldId id="263" r:id="rId11"/>
    <p:sldId id="266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599" autoAdjust="0"/>
  </p:normalViewPr>
  <p:slideViewPr>
    <p:cSldViewPr>
      <p:cViewPr varScale="1">
        <p:scale>
          <a:sx n="73" d="100"/>
          <a:sy n="73" d="100"/>
        </p:scale>
        <p:origin x="720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4/28/2018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4/28/2018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4/28/2018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4/28/2018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4/28/2018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[Project Dome]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Year Software Development GMIT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  <a:p>
            <a:r>
              <a:rPr lang="en-US" dirty="0"/>
              <a:t>Technologies</a:t>
            </a:r>
          </a:p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/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AE3A3-120C-4835-9CBD-BA836C166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489" y="-99392"/>
            <a:ext cx="12409313" cy="6982057"/>
          </a:xfr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GameClient</a:t>
            </a:r>
            <a:r>
              <a:rPr lang="en-US" dirty="0"/>
              <a:t> Built with Unity.</a:t>
            </a:r>
          </a:p>
          <a:p>
            <a:r>
              <a:rPr lang="en-US" dirty="0" err="1"/>
              <a:t>LoginServer</a:t>
            </a:r>
            <a:r>
              <a:rPr lang="en-US" dirty="0"/>
              <a:t> on </a:t>
            </a:r>
            <a:r>
              <a:rPr lang="en-US" dirty="0" err="1"/>
              <a:t>NodeJs</a:t>
            </a:r>
            <a:r>
              <a:rPr lang="en-US" dirty="0"/>
              <a:t> and Express.</a:t>
            </a:r>
          </a:p>
          <a:p>
            <a:r>
              <a:rPr lang="en-US" dirty="0"/>
              <a:t>Game Server on </a:t>
            </a:r>
            <a:r>
              <a:rPr lang="en-US" dirty="0" err="1"/>
              <a:t>dotNet</a:t>
            </a:r>
            <a:r>
              <a:rPr lang="en-US" dirty="0"/>
              <a:t>.</a:t>
            </a:r>
          </a:p>
          <a:p>
            <a:r>
              <a:rPr lang="en-US" dirty="0"/>
              <a:t>MongoDB hosted on </a:t>
            </a:r>
            <a:r>
              <a:rPr lang="en-US" dirty="0" err="1"/>
              <a:t>mLab</a:t>
            </a:r>
            <a:r>
              <a:rPr lang="en-US" dirty="0"/>
              <a:t>.</a:t>
            </a:r>
          </a:p>
          <a:p>
            <a:r>
              <a:rPr lang="en-US" dirty="0"/>
              <a:t>Management App on Angular 5.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00B1A-F744-400A-AD55-06E9CD3865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AB05-A516-4971-A28B-4561BCFEF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905000"/>
            <a:ext cx="9143998" cy="4267200"/>
          </a:xfrm>
        </p:spPr>
        <p:txBody>
          <a:bodyPr/>
          <a:lstStyle/>
          <a:p>
            <a:r>
              <a:rPr lang="en-IE" dirty="0"/>
              <a:t>Main language used is C# followed by typescript and JavaScript.</a:t>
            </a:r>
          </a:p>
          <a:p>
            <a:r>
              <a:rPr lang="en-IE" dirty="0"/>
              <a:t>Full-stack project (MEAN + Client Server .NET  architecture)</a:t>
            </a:r>
          </a:p>
          <a:p>
            <a:r>
              <a:rPr lang="en-IE"/>
              <a:t>Microservices oriented.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85</TotalTime>
  <Words>103</Words>
  <Application>Microsoft Office PowerPoint</Application>
  <PresentationFormat>Custom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Corbel</vt:lpstr>
      <vt:lpstr>Chalkboard 16x9</vt:lpstr>
      <vt:lpstr>[Project Dome]</vt:lpstr>
      <vt:lpstr>Contents</vt:lpstr>
      <vt:lpstr>System Architecture / Design</vt:lpstr>
      <vt:lpstr>Technologies</vt:lpstr>
      <vt:lpstr>Insights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[Project Dome]</dc:title>
  <dc:creator>ALBERT RANDO</dc:creator>
  <cp:lastModifiedBy>ALBERT RANDO - Student</cp:lastModifiedBy>
  <cp:revision>3</cp:revision>
  <dcterms:created xsi:type="dcterms:W3CDTF">2018-04-28T11:27:26Z</dcterms:created>
  <dcterms:modified xsi:type="dcterms:W3CDTF">2018-04-28T12:52:30Z</dcterms:modified>
</cp:coreProperties>
</file>