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handoutMasterIdLst>
    <p:handoutMasterId r:id="rId11"/>
  </p:handoutMasterIdLst>
  <p:sldIdLst>
    <p:sldId id="257" r:id="rId5"/>
    <p:sldId id="268" r:id="rId6"/>
    <p:sldId id="267" r:id="rId7"/>
    <p:sldId id="269" r:id="rId8"/>
    <p:sldId id="270" r:id="rId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9292"/>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p:cViewPr varScale="1">
        <p:scale>
          <a:sx n="72" d="100"/>
          <a:sy n="72" d="100"/>
        </p:scale>
        <p:origin x="660" y="6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E"/>
              <a:t>Header</a:t>
            </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10/22/2017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‹nº›</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E"/>
              <a:t>Header</a:t>
            </a:r>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10/22/2017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‹nº›</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ftr="0" dt="0"/>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
        <p:nvSpPr>
          <p:cNvPr id="5" name="Header Placeholder 4">
            <a:extLst>
              <a:ext uri="{FF2B5EF4-FFF2-40B4-BE49-F238E27FC236}">
                <a16:creationId xmlns="" xmlns:a16="http://schemas.microsoft.com/office/drawing/2014/main" id="{915156C4-EEB0-49B7-B828-E409C07530B8}"/>
              </a:ext>
            </a:extLst>
          </p:cNvPr>
          <p:cNvSpPr>
            <a:spLocks noGrp="1"/>
          </p:cNvSpPr>
          <p:nvPr>
            <p:ph type="hdr" sz="quarter" idx="11"/>
          </p:nvPr>
        </p:nvSpPr>
        <p:spPr/>
        <p:txBody>
          <a:bodyPr/>
          <a:lstStyle/>
          <a:p>
            <a:r>
              <a:rPr lang="en-IE"/>
              <a:t>Header</a:t>
            </a:r>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10/22/2017</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10/22/2017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10/22/2017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10/22/2017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10/22/2017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10/22/2017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10/22/2017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10/22/2017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10/22/2017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10/22/2017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10/22/2017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10/22/2017</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‹nº›</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entury Gothic" panose="020B0502020202020204" pitchFamily="34" charset="0"/>
              </a:rPr>
              <a:t>Project Dome</a:t>
            </a:r>
          </a:p>
        </p:txBody>
      </p:sp>
      <p:sp>
        <p:nvSpPr>
          <p:cNvPr id="5" name="Subtitle 4"/>
          <p:cNvSpPr>
            <a:spLocks noGrp="1"/>
          </p:cNvSpPr>
          <p:nvPr>
            <p:ph type="subTitle" idx="1"/>
          </p:nvPr>
        </p:nvSpPr>
        <p:spPr>
          <a:xfrm>
            <a:off x="1619024" y="2852936"/>
            <a:ext cx="8735325" cy="1197631"/>
          </a:xfrm>
        </p:spPr>
        <p:txBody>
          <a:bodyPr/>
          <a:lstStyle/>
          <a:p>
            <a:r>
              <a:rPr lang="en-US" dirty="0"/>
              <a:t>An Adventure Game powered by unity</a:t>
            </a:r>
          </a:p>
        </p:txBody>
      </p:sp>
      <p:sp>
        <p:nvSpPr>
          <p:cNvPr id="3" name="TextBox 2">
            <a:extLst>
              <a:ext uri="{FF2B5EF4-FFF2-40B4-BE49-F238E27FC236}">
                <a16:creationId xmlns="" xmlns:a16="http://schemas.microsoft.com/office/drawing/2014/main" id="{D9C0AB7A-FB2A-4875-A4DA-C84741285C23}"/>
              </a:ext>
            </a:extLst>
          </p:cNvPr>
          <p:cNvSpPr txBox="1"/>
          <p:nvPr/>
        </p:nvSpPr>
        <p:spPr>
          <a:xfrm>
            <a:off x="1701924" y="2525707"/>
            <a:ext cx="1063112" cy="230832"/>
          </a:xfrm>
          <a:prstGeom prst="rect">
            <a:avLst/>
          </a:prstGeom>
          <a:noFill/>
        </p:spPr>
        <p:txBody>
          <a:bodyPr wrap="none" rtlCol="0">
            <a:spAutoFit/>
          </a:bodyPr>
          <a:lstStyle/>
          <a:p>
            <a:r>
              <a:rPr lang="en-IE" sz="900" dirty="0">
                <a:solidFill>
                  <a:srgbClr val="929292"/>
                </a:solidFill>
              </a:rPr>
              <a:t>[Provisional name]</a:t>
            </a:r>
          </a:p>
        </p:txBody>
      </p:sp>
      <p:pic>
        <p:nvPicPr>
          <p:cNvPr id="6" name="Picture 5">
            <a:extLst>
              <a:ext uri="{FF2B5EF4-FFF2-40B4-BE49-F238E27FC236}">
                <a16:creationId xmlns="" xmlns:a16="http://schemas.microsoft.com/office/drawing/2014/main" id="{B84BA912-6500-4427-8B0E-73F53ECE2C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2804" y="6093296"/>
            <a:ext cx="2480397" cy="593138"/>
          </a:xfrm>
          <a:prstGeom prst="rect">
            <a:avLst/>
          </a:prstGeom>
        </p:spPr>
      </p:pic>
      <p:sp>
        <p:nvSpPr>
          <p:cNvPr id="7" name="TextBox 6">
            <a:extLst>
              <a:ext uri="{FF2B5EF4-FFF2-40B4-BE49-F238E27FC236}">
                <a16:creationId xmlns="" xmlns:a16="http://schemas.microsoft.com/office/drawing/2014/main" id="{50DEA232-9462-4BC3-ADF1-0ADFF9EEF593}"/>
              </a:ext>
            </a:extLst>
          </p:cNvPr>
          <p:cNvSpPr txBox="1"/>
          <p:nvPr/>
        </p:nvSpPr>
        <p:spPr>
          <a:xfrm>
            <a:off x="1701924" y="3321668"/>
            <a:ext cx="5234125" cy="338554"/>
          </a:xfrm>
          <a:prstGeom prst="rect">
            <a:avLst/>
          </a:prstGeom>
          <a:noFill/>
        </p:spPr>
        <p:txBody>
          <a:bodyPr wrap="none" rtlCol="0">
            <a:spAutoFit/>
          </a:bodyPr>
          <a:lstStyle/>
          <a:p>
            <a:r>
              <a:rPr lang="en-IE" sz="1600" dirty="0">
                <a:latin typeface="Consolas" panose="020B0609020204030204" pitchFamily="49" charset="0"/>
              </a:rPr>
              <a:t>By Pedro Henrique De Oliveira &amp; Albert Rando</a:t>
            </a:r>
          </a:p>
        </p:txBody>
      </p:sp>
      <p:sp>
        <p:nvSpPr>
          <p:cNvPr id="8" name="TextBox 7">
            <a:extLst>
              <a:ext uri="{FF2B5EF4-FFF2-40B4-BE49-F238E27FC236}">
                <a16:creationId xmlns="" xmlns:a16="http://schemas.microsoft.com/office/drawing/2014/main" id="{475A23A9-EDAE-4B56-B849-3DFCD00BDFB6}"/>
              </a:ext>
            </a:extLst>
          </p:cNvPr>
          <p:cNvSpPr txBox="1"/>
          <p:nvPr/>
        </p:nvSpPr>
        <p:spPr>
          <a:xfrm>
            <a:off x="1702350" y="3686117"/>
            <a:ext cx="3438762" cy="338554"/>
          </a:xfrm>
          <a:prstGeom prst="rect">
            <a:avLst/>
          </a:prstGeom>
          <a:noFill/>
        </p:spPr>
        <p:txBody>
          <a:bodyPr wrap="none" rtlCol="0">
            <a:spAutoFit/>
          </a:bodyPr>
          <a:lstStyle/>
          <a:p>
            <a:r>
              <a:rPr lang="en-IE" sz="1600" dirty="0">
                <a:latin typeface="Consolas" panose="020B0609020204030204" pitchFamily="49" charset="0"/>
              </a:rPr>
              <a:t>Supervised by Patrick Mannion</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sz="4000" dirty="0">
                <a:latin typeface="Century Gothic" panose="020B0502020202020204" pitchFamily="34" charset="0"/>
              </a:rPr>
              <a:t>Introduction</a:t>
            </a:r>
          </a:p>
        </p:txBody>
      </p:sp>
      <p:sp>
        <p:nvSpPr>
          <p:cNvPr id="14" name="Content Placeholder 13"/>
          <p:cNvSpPr>
            <a:spLocks noGrp="1"/>
          </p:cNvSpPr>
          <p:nvPr>
            <p:ph idx="1"/>
          </p:nvPr>
        </p:nvSpPr>
        <p:spPr>
          <a:xfrm>
            <a:off x="1218882" y="2708920"/>
            <a:ext cx="10360501" cy="2663307"/>
          </a:xfrm>
        </p:spPr>
        <p:txBody>
          <a:bodyPr>
            <a:normAutofit/>
          </a:bodyPr>
          <a:lstStyle/>
          <a:p>
            <a:pPr algn="just"/>
            <a:r>
              <a:rPr lang="en-IE" sz="2000" dirty="0">
                <a:latin typeface="Consolas" panose="020B0609020204030204" pitchFamily="49" charset="0"/>
              </a:rPr>
              <a:t>Project dome will be a 3D Adventure/Puzzle game in 3rd person, isometric view. The player will be able to explore different </a:t>
            </a:r>
            <a:r>
              <a:rPr lang="en-IE" sz="2000" dirty="0" smtClean="0">
                <a:latin typeface="Consolas" panose="020B0609020204030204" pitchFamily="49" charset="0"/>
              </a:rPr>
              <a:t>environments, </a:t>
            </a:r>
            <a:r>
              <a:rPr lang="en-IE" sz="2000" dirty="0">
                <a:latin typeface="Consolas" panose="020B0609020204030204" pitchFamily="49" charset="0"/>
              </a:rPr>
              <a:t>investigating and </a:t>
            </a:r>
            <a:r>
              <a:rPr lang="en-IE" sz="2000" dirty="0" smtClean="0">
                <a:latin typeface="Consolas" panose="020B0609020204030204" pitchFamily="49" charset="0"/>
              </a:rPr>
              <a:t>acquiring items </a:t>
            </a:r>
            <a:r>
              <a:rPr lang="en-IE" sz="2000" dirty="0">
                <a:latin typeface="Consolas" panose="020B0609020204030204" pitchFamily="49" charset="0"/>
              </a:rPr>
              <a:t>that either will explain part of the story or will be required in order to solve some puzzles. Interacting with different elements of the scenario, as well as other characters will give the player information about how to achieve his goals. This project, as proof of concept, will only have a few scenarios but we </a:t>
            </a:r>
            <a:r>
              <a:rPr lang="en-IE" sz="2000" dirty="0" smtClean="0">
                <a:latin typeface="Consolas" panose="020B0609020204030204" pitchFamily="49" charset="0"/>
              </a:rPr>
              <a:t>intend to </a:t>
            </a:r>
            <a:r>
              <a:rPr lang="en-IE" sz="2000" dirty="0">
                <a:latin typeface="Consolas" panose="020B0609020204030204" pitchFamily="49" charset="0"/>
              </a:rPr>
              <a:t>fully implement the mechanics for the game to be </a:t>
            </a:r>
            <a:r>
              <a:rPr lang="en-IE" sz="2000" dirty="0" smtClean="0">
                <a:latin typeface="Consolas" panose="020B0609020204030204" pitchFamily="49" charset="0"/>
              </a:rPr>
              <a:t>playable in both single and multiplayer modes.</a:t>
            </a:r>
            <a:endParaRPr lang="en-IE" sz="2000" dirty="0">
              <a:latin typeface="Consolas" panose="020B0609020204030204" pitchFamily="49" charset="0"/>
            </a:endParaRPr>
          </a:p>
          <a:p>
            <a:pPr marL="0" indent="0">
              <a:buNone/>
            </a:pPr>
            <a:endParaRPr lang="en-US" dirty="0"/>
          </a:p>
        </p:txBody>
      </p:sp>
      <p:pic>
        <p:nvPicPr>
          <p:cNvPr id="5" name="Picture 4">
            <a:extLst>
              <a:ext uri="{FF2B5EF4-FFF2-40B4-BE49-F238E27FC236}">
                <a16:creationId xmlns="" xmlns:a16="http://schemas.microsoft.com/office/drawing/2014/main" id="{C2398B9A-C44E-45A5-9731-B5E07FEAA8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2804" y="6093296"/>
            <a:ext cx="2480397" cy="593138"/>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a:latin typeface="Century Gothic" panose="020B0502020202020204" pitchFamily="34" charset="0"/>
              </a:rPr>
              <a:t>Objectives</a:t>
            </a:r>
          </a:p>
        </p:txBody>
      </p:sp>
      <p:sp>
        <p:nvSpPr>
          <p:cNvPr id="2" name="Content Placeholder 1">
            <a:extLst>
              <a:ext uri="{FF2B5EF4-FFF2-40B4-BE49-F238E27FC236}">
                <a16:creationId xmlns="" xmlns:a16="http://schemas.microsoft.com/office/drawing/2014/main" id="{8952B9EB-7C7A-4881-8F5C-0B2EE859A78F}"/>
              </a:ext>
            </a:extLst>
          </p:cNvPr>
          <p:cNvSpPr>
            <a:spLocks noGrp="1"/>
          </p:cNvSpPr>
          <p:nvPr>
            <p:ph idx="1"/>
          </p:nvPr>
        </p:nvSpPr>
        <p:spPr/>
        <p:txBody>
          <a:bodyPr>
            <a:normAutofit/>
          </a:bodyPr>
          <a:lstStyle/>
          <a:p>
            <a:r>
              <a:rPr lang="en-IE" sz="1800" dirty="0">
                <a:latin typeface="Consolas" panose="020B0609020204030204" pitchFamily="49" charset="0"/>
              </a:rPr>
              <a:t>Camera and Character controls</a:t>
            </a:r>
          </a:p>
          <a:p>
            <a:r>
              <a:rPr lang="en-IE" sz="1800" dirty="0">
                <a:latin typeface="Consolas" panose="020B0609020204030204" pitchFamily="49" charset="0"/>
              </a:rPr>
              <a:t>UI design </a:t>
            </a:r>
            <a:endParaRPr lang="en-IE" sz="1800" dirty="0" smtClean="0">
              <a:latin typeface="Consolas" panose="020B0609020204030204" pitchFamily="49" charset="0"/>
            </a:endParaRPr>
          </a:p>
          <a:p>
            <a:r>
              <a:rPr lang="en-IE" sz="1800" dirty="0" smtClean="0">
                <a:latin typeface="Consolas" panose="020B0609020204030204" pitchFamily="49" charset="0"/>
              </a:rPr>
              <a:t>Interaction </a:t>
            </a:r>
            <a:r>
              <a:rPr lang="en-IE" sz="1800" dirty="0">
                <a:latin typeface="Consolas" panose="020B0609020204030204" pitchFamily="49" charset="0"/>
              </a:rPr>
              <a:t>with the scenario / NPC’s</a:t>
            </a:r>
          </a:p>
          <a:p>
            <a:r>
              <a:rPr lang="en-IE" sz="1800" dirty="0">
                <a:latin typeface="Consolas" panose="020B0609020204030204" pitchFamily="49" charset="0"/>
              </a:rPr>
              <a:t>Online Multiplayer</a:t>
            </a:r>
          </a:p>
          <a:p>
            <a:r>
              <a:rPr lang="en-IE" sz="1800" dirty="0">
                <a:latin typeface="Consolas" panose="020B0609020204030204" pitchFamily="49" charset="0"/>
              </a:rPr>
              <a:t>Login and saved games on the cloud.</a:t>
            </a:r>
          </a:p>
          <a:p>
            <a:r>
              <a:rPr lang="en-IE" sz="1800" dirty="0">
                <a:latin typeface="Consolas" panose="020B0609020204030204" pitchFamily="49" charset="0"/>
              </a:rPr>
              <a:t>Animation and 3D </a:t>
            </a:r>
            <a:r>
              <a:rPr lang="en-IE" sz="1800" dirty="0" smtClean="0">
                <a:latin typeface="Consolas" panose="020B0609020204030204" pitchFamily="49" charset="0"/>
              </a:rPr>
              <a:t>Modelling.</a:t>
            </a:r>
            <a:endParaRPr lang="en-IE" sz="1800" dirty="0">
              <a:latin typeface="Consolas" panose="020B0609020204030204" pitchFamily="49" charset="0"/>
            </a:endParaRPr>
          </a:p>
          <a:p>
            <a:endParaRPr lang="en-IE" b="1" dirty="0"/>
          </a:p>
        </p:txBody>
      </p:sp>
      <p:pic>
        <p:nvPicPr>
          <p:cNvPr id="6" name="Picture 5">
            <a:extLst>
              <a:ext uri="{FF2B5EF4-FFF2-40B4-BE49-F238E27FC236}">
                <a16:creationId xmlns="" xmlns:a16="http://schemas.microsoft.com/office/drawing/2014/main" id="{28F5288F-00A0-4BBD-83A2-A3DFDBCF03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2804" y="6093296"/>
            <a:ext cx="2480397" cy="593138"/>
          </a:xfrm>
          <a:prstGeom prst="rect">
            <a:avLst/>
          </a:prstGeom>
        </p:spPr>
      </p:pic>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 xmlns:a16="http://schemas.microsoft.com/office/drawing/2014/main" id="{2C6AD206-9B86-4D0B-9F1E-DA41DD3A38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2617" y="3792830"/>
            <a:ext cx="1641884" cy="1641884"/>
          </a:xfrm>
          <a:prstGeom prst="rect">
            <a:avLst/>
          </a:prstGeom>
        </p:spPr>
      </p:pic>
      <p:pic>
        <p:nvPicPr>
          <p:cNvPr id="22" name="Picture 21">
            <a:extLst>
              <a:ext uri="{FF2B5EF4-FFF2-40B4-BE49-F238E27FC236}">
                <a16:creationId xmlns="" xmlns:a16="http://schemas.microsoft.com/office/drawing/2014/main" id="{8A0BA9B8-D272-403E-BD08-5A2E9F78A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6795" y="2065559"/>
            <a:ext cx="2043138" cy="2043138"/>
          </a:xfrm>
          <a:prstGeom prst="rect">
            <a:avLst/>
          </a:prstGeom>
        </p:spPr>
      </p:pic>
      <p:pic>
        <p:nvPicPr>
          <p:cNvPr id="24" name="Picture 23">
            <a:extLst>
              <a:ext uri="{FF2B5EF4-FFF2-40B4-BE49-F238E27FC236}">
                <a16:creationId xmlns="" xmlns:a16="http://schemas.microsoft.com/office/drawing/2014/main" id="{2322AFEE-BCEB-49FE-9217-D468D94B2A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6072" y="3288236"/>
            <a:ext cx="1980097" cy="1980097"/>
          </a:xfrm>
          <a:prstGeom prst="rect">
            <a:avLst/>
          </a:prstGeom>
        </p:spPr>
      </p:pic>
      <p:sp>
        <p:nvSpPr>
          <p:cNvPr id="2" name="Title 1"/>
          <p:cNvSpPr>
            <a:spLocks noGrp="1"/>
          </p:cNvSpPr>
          <p:nvPr>
            <p:ph type="title"/>
          </p:nvPr>
        </p:nvSpPr>
        <p:spPr/>
        <p:txBody>
          <a:bodyPr/>
          <a:lstStyle/>
          <a:p>
            <a:pPr algn="ctr"/>
            <a:r>
              <a:rPr lang="en-US" dirty="0">
                <a:latin typeface="Century Gothic" panose="020B0502020202020204" pitchFamily="34" charset="0"/>
              </a:rPr>
              <a:t>Architecture / </a:t>
            </a:r>
            <a:r>
              <a:rPr lang="en-US" dirty="0" smtClean="0">
                <a:latin typeface="Century Gothic" panose="020B0502020202020204" pitchFamily="34" charset="0"/>
              </a:rPr>
              <a:t>Technologies</a:t>
            </a:r>
            <a:endParaRPr lang="en-US" dirty="0">
              <a:latin typeface="Century Gothic" panose="020B0502020202020204" pitchFamily="34" charset="0"/>
            </a:endParaRPr>
          </a:p>
        </p:txBody>
      </p:sp>
      <p:pic>
        <p:nvPicPr>
          <p:cNvPr id="7" name="Picture 6">
            <a:extLst>
              <a:ext uri="{FF2B5EF4-FFF2-40B4-BE49-F238E27FC236}">
                <a16:creationId xmlns="" xmlns:a16="http://schemas.microsoft.com/office/drawing/2014/main" id="{5D065A52-AAA4-4C01-8F65-E87E44A17B8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22804" y="6093296"/>
            <a:ext cx="2480397" cy="593138"/>
          </a:xfrm>
          <a:prstGeom prst="rect">
            <a:avLst/>
          </a:prstGeom>
        </p:spPr>
      </p:pic>
      <p:pic>
        <p:nvPicPr>
          <p:cNvPr id="12" name="Picture 11">
            <a:extLst>
              <a:ext uri="{FF2B5EF4-FFF2-40B4-BE49-F238E27FC236}">
                <a16:creationId xmlns="" xmlns:a16="http://schemas.microsoft.com/office/drawing/2014/main" id="{E02B3C64-D7DF-49E5-ABF2-6E0146B8DD5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44460" y="4708024"/>
            <a:ext cx="1081974" cy="1081974"/>
          </a:xfrm>
          <a:prstGeom prst="rect">
            <a:avLst/>
          </a:prstGeom>
        </p:spPr>
      </p:pic>
      <p:pic>
        <p:nvPicPr>
          <p:cNvPr id="18" name="Picture 17">
            <a:extLst>
              <a:ext uri="{FF2B5EF4-FFF2-40B4-BE49-F238E27FC236}">
                <a16:creationId xmlns="" xmlns:a16="http://schemas.microsoft.com/office/drawing/2014/main" id="{B347D077-B069-4AD2-8808-6FC69518F4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82644" y="2000033"/>
            <a:ext cx="1947710" cy="1947710"/>
          </a:xfrm>
          <a:prstGeom prst="rect">
            <a:avLst/>
          </a:prstGeom>
        </p:spPr>
      </p:pic>
      <p:pic>
        <p:nvPicPr>
          <p:cNvPr id="20" name="Picture 19">
            <a:extLst>
              <a:ext uri="{FF2B5EF4-FFF2-40B4-BE49-F238E27FC236}">
                <a16:creationId xmlns="" xmlns:a16="http://schemas.microsoft.com/office/drawing/2014/main" id="{4B7380E6-8544-44D4-9AF2-CC1B527B19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41884" y="2750596"/>
            <a:ext cx="2163517" cy="2163517"/>
          </a:xfrm>
          <a:prstGeom prst="rect">
            <a:avLst/>
          </a:prstGeom>
        </p:spPr>
      </p:pic>
      <p:sp>
        <p:nvSpPr>
          <p:cNvPr id="25" name="TextBox 24">
            <a:extLst>
              <a:ext uri="{FF2B5EF4-FFF2-40B4-BE49-F238E27FC236}">
                <a16:creationId xmlns="" xmlns:a16="http://schemas.microsoft.com/office/drawing/2014/main" id="{9E96A112-67F2-4BB3-BBFF-DB5C9A494FDA}"/>
              </a:ext>
            </a:extLst>
          </p:cNvPr>
          <p:cNvSpPr txBox="1"/>
          <p:nvPr/>
        </p:nvSpPr>
        <p:spPr>
          <a:xfrm>
            <a:off x="5902241" y="5434714"/>
            <a:ext cx="1412246" cy="523220"/>
          </a:xfrm>
          <a:prstGeom prst="rect">
            <a:avLst/>
          </a:prstGeom>
          <a:noFill/>
        </p:spPr>
        <p:txBody>
          <a:bodyPr wrap="none" rtlCol="0">
            <a:spAutoFit/>
          </a:bodyPr>
          <a:lstStyle/>
          <a:p>
            <a:r>
              <a:rPr lang="en-IE" sz="2800" dirty="0"/>
              <a:t>Backend</a:t>
            </a:r>
          </a:p>
        </p:txBody>
      </p:sp>
      <p:sp>
        <p:nvSpPr>
          <p:cNvPr id="26" name="TextBox 25">
            <a:extLst>
              <a:ext uri="{FF2B5EF4-FFF2-40B4-BE49-F238E27FC236}">
                <a16:creationId xmlns="" xmlns:a16="http://schemas.microsoft.com/office/drawing/2014/main" id="{4FDB3261-5862-4C8B-BE73-1ACF1175BD41}"/>
              </a:ext>
            </a:extLst>
          </p:cNvPr>
          <p:cNvSpPr txBox="1"/>
          <p:nvPr/>
        </p:nvSpPr>
        <p:spPr>
          <a:xfrm>
            <a:off x="1557908" y="5476784"/>
            <a:ext cx="1516634" cy="523220"/>
          </a:xfrm>
          <a:prstGeom prst="rect">
            <a:avLst/>
          </a:prstGeom>
          <a:noFill/>
        </p:spPr>
        <p:txBody>
          <a:bodyPr wrap="none" rtlCol="0">
            <a:spAutoFit/>
          </a:bodyPr>
          <a:lstStyle/>
          <a:p>
            <a:r>
              <a:rPr lang="en-IE" sz="2800" dirty="0"/>
              <a:t>Frontend</a:t>
            </a: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entury Gothic" panose="020B0502020202020204" pitchFamily="34" charset="0"/>
              </a:rPr>
              <a:t>Project Plan</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pic>
        <p:nvPicPr>
          <p:cNvPr id="7" name="Picture 6">
            <a:extLst>
              <a:ext uri="{FF2B5EF4-FFF2-40B4-BE49-F238E27FC236}">
                <a16:creationId xmlns="" xmlns:a16="http://schemas.microsoft.com/office/drawing/2014/main" id="{D5E14DFF-90AE-4B67-83F3-32DC34898A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2804" y="6093296"/>
            <a:ext cx="2480397" cy="593138"/>
          </a:xfrm>
          <a:prstGeom prst="rect">
            <a:avLst/>
          </a:prstGeom>
        </p:spPr>
      </p:pic>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http://purl.org/dc/term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120</TotalTime>
  <Words>182</Words>
  <Application>Microsoft Office PowerPoint</Application>
  <PresentationFormat>Personalizar</PresentationFormat>
  <Paragraphs>23</Paragraphs>
  <Slides>5</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5</vt:i4>
      </vt:variant>
    </vt:vector>
  </HeadingPairs>
  <TitlesOfParts>
    <vt:vector size="10" baseType="lpstr">
      <vt:lpstr>Arial</vt:lpstr>
      <vt:lpstr>Calibri</vt:lpstr>
      <vt:lpstr>Century Gothic</vt:lpstr>
      <vt:lpstr>Consolas</vt:lpstr>
      <vt:lpstr>Tech 16x9</vt:lpstr>
      <vt:lpstr>Project Dome</vt:lpstr>
      <vt:lpstr>Introduction</vt:lpstr>
      <vt:lpstr>Objectives</vt:lpstr>
      <vt:lpstr>Architecture / Technologies</vt:lpstr>
      <vt:lpstr>Project Plan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Dome</dc:title>
  <dc:creator>ALBERT RANDO - Student</dc:creator>
  <cp:lastModifiedBy>Pedro Mota</cp:lastModifiedBy>
  <cp:revision>11</cp:revision>
  <dcterms:created xsi:type="dcterms:W3CDTF">2017-10-09T17:26:32Z</dcterms:created>
  <dcterms:modified xsi:type="dcterms:W3CDTF">2017-10-22T10:04:19Z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