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1" r:id="rId4"/>
    <p:sldId id="267" r:id="rId5"/>
    <p:sldId id="268" r:id="rId6"/>
    <p:sldId id="269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9" autoAdjust="0"/>
  </p:normalViewPr>
  <p:slideViewPr>
    <p:cSldViewPr>
      <p:cViewPr varScale="1">
        <p:scale>
          <a:sx n="73" d="100"/>
          <a:sy n="73" d="100"/>
        </p:scale>
        <p:origin x="72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THwyDdVOV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[Project Dome]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Software Development GMIT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CD1-4222-41CE-A026-A0F49B5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7B60-7705-4F5B-8AB8-DB024167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b="1" u="sng" dirty="0"/>
              <a:t>Initial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1B56-2ADF-4645-AC9C-44504CEF5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Story based game</a:t>
            </a:r>
          </a:p>
          <a:p>
            <a:r>
              <a:rPr lang="en-IE" dirty="0"/>
              <a:t>Multiplayer</a:t>
            </a:r>
          </a:p>
          <a:p>
            <a:r>
              <a:rPr lang="en-IE" dirty="0"/>
              <a:t>Focus on game mechanics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DCDC-7DDC-46E3-8A42-DAC9D726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b="1" u="sng" dirty="0"/>
              <a:t>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C69A-F0F2-49D0-83CA-F073B12BE7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Multiplayer</a:t>
            </a:r>
          </a:p>
          <a:p>
            <a:r>
              <a:rPr lang="en-IE" dirty="0"/>
              <a:t>Architecture oriented</a:t>
            </a:r>
          </a:p>
          <a:p>
            <a:r>
              <a:rPr lang="en-IE" dirty="0"/>
              <a:t>Microservices</a:t>
            </a:r>
          </a:p>
          <a:p>
            <a:r>
              <a:rPr lang="en-IE" dirty="0"/>
              <a:t>Focus on overall system.</a:t>
            </a:r>
          </a:p>
        </p:txBody>
      </p:sp>
    </p:spTree>
    <p:extLst>
      <p:ext uri="{BB962C8B-B14F-4D97-AF65-F5344CB8AC3E}">
        <p14:creationId xmlns:p14="http://schemas.microsoft.com/office/powerpoint/2010/main" val="1565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/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AE3A3-120C-4835-9CBD-BA836C16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89" y="-99392"/>
            <a:ext cx="12409313" cy="6982057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GameClient</a:t>
            </a:r>
            <a:r>
              <a:rPr lang="en-US" dirty="0"/>
              <a:t> Built with Unity.</a:t>
            </a:r>
          </a:p>
          <a:p>
            <a:r>
              <a:rPr lang="en-US" dirty="0" err="1"/>
              <a:t>LoginServer</a:t>
            </a:r>
            <a:r>
              <a:rPr lang="en-US" dirty="0"/>
              <a:t> on </a:t>
            </a:r>
            <a:r>
              <a:rPr lang="en-US" dirty="0" err="1"/>
              <a:t>NodeJs</a:t>
            </a:r>
            <a:r>
              <a:rPr lang="en-US" dirty="0"/>
              <a:t> and Express.</a:t>
            </a:r>
          </a:p>
          <a:p>
            <a:r>
              <a:rPr lang="en-US" dirty="0"/>
              <a:t>Game Server on </a:t>
            </a:r>
            <a:r>
              <a:rPr lang="en-US" dirty="0" err="1"/>
              <a:t>dotNet</a:t>
            </a:r>
            <a:r>
              <a:rPr lang="en-US" dirty="0"/>
              <a:t>.</a:t>
            </a:r>
          </a:p>
          <a:p>
            <a:r>
              <a:rPr lang="en-US" dirty="0"/>
              <a:t>MongoDB hosted on </a:t>
            </a:r>
            <a:r>
              <a:rPr lang="en-US" dirty="0" err="1"/>
              <a:t>mLab</a:t>
            </a:r>
            <a:r>
              <a:rPr lang="en-US" dirty="0"/>
              <a:t>.</a:t>
            </a:r>
          </a:p>
          <a:p>
            <a:r>
              <a:rPr lang="en-US" dirty="0"/>
              <a:t>Management App on Angular 5.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00B1A-F744-400A-AD55-06E9CD386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B05-A516-4971-A28B-4561BCFE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3998" cy="4267200"/>
          </a:xfrm>
        </p:spPr>
        <p:txBody>
          <a:bodyPr/>
          <a:lstStyle/>
          <a:p>
            <a:r>
              <a:rPr lang="en-IE" dirty="0"/>
              <a:t>Main language used is C# followed by typescript and JavaScript.</a:t>
            </a:r>
          </a:p>
          <a:p>
            <a:r>
              <a:rPr lang="en-IE" dirty="0"/>
              <a:t>Full-stack project (MEAN + Client Server .NET  architecture)</a:t>
            </a:r>
          </a:p>
          <a:p>
            <a:r>
              <a:rPr lang="en-IE"/>
              <a:t>Microservices oriented.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video demonstrating components working all together.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9DBA046B-728A-4F1A-B8CE-02D4721196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82244" y="1844824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132</TotalTime>
  <Words>104</Words>
  <Application>Microsoft Office PowerPoint</Application>
  <PresentationFormat>Custom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[Project Dome]</vt:lpstr>
      <vt:lpstr>Contents</vt:lpstr>
      <vt:lpstr>Objectives</vt:lpstr>
      <vt:lpstr>System Architecture / Design</vt:lpstr>
      <vt:lpstr>Technologies</vt:lpstr>
      <vt:lpstr>Insights</vt:lpstr>
      <vt:lpstr>Project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Dome]</dc:title>
  <dc:creator>ALBERT RANDO</dc:creator>
  <cp:lastModifiedBy>ALBERT RANDO</cp:lastModifiedBy>
  <cp:revision>6</cp:revision>
  <dcterms:created xsi:type="dcterms:W3CDTF">2018-04-28T11:27:26Z</dcterms:created>
  <dcterms:modified xsi:type="dcterms:W3CDTF">2018-04-29T23:19:32Z</dcterms:modified>
</cp:coreProperties>
</file>