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basicShape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image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image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Projetos Finalizados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tableEx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Projetos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Tendência</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clusteredBarChart</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Total de Tablets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Total de Chip</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Total de Equipes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Tablets com Defeito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DRE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Projetos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multiRowCard</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STATUS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pp.powerbi.com/groups/me/reports/56fc549a-3dd5-416f-9e43-0ec8a389cc10/?pbi_source=PowerPoin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title="This slide contains the following visuals: basicShape ,textbox ,image ,image ,Projetos Finalizados ,tableEx ,Projetos ,Tendência ,clusteredBarChart ,Total de Tablets ,Total de Chip ,Total de Equipes ,Tablets com Defeito ,DRE ,slicer ,slicer ,Projetos ,multiRowCard ,STATUS.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