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E496-B447-4487-8F85-8AA1436F5E58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34957-0D21-4C5E-B1A1-75D9A892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Lucro da Central de Atendimento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Receitas e Despesas por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Lucro por Período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Despesas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Despesas de 2020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Despesas de 2021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 de 2020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 de 2021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32,50%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35%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37,50%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37,50%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35%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40%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40%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Repasse em 32,50%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Lucro, Repasse em % subtraído pelo custo cobrado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Tabela de Repasse em cima do Faturado por escala de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Resumo 2021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Resumo 2020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Média de Desligamento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Média de Efetivos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Média de Funcionários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Média de TurnOver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693083-ee61-4d1e-beeb-f99785e51145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barChart ,Lucro da Central de Atendimento ,Receitas e Despesas por Período ,Lucro por Período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pivotTable ,Despesas ,Despesas de 2020 ,Despesas de 2021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Despesa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pivotTable ,Custo por Ano ,pivotTable ,Custo de 2020 ,Custo de 2021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E ,pivotTable ,Repasse em 30% ,Repasse em 32,50% ,Repasse em 35% ,Repasse em 37,50% ,textbox ,textbox ,Repasse em 37,50% ,Repasse em 35% ,Repasse em 40% ,Repasse em 40% ,Repasse em 30% ,Repasse em 32,50%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RMA_TR_3098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E ,Lucro, Repasse em % subtraído pelo custo cobrado ,Tabela de Repasse em cima do Faturado por escala de %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RMA_TR_3098_Repass_Lucro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Resumo 2021 ,Resumo 2020 ,pivotTable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Média de Desligamento ,Média de Efetivos ,Média de Funcionários ,stackedAreaChart ,Média de TurnOver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357</Words>
  <Application>Microsoft Office PowerPoint</Application>
  <PresentationFormat>Widescreen</PresentationFormat>
  <Paragraphs>156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Lucro</vt:lpstr>
      <vt:lpstr>Despesa</vt:lpstr>
      <vt:lpstr>Custo</vt:lpstr>
      <vt:lpstr>RMA_TR_3098</vt:lpstr>
      <vt:lpstr>RMA_TR_3098_Repass_Lucro</vt:lpstr>
      <vt:lpstr>Resumo</vt:lpstr>
      <vt:lpstr>TurnOver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Pedro Henrique Sousa lima</cp:lastModifiedBy>
  <cp:revision>5</cp:revision>
  <dcterms:created xsi:type="dcterms:W3CDTF">2016-09-04T11:54:55Z</dcterms:created>
  <dcterms:modified xsi:type="dcterms:W3CDTF">2023-03-01T12:18:32Z</dcterms:modified>
</cp:coreProperties>
</file>