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basicShape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No alt text provided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textbox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No alt text provided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textbox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No alt text provided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textbox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No alt text provided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tableEx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No alt text provided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tableEx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No alt text provided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slicer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No alt text provided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textbox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No alt text provided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tableEx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No alt text provided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pivotTable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No alt text provided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Contribuiu para melhorar o processo?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No alt text provided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textbox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No alt text provided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tableEx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No alt text provided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Necessário aplicar o PDCA novamente?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No alt text provided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pieChart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No alt text provided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Ação - Processo melhorado?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No alt text provided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Total de Projetos Concluídos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No alt text provided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pp.powerbi.com/groups/me/reports/adcf830e-b7b7-4712-9a69-18f3dc5cf4eb/?pbi_source=PowerPoint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 title="This slide contains the following visuals: basicShape ,textbox ,textbox ,textbox ,tableEx ,tableEx ,slicer ,textbox ,tableEx ,pivotTable ,Contribuiu para melhorar o processo? ,textbox ,tableEx ,Necessário aplicar o PDCA novamente? ,pieChart ,Ação - Processo melhorado? ,Total de Projetos Concluídos. Please refer to the notes on this slide for details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0"/>
            <a:ext cx="120205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