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8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55A08-C00B-4417-81B5-EB109996291B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552E9-840B-4E3B-9A77-B655C91EC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11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Atualizado em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Meta_8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img_robo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Card_Titulo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Botão_SFMA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Card_Titulo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Botão_PoFe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Card_Titulo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Botão_Mtur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Botão_MCTI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Cartão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Botão_DS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Card_Titulo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Botão_BN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Card_Titulo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Card_Titulo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Botão_SME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Botão_SFMT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1688b4f-6641-4e47-aeb5-21f670c6279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tualizado em ,Meta_8 ,img_robo ,image ,shape ,shape ,Card_Titulo ,donutChart ,card ,Botão_SFMA ,shape ,Card_Titulo ,card ,Botão_PoFe ,shape ,donutChart ,card ,Card_Titulo ,Botão_Mtur ,shape ,card ,donutChart ,card ,Botão_MCTI ,shape ,Cartão ,Botão_DS ,donutChart ,Card_Titulo ,shape ,card ,Botão_BN ,donutChart ,Card_Titulo ,shape ,Card_Titulo ,donutChart ,card ,Botão_SME ,card ,Botão_SFMT ,donutChart ,card ,shape ,donut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Hub_Planner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261</Words>
  <Application>Microsoft Office PowerPoint</Application>
  <PresentationFormat>Widescreen</PresentationFormat>
  <Paragraphs>135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Hub_Planner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Pedro Henrique Sousa lima</cp:lastModifiedBy>
  <cp:revision>5</cp:revision>
  <dcterms:created xsi:type="dcterms:W3CDTF">2016-09-04T11:54:55Z</dcterms:created>
  <dcterms:modified xsi:type="dcterms:W3CDTF">2022-08-18T21:58:36Z</dcterms:modified>
</cp:coreProperties>
</file>