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icon_positivo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icon_elogio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icon_negativo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basicShape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icon_reclamacao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icon_Menu</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image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shape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card</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Positivas por Período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slicer</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basicShape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basicShape</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Taxa de Interação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card</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card</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card</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textbox</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Total de Encerradas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Total de Avaliações</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Tachometer1474636471549</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Elogios por Período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Negativas por Período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Reclamações por Período</a:t>
            </a:r>
            <a:endParaRPr/>
          </a:p>
          <a:p>
            <a:pPr indent="0" lvl="0" marL="0" rtl="0" algn="l">
              <a:spcBef>
                <a:spcPts val="0"/>
              </a:spcBef>
              <a:spcAft>
                <a:spcPts val="0"/>
              </a:spcAft>
              <a:buNone/>
            </a:pPr>
            <a:r>
              <a:rPr b="0" lang="en-US"/>
              <a:t>No alt text provided</a:t>
            </a:r>
            <a:endParaRPr/>
          </a:p>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pp.powerbi.com/groups/me/reports/dc87adbd-aa89-4653-970a-29e0d9733e3d/?pbi_source=PowerPoin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title="This slide contains the following visuals: icon_positivo ,icon_elogio ,icon_negativo ,basicShape ,icon_reclamacao ,icon_Menu ,slicer ,image ,shape ,textbox ,card ,Positivas por Período ,slicer ,slicer ,basicShape ,basicShape ,Taxa de Interação ,textbox ,textbox ,card ,textbox ,textbox ,card ,card ,textbox ,textbox ,textbox ,Total de Encerradas ,Total de Avaliações ,Tachometer1474636471549 ,Elogios por Período ,Negativas por Período ,Reclamações por Período.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