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Slicer1448559807355</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actionButton</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Mês Atual</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Registros em Comparação ao Previsto Dia</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Encerramentos abaixo do Previsto Dia</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Defina Mês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Previsto em Dia Útil</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Encerradas no Período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Previsão de Encerradas no Mês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slicer</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slicer</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pp.powerbi.com/groups/me/reports/98e2ffb1-4711-459e-a0cd-11861be8fd2e/?pbi_source=PowerPoint"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title="This slide contains the following visuals: Slicer1448559807355 ,actionButton ,Mês Atual ,Registros em Comparação ao Previsto Dia ,Encerramentos abaixo do Previsto Dia ,Defina Mês ,Previsto em Dia Útil ,Encerradas no Período ,Previsão de Encerradas no Mês ,slicer ,slicer.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