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22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6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6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3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4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75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5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5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31E9-24D5-4AEC-86D0-93F379BA8D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9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2455818" y="1854927"/>
            <a:ext cx="4898572" cy="2677885"/>
            <a:chOff x="0" y="0"/>
            <a:chExt cx="5982789" cy="2717074"/>
          </a:xfrm>
        </p:grpSpPr>
        <p:sp>
          <p:nvSpPr>
            <p:cNvPr id="4" name="Retângulo 3"/>
            <p:cNvSpPr/>
            <p:nvPr/>
          </p:nvSpPr>
          <p:spPr>
            <a:xfrm>
              <a:off x="0" y="0"/>
              <a:ext cx="5982789" cy="2717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98617" y="653143"/>
              <a:ext cx="1985554" cy="404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998617" y="1352006"/>
              <a:ext cx="1985554" cy="404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3332096" y="321720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Senha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332096" y="25594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5133703" y="3876216"/>
            <a:ext cx="1371600" cy="313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Confirmar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844937" y="1972491"/>
            <a:ext cx="404949" cy="3526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6126"/>
            <a:ext cx="12192000" cy="64008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9817" y="1353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63040" y="135374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Paciente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31669" y="135374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Agendamento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66108" y="1353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Timeline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9817" y="775454"/>
            <a:ext cx="10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Cadastrar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69817" y="1280160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Buscar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43979" y="128016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Consultar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47570" y="80158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Cadastrar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831669" y="770709"/>
            <a:ext cx="10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31669" y="1192903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Consultar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566428" y="1192903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Consultar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66108" y="775454"/>
            <a:ext cx="10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04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4320" y="9827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67543" y="98277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Paciente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26615" y="98277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Agendamento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11536" y="9827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Timeline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237093" y="838505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Cadastrar Usuário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4320" y="126008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74320" y="1566588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74320" y="20439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274320" y="2350450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74320" y="3760085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Confirmar Senha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274320" y="4066584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74320" y="465738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CPF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274320" y="4963885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74320" y="555468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CEP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274320" y="5861186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324466" y="5554687"/>
            <a:ext cx="224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Nº e Complemento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6324466" y="5861186"/>
            <a:ext cx="3394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324466" y="1260089"/>
            <a:ext cx="224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Tipo de Usuário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6324466" y="1566588"/>
            <a:ext cx="3394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261566" y="1566588"/>
            <a:ext cx="45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9313817" y="1571878"/>
            <a:ext cx="352697" cy="3587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6324466" y="1954505"/>
            <a:ext cx="3394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Profissional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6324466" y="2330679"/>
            <a:ext cx="3394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Operador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74320" y="283101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Senha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274320" y="3137518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7946107" y="3694096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Horário de entrada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8041210" y="4066584"/>
            <a:ext cx="1056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7946107" y="2912370"/>
            <a:ext cx="17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Horário de saída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8041210" y="3244930"/>
            <a:ext cx="1056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93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4320" y="9827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67543" y="98277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6152" y="87307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Agendamento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0611" y="9827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Timeline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237093" y="838505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Consultar Usuario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4320" y="324385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74320" y="3550357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74320" y="131151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Login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274320" y="1618009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74320" y="463745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CEP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274320" y="4943952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324466" y="4637453"/>
            <a:ext cx="224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Nº e Complemento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6324466" y="4943952"/>
            <a:ext cx="3394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324466" y="3271769"/>
            <a:ext cx="224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Tipo de Usuário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6324466" y="3572158"/>
            <a:ext cx="3394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74320" y="20558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CPF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274320" y="2362395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324466" y="1618009"/>
            <a:ext cx="389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324466" y="2362395"/>
            <a:ext cx="402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9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6126"/>
            <a:ext cx="12192000" cy="64008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9817" y="1353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63040" y="135374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51649" y="135374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Agendamento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66108" y="1353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Timeline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66108" y="775454"/>
            <a:ext cx="245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Agendamento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74320" y="1311510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274320" y="1618009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74320" y="2096589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CPF - Paciente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274320" y="2403088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6290838" y="3069770"/>
            <a:ext cx="1128865" cy="4441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62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6571" y="182880"/>
            <a:ext cx="9784080" cy="6583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66205" y="2233748"/>
            <a:ext cx="4075612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Calendário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3326" y="182880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3326" y="489379"/>
            <a:ext cx="4258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83326" y="1030247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Profissional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3326" y="1336746"/>
            <a:ext cx="4258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/>
          <p:cNvGrpSpPr/>
          <p:nvPr/>
        </p:nvGrpSpPr>
        <p:grpSpPr>
          <a:xfrm>
            <a:off x="4898572" y="482368"/>
            <a:ext cx="4284618" cy="5056283"/>
            <a:chOff x="4898572" y="482368"/>
            <a:chExt cx="4284618" cy="5056283"/>
          </a:xfrm>
        </p:grpSpPr>
        <p:sp>
          <p:nvSpPr>
            <p:cNvPr id="8" name="Retângulo 7"/>
            <p:cNvSpPr/>
            <p:nvPr/>
          </p:nvSpPr>
          <p:spPr>
            <a:xfrm>
              <a:off x="4898573" y="489379"/>
              <a:ext cx="4284617" cy="5049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898572" y="5212081"/>
              <a:ext cx="4284618" cy="326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898572" y="489379"/>
              <a:ext cx="4284618" cy="326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6819967" y="482368"/>
              <a:ext cx="441826" cy="31350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isósceles 12"/>
            <p:cNvSpPr/>
            <p:nvPr/>
          </p:nvSpPr>
          <p:spPr>
            <a:xfrm rot="10800000">
              <a:off x="6762190" y="5225143"/>
              <a:ext cx="557381" cy="31350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 20"/>
          <p:cNvSpPr/>
          <p:nvPr/>
        </p:nvSpPr>
        <p:spPr>
          <a:xfrm>
            <a:off x="4898572" y="815949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00:00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898572" y="1293224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01:00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4898572" y="1756473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02:00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898572" y="2233748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03:00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898572" y="2711023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04:00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4898572" y="3188298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05:00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898572" y="3651547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06:00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4898572" y="4128822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07:00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898571" y="4585060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08:00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4898571" y="5028235"/>
            <a:ext cx="757647" cy="18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5656218" y="815949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Indisponível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656218" y="1296248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Indisponível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5656218" y="1748984"/>
            <a:ext cx="3526972" cy="4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5656218" y="2236773"/>
            <a:ext cx="3526972" cy="48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5656218" y="2707518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5656218" y="3187335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656218" y="3653132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656218" y="4131846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Valdemar Brito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5658737" y="4578049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/>
          <p:cNvSpPr/>
          <p:nvPr/>
        </p:nvSpPr>
        <p:spPr>
          <a:xfrm>
            <a:off x="8281853" y="5966218"/>
            <a:ext cx="1502229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Confirmar</a:t>
            </a:r>
            <a:endParaRPr lang="pt-BR" dirty="0"/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33275"/>
              </p:ext>
            </p:extLst>
          </p:nvPr>
        </p:nvGraphicFramePr>
        <p:xfrm>
          <a:off x="663689" y="2718035"/>
          <a:ext cx="4065068" cy="282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24">
                  <a:extLst>
                    <a:ext uri="{9D8B030D-6E8A-4147-A177-3AD203B41FA5}">
                      <a16:colId xmlns:a16="http://schemas.microsoft.com/office/drawing/2014/main" val="2178240852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893968468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1780453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2198646424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3272303127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3651930426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152288878"/>
                    </a:ext>
                  </a:extLst>
                </a:gridCol>
              </a:tblGrid>
              <a:tr h="56412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38123"/>
                  </a:ext>
                </a:extLst>
              </a:tr>
              <a:tr h="5641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0572"/>
                  </a:ext>
                </a:extLst>
              </a:tr>
              <a:tr h="5641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38013"/>
                  </a:ext>
                </a:extLst>
              </a:tr>
              <a:tr h="5641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305"/>
                  </a:ext>
                </a:extLst>
              </a:tr>
              <a:tr h="5641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04493"/>
                  </a:ext>
                </a:extLst>
              </a:tr>
            </a:tbl>
          </a:graphicData>
        </a:graphic>
      </p:graphicFrame>
      <p:sp>
        <p:nvSpPr>
          <p:cNvPr id="44" name="Retângulo 43"/>
          <p:cNvSpPr/>
          <p:nvPr/>
        </p:nvSpPr>
        <p:spPr>
          <a:xfrm>
            <a:off x="1449976" y="2247048"/>
            <a:ext cx="2508069" cy="4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Mês</a:t>
            </a:r>
            <a:endParaRPr lang="pt-BR" dirty="0"/>
          </a:p>
        </p:txBody>
      </p:sp>
      <p:sp>
        <p:nvSpPr>
          <p:cNvPr id="45" name="Seta para a Direita 44"/>
          <p:cNvSpPr/>
          <p:nvPr/>
        </p:nvSpPr>
        <p:spPr>
          <a:xfrm>
            <a:off x="4193174" y="2264820"/>
            <a:ext cx="470261" cy="4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a Direita 45"/>
          <p:cNvSpPr/>
          <p:nvPr/>
        </p:nvSpPr>
        <p:spPr>
          <a:xfrm rot="10800000">
            <a:off x="744583" y="2264820"/>
            <a:ext cx="470263" cy="453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05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6126"/>
            <a:ext cx="12192000" cy="64008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9817" y="1353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63040" y="135374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51649" y="135374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Agendamento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66108" y="1353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Timeline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66108" y="775454"/>
            <a:ext cx="245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Consultar Agendamento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74320" y="1311510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274320" y="1618009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74320" y="2096589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CPF - Paciente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274320" y="2403088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74320" y="3358024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r>
              <a:rPr lang="pt-BR" dirty="0" smtClean="0"/>
              <a:t> Profissional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274320" y="3664523"/>
            <a:ext cx="586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6330027" y="4193176"/>
            <a:ext cx="1128865" cy="4441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4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6571" y="182880"/>
            <a:ext cx="9784080" cy="6583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66205" y="2233748"/>
            <a:ext cx="4075612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Calendário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3326" y="182880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3326" y="489379"/>
            <a:ext cx="4258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83326" y="1030247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Profissional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3326" y="1336746"/>
            <a:ext cx="4258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/>
          <p:cNvGrpSpPr/>
          <p:nvPr/>
        </p:nvGrpSpPr>
        <p:grpSpPr>
          <a:xfrm>
            <a:off x="4898572" y="482368"/>
            <a:ext cx="4284618" cy="5056283"/>
            <a:chOff x="4898572" y="482368"/>
            <a:chExt cx="4284618" cy="5056283"/>
          </a:xfrm>
        </p:grpSpPr>
        <p:sp>
          <p:nvSpPr>
            <p:cNvPr id="8" name="Retângulo 7"/>
            <p:cNvSpPr/>
            <p:nvPr/>
          </p:nvSpPr>
          <p:spPr>
            <a:xfrm>
              <a:off x="4898573" y="489379"/>
              <a:ext cx="4284617" cy="5049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898572" y="5212081"/>
              <a:ext cx="4284618" cy="326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898572" y="489379"/>
              <a:ext cx="4284618" cy="326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6819967" y="482368"/>
              <a:ext cx="441826" cy="31350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isósceles 12"/>
            <p:cNvSpPr/>
            <p:nvPr/>
          </p:nvSpPr>
          <p:spPr>
            <a:xfrm rot="10800000">
              <a:off x="6762190" y="5225143"/>
              <a:ext cx="557381" cy="31350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 20"/>
          <p:cNvSpPr/>
          <p:nvPr/>
        </p:nvSpPr>
        <p:spPr>
          <a:xfrm>
            <a:off x="4898572" y="815949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00:00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898572" y="1293224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01:00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4898572" y="1756473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02:00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898572" y="2233748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03:00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898572" y="2711023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04:00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4898572" y="3188298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05:00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898572" y="3651547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06:00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4898572" y="4128822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07:00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898571" y="4585060"/>
            <a:ext cx="757647" cy="4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08:00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4898571" y="5028235"/>
            <a:ext cx="757647" cy="18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5656218" y="815949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Indisponível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656218" y="1296248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Indisponível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5656218" y="1748984"/>
            <a:ext cx="3526972" cy="4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5656218" y="2236773"/>
            <a:ext cx="3526972" cy="48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5656218" y="2707518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5656218" y="3187335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656218" y="3653132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Indisponível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656218" y="4131846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Valdemar Brito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5658737" y="4578049"/>
            <a:ext cx="3526972" cy="47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/>
          <p:cNvSpPr/>
          <p:nvPr/>
        </p:nvSpPr>
        <p:spPr>
          <a:xfrm>
            <a:off x="8281853" y="5966218"/>
            <a:ext cx="1502229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Confirmar</a:t>
            </a:r>
            <a:endParaRPr lang="pt-BR" dirty="0"/>
          </a:p>
        </p:txBody>
      </p:sp>
      <p:graphicFrame>
        <p:nvGraphicFramePr>
          <p:cNvPr id="43" name="Tabela 42"/>
          <p:cNvGraphicFramePr>
            <a:graphicFrameLocks noGrp="1"/>
          </p:cNvGraphicFramePr>
          <p:nvPr/>
        </p:nvGraphicFramePr>
        <p:xfrm>
          <a:off x="663689" y="2718035"/>
          <a:ext cx="4065068" cy="282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24">
                  <a:extLst>
                    <a:ext uri="{9D8B030D-6E8A-4147-A177-3AD203B41FA5}">
                      <a16:colId xmlns:a16="http://schemas.microsoft.com/office/drawing/2014/main" val="2178240852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893968468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1780453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2198646424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3272303127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3651930426"/>
                    </a:ext>
                  </a:extLst>
                </a:gridCol>
                <a:gridCol w="580724">
                  <a:extLst>
                    <a:ext uri="{9D8B030D-6E8A-4147-A177-3AD203B41FA5}">
                      <a16:colId xmlns:a16="http://schemas.microsoft.com/office/drawing/2014/main" val="152288878"/>
                    </a:ext>
                  </a:extLst>
                </a:gridCol>
              </a:tblGrid>
              <a:tr h="56412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38123"/>
                  </a:ext>
                </a:extLst>
              </a:tr>
              <a:tr h="5641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0572"/>
                  </a:ext>
                </a:extLst>
              </a:tr>
              <a:tr h="5641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38013"/>
                  </a:ext>
                </a:extLst>
              </a:tr>
              <a:tr h="5641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305"/>
                  </a:ext>
                </a:extLst>
              </a:tr>
              <a:tr h="5641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04493"/>
                  </a:ext>
                </a:extLst>
              </a:tr>
            </a:tbl>
          </a:graphicData>
        </a:graphic>
      </p:graphicFrame>
      <p:sp>
        <p:nvSpPr>
          <p:cNvPr id="44" name="Retângulo 43"/>
          <p:cNvSpPr/>
          <p:nvPr/>
        </p:nvSpPr>
        <p:spPr>
          <a:xfrm>
            <a:off x="1449976" y="2247048"/>
            <a:ext cx="2508069" cy="4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Mês</a:t>
            </a:r>
            <a:endParaRPr lang="pt-BR" dirty="0"/>
          </a:p>
        </p:txBody>
      </p:sp>
      <p:sp>
        <p:nvSpPr>
          <p:cNvPr id="45" name="Seta para a Direita 44"/>
          <p:cNvSpPr/>
          <p:nvPr/>
        </p:nvSpPr>
        <p:spPr>
          <a:xfrm>
            <a:off x="4193174" y="2264820"/>
            <a:ext cx="470261" cy="4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a Direita 45"/>
          <p:cNvSpPr/>
          <p:nvPr/>
        </p:nvSpPr>
        <p:spPr>
          <a:xfrm rot="10800000">
            <a:off x="744583" y="2264820"/>
            <a:ext cx="470263" cy="453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480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129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10</cp:revision>
  <dcterms:created xsi:type="dcterms:W3CDTF">2022-03-04T22:34:30Z</dcterms:created>
  <dcterms:modified xsi:type="dcterms:W3CDTF">2022-03-11T23:11:42Z</dcterms:modified>
</cp:coreProperties>
</file>