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538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8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85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8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14D7-4E00-420A-9990-11468237FAD9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C876-C422-4A65-8AE8-BD02E673F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3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819150" y="418180"/>
            <a:ext cx="1800222" cy="1292662"/>
            <a:chOff x="1187631" y="420828"/>
            <a:chExt cx="1431744" cy="1292662"/>
          </a:xfrm>
        </p:grpSpPr>
        <p:sp>
          <p:nvSpPr>
            <p:cNvPr id="5" name="CaixaDeTexto 4"/>
            <p:cNvSpPr txBox="1"/>
            <p:nvPr/>
          </p:nvSpPr>
          <p:spPr>
            <a:xfrm>
              <a:off x="1187631" y="697827"/>
              <a:ext cx="1431744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Connection </a:t>
              </a:r>
              <a:r>
                <a:rPr lang="pt-BR" sz="1200" dirty="0" err="1" smtClean="0"/>
                <a:t>Connection</a:t>
              </a:r>
              <a:endParaRPr lang="pt-BR" sz="1200" dirty="0" smtClean="0"/>
            </a:p>
            <a:p>
              <a:r>
                <a:rPr lang="pt-BR" sz="1200" dirty="0" smtClean="0"/>
                <a:t>- Host </a:t>
              </a:r>
              <a:r>
                <a:rPr lang="pt-BR" sz="1200" dirty="0" err="1" smtClean="0"/>
                <a:t>String</a:t>
              </a:r>
              <a:endParaRPr lang="pt-BR" sz="1200" dirty="0" smtClean="0"/>
            </a:p>
            <a:p>
              <a:r>
                <a:rPr lang="pt-BR" sz="1200" dirty="0" smtClean="0"/>
                <a:t>- </a:t>
              </a:r>
              <a:r>
                <a:rPr lang="pt-BR" sz="1200" dirty="0" err="1" smtClean="0"/>
                <a:t>User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String</a:t>
              </a:r>
              <a:endParaRPr lang="pt-BR" sz="1200" dirty="0" smtClean="0"/>
            </a:p>
            <a:p>
              <a:r>
                <a:rPr lang="pt-BR" sz="1200" dirty="0" smtClean="0"/>
                <a:t>- Senha </a:t>
              </a:r>
              <a:r>
                <a:rPr lang="pt-BR" sz="1200" dirty="0" err="1" smtClean="0"/>
                <a:t>String</a:t>
              </a:r>
              <a:endParaRPr lang="pt-BR" sz="1200" dirty="0" smtClean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187631" y="420828"/>
              <a:ext cx="143174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Banco</a:t>
              </a:r>
              <a:endParaRPr lang="pt-BR" sz="1200" dirty="0"/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3143792" y="495540"/>
            <a:ext cx="1431744" cy="1200329"/>
            <a:chOff x="2841986" y="511556"/>
            <a:chExt cx="1431744" cy="1200329"/>
          </a:xfrm>
        </p:grpSpPr>
        <p:sp>
          <p:nvSpPr>
            <p:cNvPr id="55" name="CaixaDeTexto 54"/>
            <p:cNvSpPr txBox="1"/>
            <p:nvPr/>
          </p:nvSpPr>
          <p:spPr>
            <a:xfrm>
              <a:off x="2841986" y="788555"/>
              <a:ext cx="143174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</a:t>
              </a:r>
              <a:r>
                <a:rPr lang="pt-BR" sz="1200" dirty="0" err="1" smtClean="0"/>
                <a:t>Login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String</a:t>
              </a:r>
              <a:endParaRPr lang="pt-BR" sz="1200" dirty="0" smtClean="0"/>
            </a:p>
            <a:p>
              <a:r>
                <a:rPr lang="pt-BR" sz="1200" dirty="0" smtClean="0"/>
                <a:t>- senha </a:t>
              </a:r>
              <a:r>
                <a:rPr lang="pt-BR" sz="1200" dirty="0" err="1" smtClean="0"/>
                <a:t>String</a:t>
              </a:r>
              <a:endParaRPr lang="pt-BR" sz="1200" dirty="0" smtClean="0"/>
            </a:p>
            <a:p>
              <a:r>
                <a:rPr lang="pt-BR" sz="1200" dirty="0" smtClean="0"/>
                <a:t>- Role </a:t>
              </a:r>
              <a:r>
                <a:rPr lang="pt-BR" sz="1200" dirty="0" err="1" smtClean="0"/>
                <a:t>int</a:t>
              </a:r>
              <a:endParaRPr lang="pt-BR" sz="1200" dirty="0" smtClean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841986" y="511556"/>
              <a:ext cx="143174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err="1" smtClean="0"/>
                <a:t>Login</a:t>
              </a:r>
              <a:endParaRPr lang="pt-BR" sz="12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41986" y="1434886"/>
              <a:ext cx="143174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entrar() </a:t>
              </a:r>
              <a:r>
                <a:rPr lang="pt-BR" sz="1200" dirty="0" err="1" smtClean="0"/>
                <a:t>int</a:t>
              </a:r>
              <a:endParaRPr lang="pt-BR" sz="1200" dirty="0" smtClean="0"/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5099957" y="3596282"/>
            <a:ext cx="2038350" cy="1937388"/>
            <a:chOff x="4629150" y="420828"/>
            <a:chExt cx="1790700" cy="1937388"/>
          </a:xfrm>
        </p:grpSpPr>
        <p:sp>
          <p:nvSpPr>
            <p:cNvPr id="50" name="CaixaDeTexto 49"/>
            <p:cNvSpPr txBox="1"/>
            <p:nvPr/>
          </p:nvSpPr>
          <p:spPr>
            <a:xfrm>
              <a:off x="4629150" y="697827"/>
              <a:ext cx="1790700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smtClean="0"/>
                <a:t>Paciente </a:t>
              </a:r>
              <a:r>
                <a:rPr lang="pt-BR" sz="1200" dirty="0" err="1" smtClean="0"/>
                <a:t>Paciente</a:t>
              </a:r>
              <a:endParaRPr lang="pt-BR" sz="1200" dirty="0" smtClean="0"/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Profissional </a:t>
              </a:r>
              <a:r>
                <a:rPr lang="pt-BR" sz="1200" dirty="0" err="1" smtClean="0"/>
                <a:t>Profissional</a:t>
              </a:r>
              <a:endParaRPr lang="pt-BR" sz="1200" dirty="0" smtClean="0"/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Data </a:t>
              </a:r>
              <a:r>
                <a:rPr lang="pt-BR" sz="1200" dirty="0" err="1" smtClean="0"/>
                <a:t>int</a:t>
              </a:r>
              <a:endParaRPr lang="pt-BR" sz="1200" dirty="0" smtClean="0"/>
            </a:p>
            <a:p>
              <a:pPr marL="171450" indent="-171450">
                <a:buFontTx/>
                <a:buChar char="-"/>
              </a:pPr>
              <a:r>
                <a:rPr lang="pt-BR" sz="1200" dirty="0" err="1" smtClean="0"/>
                <a:t>Horario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int</a:t>
              </a:r>
              <a:endParaRPr lang="pt-BR" sz="1200" dirty="0" smtClean="0"/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Status </a:t>
              </a:r>
              <a:r>
                <a:rPr lang="pt-BR" sz="1200" dirty="0" err="1" smtClean="0"/>
                <a:t>int</a:t>
              </a:r>
              <a:endParaRPr lang="pt-BR" sz="12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29150" y="420828"/>
              <a:ext cx="17907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Agendamento</a:t>
              </a:r>
              <a:endParaRPr lang="pt-BR" sz="1200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629150" y="1711885"/>
              <a:ext cx="17907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agendar()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consultar()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[]</a:t>
              </a:r>
            </a:p>
            <a:p>
              <a:r>
                <a:rPr lang="pt-BR" sz="1200" dirty="0" smtClean="0"/>
                <a:t>+ deletar()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  <p:grpSp>
        <p:nvGrpSpPr>
          <p:cNvPr id="62" name="Agrupar 61"/>
          <p:cNvGrpSpPr/>
          <p:nvPr/>
        </p:nvGrpSpPr>
        <p:grpSpPr>
          <a:xfrm>
            <a:off x="7681782" y="3826311"/>
            <a:ext cx="2349136" cy="1566149"/>
            <a:chOff x="6642462" y="418180"/>
            <a:chExt cx="1431744" cy="1566149"/>
          </a:xfrm>
        </p:grpSpPr>
        <p:grpSp>
          <p:nvGrpSpPr>
            <p:cNvPr id="43" name="Agrupar 42"/>
            <p:cNvGrpSpPr/>
            <p:nvPr/>
          </p:nvGrpSpPr>
          <p:grpSpPr>
            <a:xfrm>
              <a:off x="6642462" y="418180"/>
              <a:ext cx="1431744" cy="738664"/>
              <a:chOff x="1187631" y="420828"/>
              <a:chExt cx="2965270" cy="738664"/>
            </a:xfrm>
          </p:grpSpPr>
          <p:sp>
            <p:nvSpPr>
              <p:cNvPr id="44" name="CaixaDeTexto 43"/>
              <p:cNvSpPr txBox="1"/>
              <p:nvPr/>
            </p:nvSpPr>
            <p:spPr>
              <a:xfrm>
                <a:off x="1187631" y="697827"/>
                <a:ext cx="2965270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Agendamento </a:t>
                </a:r>
                <a:r>
                  <a:rPr lang="pt-BR" sz="1200" dirty="0" err="1" smtClean="0"/>
                  <a:t>Agendamento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Anotação </a:t>
                </a:r>
                <a:r>
                  <a:rPr lang="pt-BR" sz="1200" dirty="0" err="1" smtClean="0"/>
                  <a:t>String</a:t>
                </a:r>
                <a:endParaRPr lang="pt-BR" sz="1200" dirty="0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1187631" y="420828"/>
                <a:ext cx="296526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sz="1200" dirty="0" err="1" smtClean="0"/>
                  <a:t>Timeline</a:t>
                </a:r>
                <a:endParaRPr lang="pt-BR" sz="1200" dirty="0"/>
              </a:p>
            </p:txBody>
          </p:sp>
        </p:grpSp>
        <p:sp>
          <p:nvSpPr>
            <p:cNvPr id="61" name="CaixaDeTexto 60"/>
            <p:cNvSpPr txBox="1"/>
            <p:nvPr/>
          </p:nvSpPr>
          <p:spPr>
            <a:xfrm>
              <a:off x="6642462" y="1153332"/>
              <a:ext cx="1431744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inserirNota</a:t>
              </a:r>
              <a:r>
                <a:rPr lang="pt-BR" sz="1200" dirty="0" smtClean="0"/>
                <a:t>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consultarNota</a:t>
              </a:r>
              <a:r>
                <a:rPr lang="pt-BR" sz="1200" dirty="0" smtClean="0"/>
                <a:t>() </a:t>
              </a:r>
              <a:r>
                <a:rPr lang="pt-BR" sz="1200" dirty="0" err="1" smtClean="0"/>
                <a:t>int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deletarNota</a:t>
              </a:r>
              <a:r>
                <a:rPr lang="pt-BR" sz="1200" dirty="0" smtClean="0"/>
                <a:t>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9075416" y="1665717"/>
            <a:ext cx="2038352" cy="1385840"/>
            <a:chOff x="9507444" y="445523"/>
            <a:chExt cx="2038352" cy="1385840"/>
          </a:xfrm>
        </p:grpSpPr>
        <p:grpSp>
          <p:nvGrpSpPr>
            <p:cNvPr id="46" name="Agrupar 45"/>
            <p:cNvGrpSpPr/>
            <p:nvPr/>
          </p:nvGrpSpPr>
          <p:grpSpPr>
            <a:xfrm>
              <a:off x="9507444" y="445523"/>
              <a:ext cx="2038351" cy="738664"/>
              <a:chOff x="1187631" y="420828"/>
              <a:chExt cx="2965270" cy="738664"/>
            </a:xfrm>
          </p:grpSpPr>
          <p:sp>
            <p:nvSpPr>
              <p:cNvPr id="47" name="CaixaDeTexto 46"/>
              <p:cNvSpPr txBox="1"/>
              <p:nvPr/>
            </p:nvSpPr>
            <p:spPr>
              <a:xfrm>
                <a:off x="1187631" y="697827"/>
                <a:ext cx="2965270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Paciente </a:t>
                </a:r>
                <a:r>
                  <a:rPr lang="pt-BR" sz="1200" dirty="0" err="1" smtClean="0"/>
                  <a:t>Paciente</a:t>
                </a:r>
                <a:endParaRPr lang="pt-BR" sz="1200" dirty="0" smtClean="0"/>
              </a:p>
              <a:p>
                <a:r>
                  <a:rPr lang="pt-BR" sz="1200" dirty="0" smtClean="0"/>
                  <a:t>-    </a:t>
                </a:r>
                <a:r>
                  <a:rPr lang="pt-BR" sz="1200" dirty="0" err="1" smtClean="0"/>
                  <a:t>QandA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String</a:t>
                </a:r>
                <a:r>
                  <a:rPr lang="pt-BR" sz="1200" dirty="0" smtClean="0"/>
                  <a:t>[]</a:t>
                </a:r>
                <a:endParaRPr lang="pt-BR" sz="1200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1187631" y="420828"/>
                <a:ext cx="2965268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Anamnese</a:t>
                </a:r>
                <a:endParaRPr lang="pt-BR" sz="1200" dirty="0"/>
              </a:p>
            </p:txBody>
          </p:sp>
        </p:grpSp>
        <p:sp>
          <p:nvSpPr>
            <p:cNvPr id="64" name="CaixaDeTexto 63"/>
            <p:cNvSpPr txBox="1"/>
            <p:nvPr/>
          </p:nvSpPr>
          <p:spPr>
            <a:xfrm>
              <a:off x="9507446" y="1185032"/>
              <a:ext cx="203835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cadastrar()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consultar()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[]</a:t>
              </a:r>
            </a:p>
            <a:p>
              <a:r>
                <a:rPr lang="pt-BR" sz="1200" dirty="0" smtClean="0"/>
                <a:t>+ deletar()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  <p:grpSp>
        <p:nvGrpSpPr>
          <p:cNvPr id="71" name="Agrupar 70"/>
          <p:cNvGrpSpPr/>
          <p:nvPr/>
        </p:nvGrpSpPr>
        <p:grpSpPr>
          <a:xfrm>
            <a:off x="7138307" y="234556"/>
            <a:ext cx="1650819" cy="1754327"/>
            <a:chOff x="2949755" y="2954478"/>
            <a:chExt cx="1650819" cy="1754327"/>
          </a:xfrm>
        </p:grpSpPr>
        <p:grpSp>
          <p:nvGrpSpPr>
            <p:cNvPr id="37" name="Agrupar 36"/>
            <p:cNvGrpSpPr/>
            <p:nvPr/>
          </p:nvGrpSpPr>
          <p:grpSpPr>
            <a:xfrm>
              <a:off x="2949755" y="2954478"/>
              <a:ext cx="1650819" cy="1107996"/>
              <a:chOff x="1187631" y="420828"/>
              <a:chExt cx="2965271" cy="1107996"/>
            </a:xfrm>
          </p:grpSpPr>
          <p:sp>
            <p:nvSpPr>
              <p:cNvPr id="38" name="CaixaDeTexto 37"/>
              <p:cNvSpPr txBox="1"/>
              <p:nvPr/>
            </p:nvSpPr>
            <p:spPr>
              <a:xfrm>
                <a:off x="1187631" y="697827"/>
                <a:ext cx="2965271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Nome </a:t>
                </a:r>
                <a:r>
                  <a:rPr lang="pt-BR" sz="1200" dirty="0" err="1" smtClean="0"/>
                  <a:t>String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err="1" smtClean="0"/>
                  <a:t>Cpf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long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Id </a:t>
                </a:r>
                <a:r>
                  <a:rPr lang="pt-BR" sz="1200" dirty="0" err="1" smtClean="0"/>
                  <a:t>int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err="1" smtClean="0"/>
                  <a:t>Endereco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String</a:t>
                </a:r>
                <a:endParaRPr lang="pt-BR" sz="1200" dirty="0" smtClean="0"/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1187631" y="420828"/>
                <a:ext cx="296526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Operador</a:t>
                </a:r>
                <a:endParaRPr lang="pt-BR" sz="1200" dirty="0"/>
              </a:p>
            </p:txBody>
          </p:sp>
        </p:grpSp>
        <p:sp>
          <p:nvSpPr>
            <p:cNvPr id="67" name="CaixaDeTexto 66"/>
            <p:cNvSpPr txBox="1"/>
            <p:nvPr/>
          </p:nvSpPr>
          <p:spPr>
            <a:xfrm>
              <a:off x="2949755" y="4062474"/>
              <a:ext cx="165081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cadastrar()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consultar()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[]</a:t>
              </a:r>
            </a:p>
            <a:p>
              <a:r>
                <a:rPr lang="pt-BR" sz="1200" dirty="0" smtClean="0"/>
                <a:t>+ deletar()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2905663" y="2810649"/>
            <a:ext cx="1650819" cy="1754327"/>
            <a:chOff x="2949755" y="2954478"/>
            <a:chExt cx="1650819" cy="1754327"/>
          </a:xfrm>
        </p:grpSpPr>
        <p:grpSp>
          <p:nvGrpSpPr>
            <p:cNvPr id="73" name="Agrupar 72"/>
            <p:cNvGrpSpPr/>
            <p:nvPr/>
          </p:nvGrpSpPr>
          <p:grpSpPr>
            <a:xfrm>
              <a:off x="2949755" y="2954478"/>
              <a:ext cx="1650819" cy="1107996"/>
              <a:chOff x="1187631" y="420828"/>
              <a:chExt cx="2965271" cy="1107996"/>
            </a:xfrm>
          </p:grpSpPr>
          <p:sp>
            <p:nvSpPr>
              <p:cNvPr id="75" name="CaixaDeTexto 74"/>
              <p:cNvSpPr txBox="1"/>
              <p:nvPr/>
            </p:nvSpPr>
            <p:spPr>
              <a:xfrm>
                <a:off x="1187631" y="697827"/>
                <a:ext cx="2965271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Nome </a:t>
                </a:r>
                <a:r>
                  <a:rPr lang="pt-BR" sz="1200" dirty="0" err="1" smtClean="0"/>
                  <a:t>String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err="1" smtClean="0"/>
                  <a:t>Cpf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long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Id </a:t>
                </a:r>
                <a:r>
                  <a:rPr lang="pt-BR" sz="1200" dirty="0" err="1" smtClean="0"/>
                  <a:t>int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err="1" smtClean="0"/>
                  <a:t>Endereco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String</a:t>
                </a:r>
                <a:endParaRPr lang="pt-BR" sz="1200" dirty="0" smtClean="0"/>
              </a:p>
            </p:txBody>
          </p:sp>
          <p:sp>
            <p:nvSpPr>
              <p:cNvPr id="76" name="CaixaDeTexto 75"/>
              <p:cNvSpPr txBox="1"/>
              <p:nvPr/>
            </p:nvSpPr>
            <p:spPr>
              <a:xfrm>
                <a:off x="1187631" y="420828"/>
                <a:ext cx="296526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Paciente</a:t>
                </a:r>
                <a:endParaRPr lang="pt-BR" sz="1200" dirty="0"/>
              </a:p>
            </p:txBody>
          </p:sp>
        </p:grpSp>
        <p:sp>
          <p:nvSpPr>
            <p:cNvPr id="74" name="CaixaDeTexto 73"/>
            <p:cNvSpPr txBox="1"/>
            <p:nvPr/>
          </p:nvSpPr>
          <p:spPr>
            <a:xfrm>
              <a:off x="2949755" y="4062474"/>
              <a:ext cx="165081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cadastrar()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consultar()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[]</a:t>
              </a:r>
            </a:p>
            <a:p>
              <a:r>
                <a:rPr lang="pt-BR" sz="1200" dirty="0" smtClean="0"/>
                <a:t>+ deletar()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2905663" y="4732769"/>
            <a:ext cx="1650819" cy="2060855"/>
            <a:chOff x="2949755" y="2954478"/>
            <a:chExt cx="1650819" cy="1754327"/>
          </a:xfrm>
        </p:grpSpPr>
        <p:grpSp>
          <p:nvGrpSpPr>
            <p:cNvPr id="78" name="Agrupar 77"/>
            <p:cNvGrpSpPr/>
            <p:nvPr/>
          </p:nvGrpSpPr>
          <p:grpSpPr>
            <a:xfrm>
              <a:off x="2949755" y="2954478"/>
              <a:ext cx="1650819" cy="1141594"/>
              <a:chOff x="1187631" y="420828"/>
              <a:chExt cx="2965271" cy="1141594"/>
            </a:xfrm>
          </p:grpSpPr>
          <p:sp>
            <p:nvSpPr>
              <p:cNvPr id="80" name="CaixaDeTexto 79"/>
              <p:cNvSpPr txBox="1"/>
              <p:nvPr/>
            </p:nvSpPr>
            <p:spPr>
              <a:xfrm>
                <a:off x="1187631" y="697827"/>
                <a:ext cx="2965271" cy="864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Nome </a:t>
                </a:r>
                <a:r>
                  <a:rPr lang="pt-BR" sz="1200" dirty="0" err="1" smtClean="0"/>
                  <a:t>String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err="1" smtClean="0"/>
                  <a:t>Cpf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long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Id </a:t>
                </a:r>
                <a:r>
                  <a:rPr lang="pt-BR" sz="1200" dirty="0" err="1" smtClean="0"/>
                  <a:t>int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err="1" smtClean="0"/>
                  <a:t>Endereco</a:t>
                </a:r>
                <a:r>
                  <a:rPr lang="pt-BR" sz="1200" dirty="0" smtClean="0"/>
                  <a:t> </a:t>
                </a:r>
                <a:r>
                  <a:rPr lang="pt-BR" sz="1200" dirty="0" err="1" smtClean="0"/>
                  <a:t>String</a:t>
                </a:r>
                <a:endParaRPr lang="pt-B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pt-BR" sz="1200" dirty="0" smtClean="0"/>
                  <a:t>Registro </a:t>
                </a:r>
                <a:r>
                  <a:rPr lang="pt-BR" sz="1200" dirty="0" err="1" smtClean="0"/>
                  <a:t>int</a:t>
                </a:r>
                <a:endParaRPr lang="pt-BR" sz="1200" dirty="0" smtClean="0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1187631" y="420828"/>
                <a:ext cx="296526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Profissional</a:t>
                </a:r>
                <a:endParaRPr lang="pt-BR" sz="1200" dirty="0"/>
              </a:p>
            </p:txBody>
          </p:sp>
        </p:grpSp>
        <p:sp>
          <p:nvSpPr>
            <p:cNvPr id="79" name="CaixaDeTexto 78"/>
            <p:cNvSpPr txBox="1"/>
            <p:nvPr/>
          </p:nvSpPr>
          <p:spPr>
            <a:xfrm>
              <a:off x="2949755" y="4062474"/>
              <a:ext cx="165081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cadastrar()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consultar()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[]</a:t>
              </a:r>
            </a:p>
            <a:p>
              <a:r>
                <a:rPr lang="pt-BR" sz="1200" dirty="0" smtClean="0"/>
                <a:t>+ deletar()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5099957" y="365047"/>
            <a:ext cx="1650819" cy="1358732"/>
            <a:chOff x="7416980" y="2238376"/>
            <a:chExt cx="1650819" cy="1358732"/>
          </a:xfrm>
        </p:grpSpPr>
        <p:sp>
          <p:nvSpPr>
            <p:cNvPr id="85" name="CaixaDeTexto 84"/>
            <p:cNvSpPr txBox="1"/>
            <p:nvPr/>
          </p:nvSpPr>
          <p:spPr>
            <a:xfrm>
              <a:off x="7416980" y="2512678"/>
              <a:ext cx="1650819" cy="454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err="1" smtClean="0"/>
                <a:t>Login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login</a:t>
              </a:r>
              <a:endParaRPr lang="pt-BR" sz="1200" dirty="0" smtClean="0"/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Status </a:t>
              </a:r>
              <a:r>
                <a:rPr lang="pt-BR" sz="1200" dirty="0" err="1" smtClean="0"/>
                <a:t>int</a:t>
              </a:r>
              <a:endParaRPr lang="pt-BR" sz="1200" dirty="0" smtClean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7416980" y="2238376"/>
              <a:ext cx="1650818" cy="27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Usuario</a:t>
              </a:r>
              <a:endParaRPr lang="pt-BR" sz="12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7416980" y="2949108"/>
              <a:ext cx="1650818" cy="64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cadastrar()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consultar()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[]</a:t>
              </a:r>
            </a:p>
            <a:p>
              <a:r>
                <a:rPr lang="pt-BR" sz="1200" dirty="0" smtClean="0"/>
                <a:t>+ deletar()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02543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174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6</cp:revision>
  <dcterms:created xsi:type="dcterms:W3CDTF">2022-03-18T19:57:31Z</dcterms:created>
  <dcterms:modified xsi:type="dcterms:W3CDTF">2022-03-18T20:48:36Z</dcterms:modified>
</cp:coreProperties>
</file>