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8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22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86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68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68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3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64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75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5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18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1E9-24D5-4AEC-86D0-93F379BA8D45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85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331E9-24D5-4AEC-86D0-93F379BA8D45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5D99-9DFD-40C4-8BE2-EACEC608C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9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/>
          <p:cNvGrpSpPr/>
          <p:nvPr/>
        </p:nvGrpSpPr>
        <p:grpSpPr>
          <a:xfrm>
            <a:off x="2455818" y="1854927"/>
            <a:ext cx="4898572" cy="2677885"/>
            <a:chOff x="0" y="0"/>
            <a:chExt cx="5982789" cy="2717074"/>
          </a:xfrm>
        </p:grpSpPr>
        <p:sp>
          <p:nvSpPr>
            <p:cNvPr id="4" name="Retângulo 3"/>
            <p:cNvSpPr/>
            <p:nvPr/>
          </p:nvSpPr>
          <p:spPr>
            <a:xfrm>
              <a:off x="0" y="0"/>
              <a:ext cx="5982789" cy="27170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1998617" y="653143"/>
              <a:ext cx="1985554" cy="4049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998617" y="1352006"/>
              <a:ext cx="1985554" cy="4049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3332096" y="321720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Senha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332096" y="25594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5133703" y="3876216"/>
            <a:ext cx="1371600" cy="313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Confirmar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844937" y="1972491"/>
            <a:ext cx="404949" cy="3526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2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4008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9817" y="13537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63040" y="135374"/>
            <a:ext cx="15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Agendamento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40656" y="135374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Paciente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566108" y="13537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Timeline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9817" y="775454"/>
            <a:ext cx="67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Novo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69817" y="1280160"/>
            <a:ext cx="8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Buscar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443979" y="128016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Consultar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447570" y="80158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Adicionar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047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</cp:lastModifiedBy>
  <cp:revision>3</cp:revision>
  <dcterms:created xsi:type="dcterms:W3CDTF">2022-03-04T22:34:30Z</dcterms:created>
  <dcterms:modified xsi:type="dcterms:W3CDTF">2022-03-05T17:22:10Z</dcterms:modified>
</cp:coreProperties>
</file>