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5"/>
  </p:notesMasterIdLst>
  <p:sldIdLst>
    <p:sldId id="369" r:id="rId2"/>
    <p:sldId id="368" r:id="rId3"/>
    <p:sldId id="370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2B7"/>
    <a:srgbClr val="0119F9"/>
    <a:srgbClr val="5802AE"/>
    <a:srgbClr val="870FFC"/>
    <a:srgbClr val="281D45"/>
    <a:srgbClr val="2C0F49"/>
    <a:srgbClr val="16A8FE"/>
    <a:srgbClr val="4E5DFE"/>
    <a:srgbClr val="714EDF"/>
    <a:srgbClr val="2E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20/05/2023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-12"/>
            <a:ext cx="12191813" cy="6858011"/>
          </a:xfrm>
          <a:prstGeom prst="roundRect">
            <a:avLst>
              <a:gd name="adj" fmla="val 3519"/>
            </a:avLst>
          </a:prstGeom>
          <a:solidFill>
            <a:srgbClr val="1D2245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550580"/>
            <a:ext cx="3551473" cy="6100047"/>
          </a:xfrm>
          <a:prstGeom prst="roundRect">
            <a:avLst>
              <a:gd name="adj" fmla="val 4421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6" name="Agrupar 50">
            <a:extLst>
              <a:ext uri="{FF2B5EF4-FFF2-40B4-BE49-F238E27FC236}">
                <a16:creationId xmlns:a16="http://schemas.microsoft.com/office/drawing/2014/main" id="{D008A58F-FFBC-4138-951C-8000ECA76BE9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2" name="Forma Livre: Forma 52">
              <a:extLst>
                <a:ext uri="{FF2B5EF4-FFF2-40B4-BE49-F238E27FC236}">
                  <a16:creationId xmlns:a16="http://schemas.microsoft.com/office/drawing/2014/main" id="{BAA7714F-359B-4138-BD63-9B1824A1AA34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Forma Livre: Forma 54">
              <a:extLst>
                <a:ext uri="{FF2B5EF4-FFF2-40B4-BE49-F238E27FC236}">
                  <a16:creationId xmlns:a16="http://schemas.microsoft.com/office/drawing/2014/main" id="{5AFBD32F-F531-4C9E-A270-C4A3A09079FB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20FA3DA-D5D5-49BF-93C7-33BE60D6B9BD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9999907-C088-4E5D-90C5-C39D67523CAE}"/>
              </a:ext>
            </a:extLst>
          </p:cNvPr>
          <p:cNvSpPr/>
          <p:nvPr/>
        </p:nvSpPr>
        <p:spPr>
          <a:xfrm>
            <a:off x="850318" y="1725621"/>
            <a:ext cx="7326214" cy="2189440"/>
          </a:xfrm>
          <a:prstGeom prst="roundRect">
            <a:avLst>
              <a:gd name="adj" fmla="val 3074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DA8729-9E5D-4DBB-AF87-8ECB08933703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rgbClr val="2E335E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1B0AF95-A3C2-4E8F-A308-25CF74999B18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ED2D12E1-707A-4765-8028-AE2170BA8F84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E99F2499-A78F-4BCF-B3EC-1AC1AA8EEF70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69CEBE0-6F0D-4447-A85B-E781224710B5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4B0AAFB8-879A-4257-BBAF-5DE9AF63F237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F98DD80-0D59-4196-83C0-113FDF168D38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7D735DA1-3FDF-40D9-817F-68031FCC19F0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F0A2E2-7CDE-4C1C-8712-396349509D78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1" name="Espaço Reservado para Conteúdo 4">
            <a:extLst>
              <a:ext uri="{FF2B5EF4-FFF2-40B4-BE49-F238E27FC236}">
                <a16:creationId xmlns:a16="http://schemas.microsoft.com/office/drawing/2014/main" id="{7FF59872-20A4-4D2F-B671-D7BD69FED1AF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6F0FB5C5-7780-43EE-9135-C5E1AC1379DF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3E3D864-F320-4E03-AD24-6D0D243ACA7E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pic>
        <p:nvPicPr>
          <p:cNvPr id="64" name="Imagem 63" descr="Texto, Logotipo&#10;&#10;Descrição gerada automaticamente">
            <a:extLst>
              <a:ext uri="{FF2B5EF4-FFF2-40B4-BE49-F238E27FC236}">
                <a16:creationId xmlns:a16="http://schemas.microsoft.com/office/drawing/2014/main" id="{1F7AC548-5743-4345-A2D9-2271F5C31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2" y="44633"/>
            <a:ext cx="1228725" cy="50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0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187" y="0"/>
            <a:ext cx="12191813" cy="6857999"/>
          </a:xfrm>
          <a:prstGeom prst="roundRect">
            <a:avLst>
              <a:gd name="adj" fmla="val 0"/>
            </a:avLst>
          </a:prstGeom>
          <a:solidFill>
            <a:srgbClr val="F2F3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53964D13-D199-41E4-A3C7-DC9A188A4880}"/>
              </a:ext>
            </a:extLst>
          </p:cNvPr>
          <p:cNvSpPr/>
          <p:nvPr/>
        </p:nvSpPr>
        <p:spPr>
          <a:xfrm>
            <a:off x="0" y="0"/>
            <a:ext cx="12191812" cy="1223327"/>
          </a:xfrm>
          <a:prstGeom prst="round2SameRect">
            <a:avLst>
              <a:gd name="adj1" fmla="val 21976"/>
              <a:gd name="adj2" fmla="val 0"/>
            </a:avLst>
          </a:prstGeom>
          <a:solidFill>
            <a:srgbClr val="121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00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343C6AFE-E12B-412E-A9F0-C3909480E4B9}"/>
              </a:ext>
            </a:extLst>
          </p:cNvPr>
          <p:cNvSpPr/>
          <p:nvPr/>
        </p:nvSpPr>
        <p:spPr>
          <a:xfrm>
            <a:off x="850318" y="1695129"/>
            <a:ext cx="7326214" cy="2219932"/>
          </a:xfrm>
          <a:prstGeom prst="roundRect">
            <a:avLst>
              <a:gd name="adj" fmla="val 307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3" y="550580"/>
            <a:ext cx="3538534" cy="6088142"/>
          </a:xfrm>
          <a:prstGeom prst="roundRect">
            <a:avLst>
              <a:gd name="adj" fmla="val 3882"/>
            </a:avLst>
          </a:prstGeom>
          <a:solidFill>
            <a:srgbClr val="212F60"/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B163D6F-9F7A-4A93-8B82-96C3B86D07D9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92FECEF-5C51-47CB-882D-EDEF2A5DD820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7402A64-C80A-4979-A999-79868F75B055}"/>
              </a:ext>
            </a:extLst>
          </p:cNvPr>
          <p:cNvGrpSpPr/>
          <p:nvPr/>
        </p:nvGrpSpPr>
        <p:grpSpPr>
          <a:xfrm>
            <a:off x="205927" y="5780835"/>
            <a:ext cx="198112" cy="716961"/>
            <a:chOff x="205927" y="5780835"/>
            <a:chExt cx="198112" cy="716961"/>
          </a:xfrm>
        </p:grpSpPr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472AEC5-E6A2-4FB9-A292-228102CF5682}"/>
                </a:ext>
              </a:extLst>
            </p:cNvPr>
            <p:cNvSpPr/>
            <p:nvPr/>
          </p:nvSpPr>
          <p:spPr>
            <a:xfrm>
              <a:off x="205927" y="6299673"/>
              <a:ext cx="198112" cy="198123"/>
            </a:xfrm>
            <a:custGeom>
              <a:avLst/>
              <a:gdLst>
                <a:gd name="connsiteX0" fmla="*/ 180191 w 198112"/>
                <a:gd name="connsiteY0" fmla="*/ 0 h 198123"/>
                <a:gd name="connsiteX1" fmla="*/ 17921 w 198112"/>
                <a:gd name="connsiteY1" fmla="*/ 0 h 198123"/>
                <a:gd name="connsiteX2" fmla="*/ 0 w 198112"/>
                <a:gd name="connsiteY2" fmla="*/ 17921 h 198123"/>
                <a:gd name="connsiteX3" fmla="*/ 0 w 198112"/>
                <a:gd name="connsiteY3" fmla="*/ 180203 h 198123"/>
                <a:gd name="connsiteX4" fmla="*/ 17921 w 198112"/>
                <a:gd name="connsiteY4" fmla="*/ 198124 h 198123"/>
                <a:gd name="connsiteX5" fmla="*/ 180191 w 198112"/>
                <a:gd name="connsiteY5" fmla="*/ 198124 h 198123"/>
                <a:gd name="connsiteX6" fmla="*/ 198113 w 198112"/>
                <a:gd name="connsiteY6" fmla="*/ 180203 h 198123"/>
                <a:gd name="connsiteX7" fmla="*/ 198113 w 198112"/>
                <a:gd name="connsiteY7" fmla="*/ 17921 h 198123"/>
                <a:gd name="connsiteX8" fmla="*/ 180191 w 198112"/>
                <a:gd name="connsiteY8" fmla="*/ 0 h 198123"/>
                <a:gd name="connsiteX9" fmla="*/ 61301 w 198112"/>
                <a:gd name="connsiteY9" fmla="*/ 171068 h 198123"/>
                <a:gd name="connsiteX10" fmla="*/ 56081 w 198112"/>
                <a:gd name="connsiteY10" fmla="*/ 176288 h 198123"/>
                <a:gd name="connsiteX11" fmla="*/ 33885 w 198112"/>
                <a:gd name="connsiteY11" fmla="*/ 176288 h 198123"/>
                <a:gd name="connsiteX12" fmla="*/ 28665 w 198112"/>
                <a:gd name="connsiteY12" fmla="*/ 171068 h 198123"/>
                <a:gd name="connsiteX13" fmla="*/ 28665 w 198112"/>
                <a:gd name="connsiteY13" fmla="*/ 78007 h 198123"/>
                <a:gd name="connsiteX14" fmla="*/ 33885 w 198112"/>
                <a:gd name="connsiteY14" fmla="*/ 72788 h 198123"/>
                <a:gd name="connsiteX15" fmla="*/ 56081 w 198112"/>
                <a:gd name="connsiteY15" fmla="*/ 72788 h 198123"/>
                <a:gd name="connsiteX16" fmla="*/ 61301 w 198112"/>
                <a:gd name="connsiteY16" fmla="*/ 78007 h 198123"/>
                <a:gd name="connsiteX17" fmla="*/ 61301 w 198112"/>
                <a:gd name="connsiteY17" fmla="*/ 171068 h 198123"/>
                <a:gd name="connsiteX18" fmla="*/ 44989 w 198112"/>
                <a:gd name="connsiteY18" fmla="*/ 64024 h 198123"/>
                <a:gd name="connsiteX19" fmla="*/ 23895 w 198112"/>
                <a:gd name="connsiteY19" fmla="*/ 42930 h 198123"/>
                <a:gd name="connsiteX20" fmla="*/ 44989 w 198112"/>
                <a:gd name="connsiteY20" fmla="*/ 21836 h 198123"/>
                <a:gd name="connsiteX21" fmla="*/ 66071 w 198112"/>
                <a:gd name="connsiteY21" fmla="*/ 42930 h 198123"/>
                <a:gd name="connsiteX22" fmla="*/ 44989 w 198112"/>
                <a:gd name="connsiteY22" fmla="*/ 64024 h 198123"/>
                <a:gd name="connsiteX23" fmla="*/ 177323 w 198112"/>
                <a:gd name="connsiteY23" fmla="*/ 171495 h 198123"/>
                <a:gd name="connsiteX24" fmla="*/ 172519 w 198112"/>
                <a:gd name="connsiteY24" fmla="*/ 176288 h 198123"/>
                <a:gd name="connsiteX25" fmla="*/ 148702 w 198112"/>
                <a:gd name="connsiteY25" fmla="*/ 176288 h 198123"/>
                <a:gd name="connsiteX26" fmla="*/ 143910 w 198112"/>
                <a:gd name="connsiteY26" fmla="*/ 171495 h 198123"/>
                <a:gd name="connsiteX27" fmla="*/ 143910 w 198112"/>
                <a:gd name="connsiteY27" fmla="*/ 127834 h 198123"/>
                <a:gd name="connsiteX28" fmla="*/ 126889 w 198112"/>
                <a:gd name="connsiteY28" fmla="*/ 99304 h 198123"/>
                <a:gd name="connsiteX29" fmla="*/ 108630 w 198112"/>
                <a:gd name="connsiteY29" fmla="*/ 121140 h 198123"/>
                <a:gd name="connsiteX30" fmla="*/ 108630 w 198112"/>
                <a:gd name="connsiteY30" fmla="*/ 171495 h 198123"/>
                <a:gd name="connsiteX31" fmla="*/ 103837 w 198112"/>
                <a:gd name="connsiteY31" fmla="*/ 176288 h 198123"/>
                <a:gd name="connsiteX32" fmla="*/ 80797 w 198112"/>
                <a:gd name="connsiteY32" fmla="*/ 176288 h 198123"/>
                <a:gd name="connsiteX33" fmla="*/ 76005 w 198112"/>
                <a:gd name="connsiteY33" fmla="*/ 171495 h 198123"/>
                <a:gd name="connsiteX34" fmla="*/ 76005 w 198112"/>
                <a:gd name="connsiteY34" fmla="*/ 77591 h 198123"/>
                <a:gd name="connsiteX35" fmla="*/ 80797 w 198112"/>
                <a:gd name="connsiteY35" fmla="*/ 72788 h 198123"/>
                <a:gd name="connsiteX36" fmla="*/ 103837 w 198112"/>
                <a:gd name="connsiteY36" fmla="*/ 72788 h 198123"/>
                <a:gd name="connsiteX37" fmla="*/ 108630 w 198112"/>
                <a:gd name="connsiteY37" fmla="*/ 77591 h 198123"/>
                <a:gd name="connsiteX38" fmla="*/ 108630 w 198112"/>
                <a:gd name="connsiteY38" fmla="*/ 85703 h 198123"/>
                <a:gd name="connsiteX39" fmla="*/ 139388 w 198112"/>
                <a:gd name="connsiteY39" fmla="*/ 71235 h 198123"/>
                <a:gd name="connsiteX40" fmla="*/ 177323 w 198112"/>
                <a:gd name="connsiteY40" fmla="*/ 126450 h 198123"/>
                <a:gd name="connsiteX41" fmla="*/ 177323 w 198112"/>
                <a:gd name="connsiteY41" fmla="*/ 171495 h 198123"/>
                <a:gd name="connsiteX42" fmla="*/ 177323 w 198112"/>
                <a:gd name="connsiteY42" fmla="*/ 171495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98112" h="198123">
                  <a:moveTo>
                    <a:pt x="180191" y="0"/>
                  </a:moveTo>
                  <a:lnTo>
                    <a:pt x="17921" y="0"/>
                  </a:lnTo>
                  <a:cubicBezTo>
                    <a:pt x="8021" y="0"/>
                    <a:pt x="0" y="8033"/>
                    <a:pt x="0" y="17921"/>
                  </a:cubicBezTo>
                  <a:lnTo>
                    <a:pt x="0" y="180203"/>
                  </a:lnTo>
                  <a:cubicBezTo>
                    <a:pt x="0" y="190091"/>
                    <a:pt x="8021" y="198124"/>
                    <a:pt x="17921" y="198124"/>
                  </a:cubicBezTo>
                  <a:lnTo>
                    <a:pt x="180191" y="198124"/>
                  </a:lnTo>
                  <a:cubicBezTo>
                    <a:pt x="190091" y="198124"/>
                    <a:pt x="198113" y="190091"/>
                    <a:pt x="198113" y="180203"/>
                  </a:cubicBezTo>
                  <a:lnTo>
                    <a:pt x="198113" y="17921"/>
                  </a:lnTo>
                  <a:cubicBezTo>
                    <a:pt x="198113" y="8033"/>
                    <a:pt x="190091" y="0"/>
                    <a:pt x="180191" y="0"/>
                  </a:cubicBezTo>
                  <a:close/>
                  <a:moveTo>
                    <a:pt x="61301" y="171068"/>
                  </a:moveTo>
                  <a:cubicBezTo>
                    <a:pt x="61301" y="173948"/>
                    <a:pt x="58961" y="176288"/>
                    <a:pt x="56081" y="176288"/>
                  </a:cubicBezTo>
                  <a:lnTo>
                    <a:pt x="33885" y="176288"/>
                  </a:lnTo>
                  <a:cubicBezTo>
                    <a:pt x="31005" y="176288"/>
                    <a:pt x="28665" y="173948"/>
                    <a:pt x="28665" y="171068"/>
                  </a:cubicBezTo>
                  <a:lnTo>
                    <a:pt x="28665" y="78007"/>
                  </a:lnTo>
                  <a:cubicBezTo>
                    <a:pt x="28665" y="75128"/>
                    <a:pt x="31005" y="72788"/>
                    <a:pt x="33885" y="72788"/>
                  </a:cubicBezTo>
                  <a:lnTo>
                    <a:pt x="56081" y="72788"/>
                  </a:lnTo>
                  <a:cubicBezTo>
                    <a:pt x="58961" y="72788"/>
                    <a:pt x="61301" y="75128"/>
                    <a:pt x="61301" y="78007"/>
                  </a:cubicBezTo>
                  <a:lnTo>
                    <a:pt x="61301" y="171068"/>
                  </a:lnTo>
                  <a:close/>
                  <a:moveTo>
                    <a:pt x="44989" y="64024"/>
                  </a:moveTo>
                  <a:cubicBezTo>
                    <a:pt x="33334" y="64024"/>
                    <a:pt x="23895" y="54574"/>
                    <a:pt x="23895" y="42930"/>
                  </a:cubicBezTo>
                  <a:cubicBezTo>
                    <a:pt x="23895" y="31286"/>
                    <a:pt x="33334" y="21836"/>
                    <a:pt x="44989" y="21836"/>
                  </a:cubicBezTo>
                  <a:cubicBezTo>
                    <a:pt x="56632" y="21836"/>
                    <a:pt x="66071" y="31286"/>
                    <a:pt x="66071" y="42930"/>
                  </a:cubicBezTo>
                  <a:cubicBezTo>
                    <a:pt x="66071" y="54574"/>
                    <a:pt x="56632" y="64024"/>
                    <a:pt x="44989" y="64024"/>
                  </a:cubicBezTo>
                  <a:close/>
                  <a:moveTo>
                    <a:pt x="177323" y="171495"/>
                  </a:moveTo>
                  <a:cubicBezTo>
                    <a:pt x="177323" y="174139"/>
                    <a:pt x="175174" y="176288"/>
                    <a:pt x="172519" y="176288"/>
                  </a:cubicBezTo>
                  <a:lnTo>
                    <a:pt x="148702" y="176288"/>
                  </a:lnTo>
                  <a:cubicBezTo>
                    <a:pt x="146048" y="176288"/>
                    <a:pt x="143910" y="174139"/>
                    <a:pt x="143910" y="171495"/>
                  </a:cubicBezTo>
                  <a:lnTo>
                    <a:pt x="143910" y="127834"/>
                  </a:lnTo>
                  <a:cubicBezTo>
                    <a:pt x="143910" y="121331"/>
                    <a:pt x="145811" y="99304"/>
                    <a:pt x="126889" y="99304"/>
                  </a:cubicBezTo>
                  <a:cubicBezTo>
                    <a:pt x="112207" y="99304"/>
                    <a:pt x="109226" y="114379"/>
                    <a:pt x="108630" y="121140"/>
                  </a:cubicBezTo>
                  <a:lnTo>
                    <a:pt x="108630" y="171495"/>
                  </a:lnTo>
                  <a:cubicBezTo>
                    <a:pt x="108630" y="174139"/>
                    <a:pt x="106481" y="176288"/>
                    <a:pt x="103837" y="176288"/>
                  </a:cubicBezTo>
                  <a:lnTo>
                    <a:pt x="80797" y="176288"/>
                  </a:lnTo>
                  <a:cubicBezTo>
                    <a:pt x="78142" y="176288"/>
                    <a:pt x="76005" y="174139"/>
                    <a:pt x="76005" y="171495"/>
                  </a:cubicBezTo>
                  <a:lnTo>
                    <a:pt x="76005" y="77591"/>
                  </a:lnTo>
                  <a:cubicBezTo>
                    <a:pt x="76005" y="74936"/>
                    <a:pt x="78142" y="72788"/>
                    <a:pt x="80797" y="72788"/>
                  </a:cubicBezTo>
                  <a:lnTo>
                    <a:pt x="103837" y="72788"/>
                  </a:lnTo>
                  <a:cubicBezTo>
                    <a:pt x="106481" y="72788"/>
                    <a:pt x="108630" y="74936"/>
                    <a:pt x="108630" y="77591"/>
                  </a:cubicBezTo>
                  <a:lnTo>
                    <a:pt x="108630" y="85703"/>
                  </a:lnTo>
                  <a:cubicBezTo>
                    <a:pt x="114075" y="77535"/>
                    <a:pt x="122164" y="71235"/>
                    <a:pt x="139388" y="71235"/>
                  </a:cubicBezTo>
                  <a:cubicBezTo>
                    <a:pt x="177536" y="71235"/>
                    <a:pt x="177323" y="106864"/>
                    <a:pt x="177323" y="126450"/>
                  </a:cubicBezTo>
                  <a:lnTo>
                    <a:pt x="177323" y="171495"/>
                  </a:lnTo>
                  <a:lnTo>
                    <a:pt x="177323" y="171495"/>
                  </a:ln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A499AED-4278-4B6E-92CE-219F0A3A15C2}"/>
                </a:ext>
              </a:extLst>
            </p:cNvPr>
            <p:cNvSpPr/>
            <p:nvPr/>
          </p:nvSpPr>
          <p:spPr>
            <a:xfrm>
              <a:off x="205927" y="5780835"/>
              <a:ext cx="198112" cy="198123"/>
            </a:xfrm>
            <a:custGeom>
              <a:avLst/>
              <a:gdLst>
                <a:gd name="connsiteX0" fmla="*/ 169099 w 198112"/>
                <a:gd name="connsiteY0" fmla="*/ 29014 h 198123"/>
                <a:gd name="connsiteX1" fmla="*/ 99056 w 198112"/>
                <a:gd name="connsiteY1" fmla="*/ 0 h 198123"/>
                <a:gd name="connsiteX2" fmla="*/ 99056 w 198112"/>
                <a:gd name="connsiteY2" fmla="*/ 0 h 198123"/>
                <a:gd name="connsiteX3" fmla="*/ 29014 w 198112"/>
                <a:gd name="connsiteY3" fmla="*/ 29014 h 198123"/>
                <a:gd name="connsiteX4" fmla="*/ 0 w 198112"/>
                <a:gd name="connsiteY4" fmla="*/ 99056 h 198123"/>
                <a:gd name="connsiteX5" fmla="*/ 29014 w 198112"/>
                <a:gd name="connsiteY5" fmla="*/ 169110 h 198123"/>
                <a:gd name="connsiteX6" fmla="*/ 99056 w 198112"/>
                <a:gd name="connsiteY6" fmla="*/ 198124 h 198123"/>
                <a:gd name="connsiteX7" fmla="*/ 169099 w 198112"/>
                <a:gd name="connsiteY7" fmla="*/ 169110 h 198123"/>
                <a:gd name="connsiteX8" fmla="*/ 198113 w 198112"/>
                <a:gd name="connsiteY8" fmla="*/ 99056 h 198123"/>
                <a:gd name="connsiteX9" fmla="*/ 169099 w 198112"/>
                <a:gd name="connsiteY9" fmla="*/ 29014 h 198123"/>
                <a:gd name="connsiteX10" fmla="*/ 175568 w 198112"/>
                <a:gd name="connsiteY10" fmla="*/ 141356 h 198123"/>
                <a:gd name="connsiteX11" fmla="*/ 146576 w 198112"/>
                <a:gd name="connsiteY11" fmla="*/ 141356 h 198123"/>
                <a:gd name="connsiteX12" fmla="*/ 153349 w 198112"/>
                <a:gd name="connsiteY12" fmla="*/ 104861 h 198123"/>
                <a:gd name="connsiteX13" fmla="*/ 186311 w 198112"/>
                <a:gd name="connsiteY13" fmla="*/ 104861 h 198123"/>
                <a:gd name="connsiteX14" fmla="*/ 175568 w 198112"/>
                <a:gd name="connsiteY14" fmla="*/ 141356 h 198123"/>
                <a:gd name="connsiteX15" fmla="*/ 99056 w 198112"/>
                <a:gd name="connsiteY15" fmla="*/ 185648 h 198123"/>
                <a:gd name="connsiteX16" fmla="*/ 69086 w 198112"/>
                <a:gd name="connsiteY16" fmla="*/ 152966 h 198123"/>
                <a:gd name="connsiteX17" fmla="*/ 129026 w 198112"/>
                <a:gd name="connsiteY17" fmla="*/ 152966 h 198123"/>
                <a:gd name="connsiteX18" fmla="*/ 99056 w 198112"/>
                <a:gd name="connsiteY18" fmla="*/ 185648 h 198123"/>
                <a:gd name="connsiteX19" fmla="*/ 63832 w 198112"/>
                <a:gd name="connsiteY19" fmla="*/ 141356 h 198123"/>
                <a:gd name="connsiteX20" fmla="*/ 56385 w 198112"/>
                <a:gd name="connsiteY20" fmla="*/ 104861 h 198123"/>
                <a:gd name="connsiteX21" fmla="*/ 141727 w 198112"/>
                <a:gd name="connsiteY21" fmla="*/ 104861 h 198123"/>
                <a:gd name="connsiteX22" fmla="*/ 134269 w 198112"/>
                <a:gd name="connsiteY22" fmla="*/ 141356 h 198123"/>
                <a:gd name="connsiteX23" fmla="*/ 63832 w 198112"/>
                <a:gd name="connsiteY23" fmla="*/ 141356 h 198123"/>
                <a:gd name="connsiteX24" fmla="*/ 11801 w 198112"/>
                <a:gd name="connsiteY24" fmla="*/ 104861 h 198123"/>
                <a:gd name="connsiteX25" fmla="*/ 44764 w 198112"/>
                <a:gd name="connsiteY25" fmla="*/ 104861 h 198123"/>
                <a:gd name="connsiteX26" fmla="*/ 51536 w 198112"/>
                <a:gd name="connsiteY26" fmla="*/ 141356 h 198123"/>
                <a:gd name="connsiteX27" fmla="*/ 22534 w 198112"/>
                <a:gd name="connsiteY27" fmla="*/ 141356 h 198123"/>
                <a:gd name="connsiteX28" fmla="*/ 11801 w 198112"/>
                <a:gd name="connsiteY28" fmla="*/ 104861 h 198123"/>
                <a:gd name="connsiteX29" fmla="*/ 22534 w 198112"/>
                <a:gd name="connsiteY29" fmla="*/ 56756 h 198123"/>
                <a:gd name="connsiteX30" fmla="*/ 51536 w 198112"/>
                <a:gd name="connsiteY30" fmla="*/ 56756 h 198123"/>
                <a:gd name="connsiteX31" fmla="*/ 44764 w 198112"/>
                <a:gd name="connsiteY31" fmla="*/ 93251 h 198123"/>
                <a:gd name="connsiteX32" fmla="*/ 11801 w 198112"/>
                <a:gd name="connsiteY32" fmla="*/ 93251 h 198123"/>
                <a:gd name="connsiteX33" fmla="*/ 22534 w 198112"/>
                <a:gd name="connsiteY33" fmla="*/ 56756 h 198123"/>
                <a:gd name="connsiteX34" fmla="*/ 99056 w 198112"/>
                <a:gd name="connsiteY34" fmla="*/ 12465 h 198123"/>
                <a:gd name="connsiteX35" fmla="*/ 129026 w 198112"/>
                <a:gd name="connsiteY35" fmla="*/ 45146 h 198123"/>
                <a:gd name="connsiteX36" fmla="*/ 69086 w 198112"/>
                <a:gd name="connsiteY36" fmla="*/ 45146 h 198123"/>
                <a:gd name="connsiteX37" fmla="*/ 99056 w 198112"/>
                <a:gd name="connsiteY37" fmla="*/ 12465 h 198123"/>
                <a:gd name="connsiteX38" fmla="*/ 134269 w 198112"/>
                <a:gd name="connsiteY38" fmla="*/ 56756 h 198123"/>
                <a:gd name="connsiteX39" fmla="*/ 141727 w 198112"/>
                <a:gd name="connsiteY39" fmla="*/ 93251 h 198123"/>
                <a:gd name="connsiteX40" fmla="*/ 56385 w 198112"/>
                <a:gd name="connsiteY40" fmla="*/ 93251 h 198123"/>
                <a:gd name="connsiteX41" fmla="*/ 63832 w 198112"/>
                <a:gd name="connsiteY41" fmla="*/ 56756 h 198123"/>
                <a:gd name="connsiteX42" fmla="*/ 134269 w 198112"/>
                <a:gd name="connsiteY42" fmla="*/ 56756 h 198123"/>
                <a:gd name="connsiteX43" fmla="*/ 186311 w 198112"/>
                <a:gd name="connsiteY43" fmla="*/ 93251 h 198123"/>
                <a:gd name="connsiteX44" fmla="*/ 153349 w 198112"/>
                <a:gd name="connsiteY44" fmla="*/ 93251 h 198123"/>
                <a:gd name="connsiteX45" fmla="*/ 146576 w 198112"/>
                <a:gd name="connsiteY45" fmla="*/ 56756 h 198123"/>
                <a:gd name="connsiteX46" fmla="*/ 175568 w 198112"/>
                <a:gd name="connsiteY46" fmla="*/ 56756 h 198123"/>
                <a:gd name="connsiteX47" fmla="*/ 186311 w 198112"/>
                <a:gd name="connsiteY47" fmla="*/ 93251 h 198123"/>
                <a:gd name="connsiteX48" fmla="*/ 141930 w 198112"/>
                <a:gd name="connsiteY48" fmla="*/ 45146 h 198123"/>
                <a:gd name="connsiteX49" fmla="*/ 120262 w 198112"/>
                <a:gd name="connsiteY49" fmla="*/ 14209 h 198123"/>
                <a:gd name="connsiteX50" fmla="*/ 167873 w 198112"/>
                <a:gd name="connsiteY50" fmla="*/ 45146 h 198123"/>
                <a:gd name="connsiteX51" fmla="*/ 141930 w 198112"/>
                <a:gd name="connsiteY51" fmla="*/ 45146 h 198123"/>
                <a:gd name="connsiteX52" fmla="*/ 77850 w 198112"/>
                <a:gd name="connsiteY52" fmla="*/ 14209 h 198123"/>
                <a:gd name="connsiteX53" fmla="*/ 56183 w 198112"/>
                <a:gd name="connsiteY53" fmla="*/ 45146 h 198123"/>
                <a:gd name="connsiteX54" fmla="*/ 30240 w 198112"/>
                <a:gd name="connsiteY54" fmla="*/ 45146 h 198123"/>
                <a:gd name="connsiteX55" fmla="*/ 77850 w 198112"/>
                <a:gd name="connsiteY55" fmla="*/ 14209 h 198123"/>
                <a:gd name="connsiteX56" fmla="*/ 56183 w 198112"/>
                <a:gd name="connsiteY56" fmla="*/ 152966 h 198123"/>
                <a:gd name="connsiteX57" fmla="*/ 77850 w 198112"/>
                <a:gd name="connsiteY57" fmla="*/ 183904 h 198123"/>
                <a:gd name="connsiteX58" fmla="*/ 30240 w 198112"/>
                <a:gd name="connsiteY58" fmla="*/ 152966 h 198123"/>
                <a:gd name="connsiteX59" fmla="*/ 56183 w 198112"/>
                <a:gd name="connsiteY59" fmla="*/ 152966 h 198123"/>
                <a:gd name="connsiteX60" fmla="*/ 120262 w 198112"/>
                <a:gd name="connsiteY60" fmla="*/ 183904 h 198123"/>
                <a:gd name="connsiteX61" fmla="*/ 141930 w 198112"/>
                <a:gd name="connsiteY61" fmla="*/ 152966 h 198123"/>
                <a:gd name="connsiteX62" fmla="*/ 167873 w 198112"/>
                <a:gd name="connsiteY62" fmla="*/ 152966 h 198123"/>
                <a:gd name="connsiteX63" fmla="*/ 120262 w 198112"/>
                <a:gd name="connsiteY63" fmla="*/ 183904 h 198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98112" h="198123">
                  <a:moveTo>
                    <a:pt x="169099" y="29014"/>
                  </a:moveTo>
                  <a:cubicBezTo>
                    <a:pt x="150390" y="10305"/>
                    <a:pt x="125516" y="0"/>
                    <a:pt x="99056" y="0"/>
                  </a:cubicBezTo>
                  <a:lnTo>
                    <a:pt x="99056" y="0"/>
                  </a:lnTo>
                  <a:cubicBezTo>
                    <a:pt x="72596" y="0"/>
                    <a:pt x="47722" y="10305"/>
                    <a:pt x="29014" y="29014"/>
                  </a:cubicBezTo>
                  <a:cubicBezTo>
                    <a:pt x="10294" y="47722"/>
                    <a:pt x="0" y="72596"/>
                    <a:pt x="0" y="99056"/>
                  </a:cubicBezTo>
                  <a:cubicBezTo>
                    <a:pt x="0" y="125516"/>
                    <a:pt x="10294" y="150390"/>
                    <a:pt x="29014" y="169110"/>
                  </a:cubicBezTo>
                  <a:cubicBezTo>
                    <a:pt x="47722" y="187819"/>
                    <a:pt x="72596" y="198124"/>
                    <a:pt x="99056" y="198124"/>
                  </a:cubicBezTo>
                  <a:cubicBezTo>
                    <a:pt x="125516" y="198124"/>
                    <a:pt x="150390" y="187819"/>
                    <a:pt x="169099" y="169110"/>
                  </a:cubicBezTo>
                  <a:cubicBezTo>
                    <a:pt x="187808" y="150390"/>
                    <a:pt x="198113" y="125516"/>
                    <a:pt x="198113" y="99056"/>
                  </a:cubicBezTo>
                  <a:cubicBezTo>
                    <a:pt x="198113" y="72596"/>
                    <a:pt x="187808" y="47722"/>
                    <a:pt x="169099" y="29014"/>
                  </a:cubicBezTo>
                  <a:close/>
                  <a:moveTo>
                    <a:pt x="175568" y="141356"/>
                  </a:moveTo>
                  <a:lnTo>
                    <a:pt x="146576" y="141356"/>
                  </a:lnTo>
                  <a:cubicBezTo>
                    <a:pt x="150469" y="129983"/>
                    <a:pt x="152809" y="117653"/>
                    <a:pt x="153349" y="104861"/>
                  </a:cubicBezTo>
                  <a:lnTo>
                    <a:pt x="186311" y="104861"/>
                  </a:lnTo>
                  <a:cubicBezTo>
                    <a:pt x="185445" y="118035"/>
                    <a:pt x="181642" y="130410"/>
                    <a:pt x="175568" y="141356"/>
                  </a:cubicBezTo>
                  <a:close/>
                  <a:moveTo>
                    <a:pt x="99056" y="185648"/>
                  </a:moveTo>
                  <a:cubicBezTo>
                    <a:pt x="86704" y="178301"/>
                    <a:pt x="76455" y="166905"/>
                    <a:pt x="69086" y="152966"/>
                  </a:cubicBezTo>
                  <a:lnTo>
                    <a:pt x="129026" y="152966"/>
                  </a:lnTo>
                  <a:cubicBezTo>
                    <a:pt x="121657" y="166905"/>
                    <a:pt x="111409" y="178301"/>
                    <a:pt x="99056" y="185648"/>
                  </a:cubicBezTo>
                  <a:close/>
                  <a:moveTo>
                    <a:pt x="63832" y="141356"/>
                  </a:moveTo>
                  <a:cubicBezTo>
                    <a:pt x="59569" y="130163"/>
                    <a:pt x="56981" y="117799"/>
                    <a:pt x="56385" y="104861"/>
                  </a:cubicBezTo>
                  <a:lnTo>
                    <a:pt x="141727" y="104861"/>
                  </a:lnTo>
                  <a:cubicBezTo>
                    <a:pt x="141131" y="117799"/>
                    <a:pt x="138544" y="130163"/>
                    <a:pt x="134269" y="141356"/>
                  </a:cubicBezTo>
                  <a:lnTo>
                    <a:pt x="63832" y="141356"/>
                  </a:lnTo>
                  <a:close/>
                  <a:moveTo>
                    <a:pt x="11801" y="104861"/>
                  </a:moveTo>
                  <a:lnTo>
                    <a:pt x="44764" y="104861"/>
                  </a:lnTo>
                  <a:cubicBezTo>
                    <a:pt x="45304" y="117653"/>
                    <a:pt x="47644" y="129983"/>
                    <a:pt x="51536" y="141356"/>
                  </a:cubicBezTo>
                  <a:lnTo>
                    <a:pt x="22534" y="141356"/>
                  </a:lnTo>
                  <a:cubicBezTo>
                    <a:pt x="16459" y="130410"/>
                    <a:pt x="12667" y="118035"/>
                    <a:pt x="11801" y="104861"/>
                  </a:cubicBezTo>
                  <a:close/>
                  <a:moveTo>
                    <a:pt x="22534" y="56756"/>
                  </a:moveTo>
                  <a:lnTo>
                    <a:pt x="51536" y="56756"/>
                  </a:lnTo>
                  <a:cubicBezTo>
                    <a:pt x="47644" y="68141"/>
                    <a:pt x="45304" y="80460"/>
                    <a:pt x="44764" y="93251"/>
                  </a:cubicBezTo>
                  <a:lnTo>
                    <a:pt x="11801" y="93251"/>
                  </a:lnTo>
                  <a:cubicBezTo>
                    <a:pt x="12667" y="80089"/>
                    <a:pt x="16459" y="67703"/>
                    <a:pt x="22534" y="56756"/>
                  </a:cubicBezTo>
                  <a:close/>
                  <a:moveTo>
                    <a:pt x="99056" y="12465"/>
                  </a:moveTo>
                  <a:cubicBezTo>
                    <a:pt x="111409" y="19823"/>
                    <a:pt x="121657" y="31219"/>
                    <a:pt x="129026" y="45146"/>
                  </a:cubicBezTo>
                  <a:lnTo>
                    <a:pt x="69086" y="45146"/>
                  </a:lnTo>
                  <a:cubicBezTo>
                    <a:pt x="76455" y="31219"/>
                    <a:pt x="86704" y="19823"/>
                    <a:pt x="99056" y="12465"/>
                  </a:cubicBezTo>
                  <a:close/>
                  <a:moveTo>
                    <a:pt x="134269" y="56756"/>
                  </a:moveTo>
                  <a:cubicBezTo>
                    <a:pt x="138544" y="67961"/>
                    <a:pt x="141131" y="80325"/>
                    <a:pt x="141727" y="93251"/>
                  </a:cubicBezTo>
                  <a:lnTo>
                    <a:pt x="56385" y="93251"/>
                  </a:lnTo>
                  <a:cubicBezTo>
                    <a:pt x="56981" y="80325"/>
                    <a:pt x="59569" y="67961"/>
                    <a:pt x="63832" y="56756"/>
                  </a:cubicBezTo>
                  <a:lnTo>
                    <a:pt x="134269" y="56756"/>
                  </a:lnTo>
                  <a:close/>
                  <a:moveTo>
                    <a:pt x="186311" y="93251"/>
                  </a:moveTo>
                  <a:lnTo>
                    <a:pt x="153349" y="93251"/>
                  </a:lnTo>
                  <a:cubicBezTo>
                    <a:pt x="152809" y="80460"/>
                    <a:pt x="150469" y="68141"/>
                    <a:pt x="146576" y="56756"/>
                  </a:cubicBezTo>
                  <a:lnTo>
                    <a:pt x="175568" y="56756"/>
                  </a:lnTo>
                  <a:cubicBezTo>
                    <a:pt x="181642" y="67703"/>
                    <a:pt x="185445" y="80089"/>
                    <a:pt x="186311" y="93251"/>
                  </a:cubicBezTo>
                  <a:close/>
                  <a:moveTo>
                    <a:pt x="141930" y="45146"/>
                  </a:moveTo>
                  <a:cubicBezTo>
                    <a:pt x="136418" y="33233"/>
                    <a:pt x="129071" y="22703"/>
                    <a:pt x="120262" y="14209"/>
                  </a:cubicBezTo>
                  <a:cubicBezTo>
                    <a:pt x="139388" y="19001"/>
                    <a:pt x="156049" y="30094"/>
                    <a:pt x="167873" y="45146"/>
                  </a:cubicBezTo>
                  <a:lnTo>
                    <a:pt x="141930" y="45146"/>
                  </a:lnTo>
                  <a:close/>
                  <a:moveTo>
                    <a:pt x="77850" y="14209"/>
                  </a:moveTo>
                  <a:cubicBezTo>
                    <a:pt x="69041" y="22703"/>
                    <a:pt x="61695" y="33233"/>
                    <a:pt x="56183" y="45146"/>
                  </a:cubicBezTo>
                  <a:lnTo>
                    <a:pt x="30240" y="45146"/>
                  </a:lnTo>
                  <a:cubicBezTo>
                    <a:pt x="42064" y="30094"/>
                    <a:pt x="58725" y="19001"/>
                    <a:pt x="77850" y="14209"/>
                  </a:cubicBezTo>
                  <a:close/>
                  <a:moveTo>
                    <a:pt x="56183" y="152966"/>
                  </a:moveTo>
                  <a:cubicBezTo>
                    <a:pt x="61695" y="164880"/>
                    <a:pt x="69041" y="175410"/>
                    <a:pt x="77850" y="183904"/>
                  </a:cubicBezTo>
                  <a:cubicBezTo>
                    <a:pt x="58725" y="179123"/>
                    <a:pt x="42064" y="168030"/>
                    <a:pt x="30240" y="152966"/>
                  </a:cubicBezTo>
                  <a:lnTo>
                    <a:pt x="56183" y="152966"/>
                  </a:lnTo>
                  <a:close/>
                  <a:moveTo>
                    <a:pt x="120262" y="183904"/>
                  </a:moveTo>
                  <a:cubicBezTo>
                    <a:pt x="129071" y="175410"/>
                    <a:pt x="136418" y="164880"/>
                    <a:pt x="141930" y="152966"/>
                  </a:cubicBezTo>
                  <a:lnTo>
                    <a:pt x="167873" y="152966"/>
                  </a:lnTo>
                  <a:cubicBezTo>
                    <a:pt x="156049" y="168030"/>
                    <a:pt x="139388" y="179123"/>
                    <a:pt x="120262" y="183904"/>
                  </a:cubicBezTo>
                  <a:close/>
                </a:path>
              </a:pathLst>
            </a:custGeom>
            <a:solidFill>
              <a:srgbClr val="FFFFFF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7" name="Imagem 56" descr="Texto, Logotipo&#10;&#10;Descrição gerada automaticamente">
            <a:extLst>
              <a:ext uri="{FF2B5EF4-FFF2-40B4-BE49-F238E27FC236}">
                <a16:creationId xmlns:a16="http://schemas.microsoft.com/office/drawing/2014/main" id="{6BA27BA2-0221-4CDE-8085-1DB120F0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882" y="44633"/>
            <a:ext cx="1228725" cy="505947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482C3F6-6FF2-478B-8709-43AC64EBB8ED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7030A0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8232438C-42E4-4C48-AE17-A7DD752CE642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3E700F40-AFAD-4A1D-A3ED-C3DB066CACAF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A9E8552-CE22-4514-B66A-F66B17B0EAF1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chemeClr val="accent3">
                  <a:lumMod val="75000"/>
                </a:schemeClr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33611E8A-C53B-4749-B475-EEB66BB52D4E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2E7A42FA-B368-4987-A853-86D9250DF629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5851C16-ED80-4D70-861F-85AD3EA3505E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gradFill flip="none" rotWithShape="1">
            <a:gsLst>
              <a:gs pos="73000">
                <a:srgbClr val="000E26"/>
              </a:gs>
              <a:gs pos="100000">
                <a:srgbClr val="1F4893"/>
              </a:gs>
            </a:gsLst>
            <a:lin ang="19200000" scaled="0"/>
            <a:tileRect/>
          </a:gra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743AF4DC-F187-463B-9143-73D076DC3075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45" name="Espaço Reservado para Conteúdo 4">
            <a:extLst>
              <a:ext uri="{FF2B5EF4-FFF2-40B4-BE49-F238E27FC236}">
                <a16:creationId xmlns:a16="http://schemas.microsoft.com/office/drawing/2014/main" id="{8E26B5CA-662B-46DB-8B8A-5B67FD5A5F76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ABA4AD54-8422-4014-B5FC-70FE94A09C17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C8FE39B7-27EB-4622-A78C-5F4C1DDDFB39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56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83C4C-A2AA-1723-B749-8050D91CA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619"/>
            <a:ext cx="12192000" cy="686861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2CA78-6059-2DC5-ACBF-BAC950EA8E02}"/>
              </a:ext>
            </a:extLst>
          </p:cNvPr>
          <p:cNvSpPr/>
          <p:nvPr/>
        </p:nvSpPr>
        <p:spPr>
          <a:xfrm>
            <a:off x="461394" y="1191237"/>
            <a:ext cx="7323589" cy="2676087"/>
          </a:xfrm>
          <a:prstGeom prst="roundRect">
            <a:avLst>
              <a:gd name="adj" fmla="val 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0B0AC8-F876-F5F4-1912-C0C616F31912}"/>
              </a:ext>
            </a:extLst>
          </p:cNvPr>
          <p:cNvSpPr/>
          <p:nvPr/>
        </p:nvSpPr>
        <p:spPr>
          <a:xfrm>
            <a:off x="461393" y="4024618"/>
            <a:ext cx="3733103" cy="2676087"/>
          </a:xfrm>
          <a:prstGeom prst="roundRect">
            <a:avLst>
              <a:gd name="adj" fmla="val 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C3EEF8-8FAE-534A-C24D-B76275C9B06D}"/>
              </a:ext>
            </a:extLst>
          </p:cNvPr>
          <p:cNvSpPr/>
          <p:nvPr/>
        </p:nvSpPr>
        <p:spPr>
          <a:xfrm>
            <a:off x="4355283" y="4024617"/>
            <a:ext cx="3733103" cy="2676087"/>
          </a:xfrm>
          <a:prstGeom prst="roundRect">
            <a:avLst>
              <a:gd name="adj" fmla="val 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AEF061-D5C9-3544-FA59-B5EFD649773E}"/>
              </a:ext>
            </a:extLst>
          </p:cNvPr>
          <p:cNvSpPr/>
          <p:nvPr/>
        </p:nvSpPr>
        <p:spPr>
          <a:xfrm>
            <a:off x="8249174" y="4024616"/>
            <a:ext cx="3733103" cy="2676087"/>
          </a:xfrm>
          <a:prstGeom prst="roundRect">
            <a:avLst>
              <a:gd name="adj" fmla="val 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CDCDBCA-0122-667B-BA1F-10A1753235F4}"/>
              </a:ext>
            </a:extLst>
          </p:cNvPr>
          <p:cNvSpPr/>
          <p:nvPr/>
        </p:nvSpPr>
        <p:spPr>
          <a:xfrm>
            <a:off x="8249174" y="1191232"/>
            <a:ext cx="3733103" cy="2676087"/>
          </a:xfrm>
          <a:prstGeom prst="roundRect">
            <a:avLst>
              <a:gd name="adj" fmla="val 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CF1B83-3613-53D6-45FB-42D3DADD26E8}"/>
              </a:ext>
            </a:extLst>
          </p:cNvPr>
          <p:cNvSpPr/>
          <p:nvPr/>
        </p:nvSpPr>
        <p:spPr>
          <a:xfrm>
            <a:off x="461393" y="110738"/>
            <a:ext cx="1827405" cy="959142"/>
          </a:xfrm>
          <a:prstGeom prst="roundRect">
            <a:avLst>
              <a:gd name="adj" fmla="val 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6939C7-22A8-E57C-DC10-C089F0B44E5D}"/>
              </a:ext>
            </a:extLst>
          </p:cNvPr>
          <p:cNvSpPr/>
          <p:nvPr/>
        </p:nvSpPr>
        <p:spPr>
          <a:xfrm>
            <a:off x="2845265" y="110738"/>
            <a:ext cx="1827405" cy="959142"/>
          </a:xfrm>
          <a:prstGeom prst="roundRect">
            <a:avLst>
              <a:gd name="adj" fmla="val 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0A0C46-2359-71D1-858E-C44D7607E9F2}"/>
              </a:ext>
            </a:extLst>
          </p:cNvPr>
          <p:cNvSpPr/>
          <p:nvPr/>
        </p:nvSpPr>
        <p:spPr>
          <a:xfrm>
            <a:off x="5229137" y="110738"/>
            <a:ext cx="1827405" cy="959142"/>
          </a:xfrm>
          <a:prstGeom prst="roundRect">
            <a:avLst>
              <a:gd name="adj" fmla="val 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687396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12_Tema do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Pedro Heeger Costa</cp:lastModifiedBy>
  <cp:revision>67</cp:revision>
  <dcterms:created xsi:type="dcterms:W3CDTF">2020-05-27T20:02:15Z</dcterms:created>
  <dcterms:modified xsi:type="dcterms:W3CDTF">2023-05-20T14:50:52Z</dcterms:modified>
</cp:coreProperties>
</file>