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BED0"/>
    <a:srgbClr val="ACABB7"/>
    <a:srgbClr val="DCDAEC"/>
    <a:srgbClr val="DADBEE"/>
    <a:srgbClr val="CEBFDB"/>
    <a:srgbClr val="EED6E0"/>
    <a:srgbClr val="DBDDF2"/>
    <a:srgbClr val="8A87BA"/>
    <a:srgbClr val="DBD9ED"/>
    <a:srgbClr val="CEC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8B9F-1655-40AE-63CF-798B2DF1B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A1060-75F6-E68A-B1A5-64BED96D5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3339-43C1-16BD-6CEC-9FA10738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BA5D2-AA6A-C224-BC29-559F6EC9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30F0-E3ED-B4D4-C9A7-822C0FF2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38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2255D-3583-24A0-E784-3FA69C75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C77A17-923F-2CDF-544B-E00C66E35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214F2-BBC8-4FBF-1CA8-EFC6AEC3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0AE5-F11B-AD34-009A-00056AEDE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50A4-E680-FD68-54E6-2DE55DC6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327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C09DB-66D9-87F1-818B-533C59E85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91AA3-88A6-7846-265D-2A7FE14B6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DEE4C-C081-44E4-7262-475246BC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3071-4A65-A74A-A0DD-19155BE9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5E19-F4C5-41A3-077B-238CB51E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06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3F38D-1F24-767E-1E40-BA212A91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4961E-9DB5-7E6E-97EC-3D4222E70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0D28-C010-7DA0-E644-1C4B5A12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0ADF5-C786-1609-1D78-D5FA43AA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BC182-AE54-4CFC-FBF5-379161F6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855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D3A2-16E6-42CA-3523-E36093BF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E073-B447-27DB-AA08-D0EBBBAC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EB0FC-1BD3-A16D-6ED5-0EF9C6D6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36774-24F2-A0BE-6922-5C79A7FA3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BE93-BC7E-0C1D-0A31-BA22D279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38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5AE7-74E0-8657-95ED-11CEB063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D01E-E7A6-AEC1-1377-9A0CB9218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77236-E5AF-6A5E-5B55-7648706BC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50F1D-D948-E0C0-5F67-4F7E3311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1E994-EADA-ACAE-FD3C-F7474559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BE4ED-8C85-99D9-7296-A7C76558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54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BC5ED-50B8-6CEE-BC85-10DE8811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7A047-BF71-6627-DC29-D831C2EA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27C6E-752B-7E4A-EC34-EC54566D7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8E8AE-6169-C972-B4EB-E79991B0B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B118D6-A6F7-F60D-F9A0-7EC8F1BDF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E2FAB-ADE1-7A23-7686-C7FF135B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2F6E2-F716-D537-3B95-B6BBE422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419A5-5C57-E4D4-6E75-71DA3444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72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EBEC-305B-7FFE-7BDD-0B1CB14F5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64FF1-E6BB-BF19-CA31-22A52133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1573A-AB86-E4DE-E127-BD70601DA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1ACE2-3A60-DEC2-258F-EA6B19AC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39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EDD37-89E5-EA2E-B2A7-5D851B97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B1AD07-B055-4470-94F7-B41CA4278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2B103-FC2F-7470-5B23-F56006B4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81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8134-6430-4033-9E07-4AC6BE613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423A-F3E1-F62F-C9F1-EA4EFD9B2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9800-2A6C-688B-1A69-099972B22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E78E5-EC41-2C84-4B2E-E49EB8CB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30C8A-34BF-8271-667A-38D964CB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CD530-013E-16F2-2182-EB104CD7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0FB9-81C3-1E5A-77CA-2D51B5DC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53F91-7024-9DDA-2269-84201100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8CF8E-149A-1122-BB0B-39249894D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F72A1-7216-2317-A0A2-813D45BE3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F3E1-BF69-42E2-8D4B-9C21A37B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D4A6F-8287-D00B-69E1-92879135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03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CBB2D-DBE4-AFB4-429F-2994E442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8AE63-8C6D-03CA-EC84-514A0851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F08F-8A1E-0DFD-32E0-F288B46D1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8C6C7-8A3E-44B9-B80E-7F87A25820CD}" type="datetimeFigureOut">
              <a:rPr lang="pt-BR" smtClean="0"/>
              <a:t>06/07/2023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F2E54-8ACE-B83F-30A1-ECAE8B9B2D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F2647-E059-AEF1-9AEF-43A7442EB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56D1B-A7A5-4227-B8F7-DB8199AD2A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01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E518A-78D8-2974-F593-C92DDD31D8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5000">
                <a:srgbClr val="CEBFDB"/>
              </a:gs>
              <a:gs pos="0">
                <a:srgbClr val="EED6E0"/>
              </a:gs>
              <a:gs pos="100000">
                <a:srgbClr val="8A87BA">
                  <a:alpha val="88627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E2C9F2-938F-5784-8FB6-48C21FA04E8D}"/>
              </a:ext>
            </a:extLst>
          </p:cNvPr>
          <p:cNvSpPr/>
          <p:nvPr/>
        </p:nvSpPr>
        <p:spPr>
          <a:xfrm>
            <a:off x="184727" y="157018"/>
            <a:ext cx="11887200" cy="6585527"/>
          </a:xfrm>
          <a:prstGeom prst="roundRect">
            <a:avLst>
              <a:gd name="adj" fmla="val 1564"/>
            </a:avLst>
          </a:prstGeom>
          <a:gradFill>
            <a:gsLst>
              <a:gs pos="45000">
                <a:srgbClr val="DCDAEC"/>
              </a:gs>
              <a:gs pos="0">
                <a:srgbClr val="DADBEE"/>
              </a:gs>
              <a:gs pos="100000">
                <a:srgbClr val="B9BED0"/>
              </a:gs>
            </a:gsLst>
            <a:lin ang="5400000" scaled="1"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BA3E1-B573-A00B-DE80-DBA993D9B7DC}"/>
              </a:ext>
            </a:extLst>
          </p:cNvPr>
          <p:cNvSpPr txBox="1"/>
          <p:nvPr/>
        </p:nvSpPr>
        <p:spPr>
          <a:xfrm>
            <a:off x="286328" y="262550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HEALTHLAB – Desempenho de Atendimento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CD115C-6C71-FC56-56C0-ACDB8F467832}"/>
              </a:ext>
            </a:extLst>
          </p:cNvPr>
          <p:cNvSpPr/>
          <p:nvPr/>
        </p:nvSpPr>
        <p:spPr>
          <a:xfrm>
            <a:off x="286328" y="818155"/>
            <a:ext cx="7158179" cy="586800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6575BD-4C23-0C52-3FD6-AF1E887F7449}"/>
              </a:ext>
            </a:extLst>
          </p:cNvPr>
          <p:cNvSpPr/>
          <p:nvPr/>
        </p:nvSpPr>
        <p:spPr>
          <a:xfrm>
            <a:off x="7564584" y="822030"/>
            <a:ext cx="4396509" cy="586800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638076-031B-B650-91B7-E794D25BCFB5}"/>
              </a:ext>
            </a:extLst>
          </p:cNvPr>
          <p:cNvCxnSpPr/>
          <p:nvPr/>
        </p:nvCxnSpPr>
        <p:spPr>
          <a:xfrm>
            <a:off x="471055" y="3530596"/>
            <a:ext cx="68400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0885C8-4F43-DF7A-8AF1-9CAFB70D3A96}"/>
              </a:ext>
            </a:extLst>
          </p:cNvPr>
          <p:cNvSpPr/>
          <p:nvPr/>
        </p:nvSpPr>
        <p:spPr>
          <a:xfrm>
            <a:off x="3824329" y="936716"/>
            <a:ext cx="3486723" cy="79200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5EB0A8-D2F5-29C9-400E-3ACACAA4627D}"/>
              </a:ext>
            </a:extLst>
          </p:cNvPr>
          <p:cNvSpPr/>
          <p:nvPr/>
        </p:nvSpPr>
        <p:spPr>
          <a:xfrm>
            <a:off x="3824330" y="1849343"/>
            <a:ext cx="3486723" cy="79200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DF9AEC-5CAF-36A2-9247-1F4D280A8219}"/>
              </a:ext>
            </a:extLst>
          </p:cNvPr>
          <p:cNvSpPr/>
          <p:nvPr/>
        </p:nvSpPr>
        <p:spPr>
          <a:xfrm>
            <a:off x="3824331" y="2761970"/>
            <a:ext cx="3486723" cy="648000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78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CE518A-78D8-2974-F593-C92DDD31D8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CECCEC">
                  <a:alpha val="61000"/>
                </a:srgbClr>
              </a:gs>
              <a:gs pos="100000">
                <a:srgbClr val="8885D0">
                  <a:alpha val="8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1CB87F-1DBA-8236-0750-DB0BD687E8AB}"/>
              </a:ext>
            </a:extLst>
          </p:cNvPr>
          <p:cNvSpPr/>
          <p:nvPr/>
        </p:nvSpPr>
        <p:spPr>
          <a:xfrm>
            <a:off x="83128" y="655782"/>
            <a:ext cx="7426036" cy="6114473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CE8D-CF29-F561-683B-2FAF5C1F9F8A}"/>
              </a:ext>
            </a:extLst>
          </p:cNvPr>
          <p:cNvSpPr txBox="1"/>
          <p:nvPr/>
        </p:nvSpPr>
        <p:spPr>
          <a:xfrm>
            <a:off x="83128" y="137863"/>
            <a:ext cx="4692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HEALTHLAB – Desempenho de Atendimento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6222F2-2F75-D379-A0F1-39AB347E6E76}"/>
              </a:ext>
            </a:extLst>
          </p:cNvPr>
          <p:cNvSpPr/>
          <p:nvPr/>
        </p:nvSpPr>
        <p:spPr>
          <a:xfrm>
            <a:off x="7610764" y="655781"/>
            <a:ext cx="4498109" cy="6114473"/>
          </a:xfrm>
          <a:prstGeom prst="roundRect">
            <a:avLst>
              <a:gd name="adj" fmla="val 15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06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Heeger Costa</dc:creator>
  <cp:lastModifiedBy>Pedro Heeger Costa</cp:lastModifiedBy>
  <cp:revision>2</cp:revision>
  <dcterms:created xsi:type="dcterms:W3CDTF">2023-07-06T18:09:10Z</dcterms:created>
  <dcterms:modified xsi:type="dcterms:W3CDTF">2023-07-06T19:50:44Z</dcterms:modified>
</cp:coreProperties>
</file>