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2B9D-CCA6-D480-C70B-59A4180C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933290" cy="2109439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iniciantes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B2481-0BCC-B286-C358-4F93335C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8244" y="5410200"/>
            <a:ext cx="2341755" cy="8614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Tutorial para implantação em JavaScript</a:t>
            </a:r>
          </a:p>
        </p:txBody>
      </p:sp>
    </p:spTree>
    <p:extLst>
      <p:ext uri="{BB962C8B-B14F-4D97-AF65-F5344CB8AC3E}">
        <p14:creationId xmlns:p14="http://schemas.microsoft.com/office/powerpoint/2010/main" val="33804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F26A3-DEC0-B7DE-36E4-A3FD219C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9"/>
            <a:ext cx="9433932" cy="4282069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( Expressões regulares)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É um </a:t>
            </a: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CONCEITO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, ou seja, uma </a:t>
            </a: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SEQUENCIA DE CARACTÉRES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que define um padrão de texto para ser buscado ou validado. Não é uma função, atributo ou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, mas sim um padrão de texto que pode ser usado para encontrar ou manipular dados em diversas linguagens de programação e ferramentas.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E72A76-21B3-3A55-484A-23B362F4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51C267-CE43-5384-2003-368D2ED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EF26A3-DEC0-B7DE-36E4-A3FD219C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9"/>
            <a:ext cx="9433932" cy="391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Utilização</a:t>
            </a:r>
          </a:p>
          <a:p>
            <a:pPr marL="0" indent="0">
              <a:buNone/>
            </a:pP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Não é sempre necessário usar HTML, CSS e JavaScript para utilizar expressões regulares (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), pois elas são uma tecnologia de manipulação de texto que pode ser usada em diversas linguagens de programação, como Python, Java, e até mesmo em editores de texto com suporte a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. No entanto, para usar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num contexto web, você usaria JavaScript para a interação dinâmica com elementos HTML, e o CSS seria usado para controlar a apresentação e o estilo dos elementos com os quais o JavaScript está interagindo. 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E20C92-FACE-A985-7668-CB05722A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1D4455-AF34-859D-C867-655EDC6A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8"/>
            <a:ext cx="9433932" cy="40503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1- Crie um arquivo HTML </a:t>
            </a:r>
          </a:p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2- Após o cabeçalho padrão HTML, crie dentro a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Body um formulário, </a:t>
            </a:r>
          </a:p>
          <a:p>
            <a:pPr marL="0" indent="0"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 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b="1" kern="100" dirty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"form1"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action=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"#"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method=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"get"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name="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form1"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onsubmit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en-US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endParaRPr lang="en-US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&gt;:</a:t>
            </a:r>
            <a:r>
              <a:rPr lang="pt-BR" alt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 formulário na página.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="form1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Aplica a classe CSS "form1" para estilização. Neste caso form1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action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="#":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Define para onde os dados do formulário serão enviados (aqui, # significa que não envia 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para lugar nenhum, só recarrega a página).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method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Especifica que os dados do formulário serão enviados via método GET (dados ficam na URL).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="form1":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Dá um nome ao formulário, útil para referência em JavaScript. Neste caso form1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onsubmit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()":</a:t>
            </a:r>
            <a:r>
              <a:rPr lang="pt-BR" altLang="pt-BR" sz="13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Antes de enviar o formulário, executa a função JavaScript </a:t>
            </a:r>
            <a:r>
              <a:rPr lang="pt-BR" altLang="pt-BR" sz="13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().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Se essa função retornar false, o envio é cancelado (útil para validação dos dados).</a:t>
            </a: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AF7CF3-55CB-BAFE-6AEA-78210C80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E46AAA7-4647-8E80-F961-D8019619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8"/>
            <a:ext cx="10519114" cy="4621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3- Crie seus campos de preenchimento no HTML, para ser visualizado na web, neste caso podemos utilizar alguns inputs.</a:t>
            </a:r>
          </a:p>
          <a:p>
            <a:pPr marL="0" indent="0"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div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="input"&gt;: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uma divisão (bloco) na página com a classe CSS "input" para estilização.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label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&gt;Nome&lt;/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label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&gt;: </a:t>
            </a:r>
            <a:r>
              <a:rPr lang="pt-BR" altLang="pt-BR" sz="14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Rótulo que indica o que deve ser preenchido no campo, neste caso, "Nome".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&lt;input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txtnome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 id="nome"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placeholder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="Nome Completo"&gt;: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 campo de texto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onde o usuário pode digitar.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campo de texto simples.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txtnome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Nome do campo para enviar os dados do formulário.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id="nome": </a:t>
            </a:r>
            <a:r>
              <a:rPr lang="pt-BR" alt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Identificador único para acessar o campo via CSS ou JavaScript.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placeholder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Nome Completo":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Texto que aparece dentro do campo antes do usuário digitar, como uma dica</a:t>
            </a: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B30F62-022D-D801-67CA-ACD5763D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06" y="1638300"/>
            <a:ext cx="5568794" cy="1041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D77BCE-647C-FB72-B96B-B4480E9A2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154" y="1638300"/>
            <a:ext cx="2779966" cy="1041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614C72-9D58-092C-2082-90A88D418ED5}"/>
              </a:ext>
            </a:extLst>
          </p:cNvPr>
          <p:cNvSpPr txBox="1"/>
          <p:nvPr/>
        </p:nvSpPr>
        <p:spPr>
          <a:xfrm>
            <a:off x="7429500" y="1835834"/>
            <a:ext cx="126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&lt;&lt;</a:t>
            </a:r>
            <a:r>
              <a:rPr lang="pt-BR" b="1" dirty="0">
                <a:solidFill>
                  <a:srgbClr val="FFFF00"/>
                </a:solidFill>
              </a:rPr>
              <a:t>HTML</a:t>
            </a:r>
          </a:p>
          <a:p>
            <a:r>
              <a:rPr lang="pt-BR" b="1" dirty="0"/>
              <a:t>   </a:t>
            </a:r>
            <a:r>
              <a:rPr lang="pt-BR" b="1" dirty="0">
                <a:solidFill>
                  <a:srgbClr val="00B0F0"/>
                </a:solidFill>
              </a:rPr>
              <a:t> WEB</a:t>
            </a:r>
            <a:r>
              <a:rPr lang="pt-BR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041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4B396A2-D1AB-B21B-5ED6-A5E3AF03C5D3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9433932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4-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Podemos deixar o a estilização para um outro momento e focarmos na criação do arquivo </a:t>
            </a: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.JS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( javaScript )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5-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Após a criação do arquivo, inicie ao a função definida em seu formulário a qual foi criado no passo 2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 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6-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Crie as validações necessárias para de acordo com sua necessidade ou regra aplicada entretanto já é aplicado o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nesta validação.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E5448C-F618-BFD6-A9F5-63DAA6A0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77" y="2124057"/>
            <a:ext cx="1752845" cy="247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C5B11F-C33E-F1AA-6458-B08452E0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70" y="3035764"/>
            <a:ext cx="5449060" cy="20672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543C50-8355-E13A-881C-4082CFA7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92ABB0-8791-83A1-AB36-880FD916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EA45CFA-5C36-D99F-1573-43185747FAF0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502494" cy="4621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validafrm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... }: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uma função chamada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validafrm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será executada quando o formulário for enviado.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var nome = document.form1.txtnome.value;: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pega o valor digitado no campo de texto chamado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txtnome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dentro do formulário form1.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pt-B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</a:t>
            </a:r>
            <a:r>
              <a:rPr lang="pt-BR" altLang="pt-BR" sz="13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,}</a:t>
            </a:r>
            <a:r>
              <a:rPr lang="pt-BR" altLang="pt-BR" sz="13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13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]{1}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{2,}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cria uma expressão regular que verifica se o nome: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 o início da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Garante que a verificação comece desde o começo do texto.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{3,}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caracteres permitidos, ou seja, qualquer letra maiúscula ou minúscula do alfabeto inglês (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letras acentuadas do intervalo À até ü (inclui letras com acentos, como á, é, í, ó, ú, ç,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{3,}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 que deve haver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pelo menos 3 caracteres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desse conjunto.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corresponde ao primeiro nome, que deve ter no mínimo 3 letras.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 ]{1}[A-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-ü]{2,})+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 ]{1}[A-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-ü]{2,}):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 que corresponde a um espaço seguido de pelo menos duas letras (para o sobrenome).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]{1}: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exatamente 1 espaço.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pelo menos 2 letras (minúsculas, maiúsculas ou acentuadas).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grupo está entre parênteses para agrupar o espaço e o sobrenome juntos.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depois do grupo indica que pode ter um ou mais sobrenomes, separados por um espaço.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 o fim da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Garante que o texto termina após o(s) sobrenome(s).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36D457-26AE-1C2E-22F0-E3D2312B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92B8C8-698C-B5D9-FA89-6B6D3087C795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137369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nomeRegex.test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(nome)) {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 se o valor da variável nome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passa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verificação da expressão regular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! significa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"não"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ou seja, se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válido, executa o bloco abaixo.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❌Preencha o campo Nome e Sobrenome corretamente!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Exibe uma mensagem de alerta na tela, avisando ao usuário que o nome 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sobrenome devem ser preenchidos corretamente.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document.form1.txtnome.focus();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Coloca o cursor de volta no campo de texto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txtnome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para o usuário corrigir o valor.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false;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Impede que o formulário seja enviado (interrompe o envio).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1ECA34-2ECF-FDD8-33CF-05DFF972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8EFEA5-21CF-A7A2-BC60-2FB67FC93452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137369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7-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completar o código verifique se todas as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estão fechas e link o arquivo .JS ao arquivo .HTML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8- Execute o código.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Boa Sorte!!!!!!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34D4D6-BD6B-12B2-634D-9076F883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41" y="2238248"/>
            <a:ext cx="5325218" cy="181000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1D4C844-C2D0-9489-645E-B702F26177A4}"/>
              </a:ext>
            </a:extLst>
          </p:cNvPr>
          <p:cNvSpPr/>
          <p:nvPr/>
        </p:nvSpPr>
        <p:spPr>
          <a:xfrm>
            <a:off x="1476375" y="2769105"/>
            <a:ext cx="1836816" cy="1650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0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1077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Regex  para iniciantes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DANILLO DE SOUZA KOCH</dc:creator>
  <cp:lastModifiedBy>DANILLO DE SOUZA KOCH</cp:lastModifiedBy>
  <cp:revision>2</cp:revision>
  <dcterms:created xsi:type="dcterms:W3CDTF">2025-09-09T22:48:51Z</dcterms:created>
  <dcterms:modified xsi:type="dcterms:W3CDTF">2025-09-10T00:42:58Z</dcterms:modified>
</cp:coreProperties>
</file>