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28955-9007-495E-A590-4F0FF8A6CB85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A848D-41B1-4D6D-953D-B428D13B9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3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A848D-41B1-4D6D-953D-B428D13B90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00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0FC91-5B5E-67C6-E5E2-D056B6F7C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D1393-6960-1434-4AAA-E1EFF4E94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2817E-1412-31CC-7ADC-28B800D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AFD8C-BD2C-C27B-2FBD-0B2D45A4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B9858-F5ED-79A8-1FFA-719608A2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0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4F5DA-B20D-A3B0-5C4A-D17F46BA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ED0734-B1FD-A6FB-AA67-FB4E8EFC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9138CA-E98E-C6C7-0A4D-298498CB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5C78C-A4D4-D83B-EE98-6E6CC78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725D6B-77A5-698E-3EE9-A55818E7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65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BAAF3-D5C8-9931-1BE3-4C92F88CC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B0B4B1-DCB6-1636-7023-E9C740370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AE6450-C058-1139-5A98-6465038D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1BFF8-3A0E-8CCA-7958-57103943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1F2DE-818E-564F-C64D-0B686D81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3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B0356-ED38-DC62-44B9-E45BD791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D9FDE-7211-F3CA-616E-74017D9F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A655E0-20D0-DDC2-AC45-7BFC9FC6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A5F6C-53BE-E2E4-3F8E-6AF5A9FB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E34DB-D52A-33B2-97AC-A0BF6C75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7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56E79-5622-2AC8-27BB-6828E91E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2DD25-1347-0589-7CEC-BC1E75BC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D78BFF-9BB2-8ACD-ACFE-2DB7568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30F384-C398-FF4B-9605-CF30561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833073-7996-167F-22F0-364A090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79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FF9BA-934A-CAA2-ECFE-4A5076FE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FF5F4-9E99-C83C-FEA5-D0DCEDB7B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6F9635-5EC2-EEEF-F64E-86B9E69E7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31A163-FE81-8364-CB35-712439FC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18911-BB36-D73E-FF48-B53D03EF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C61133-D2BE-5541-7B4C-F4079671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5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B2B09-2ED2-7F7D-419C-09D58C35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2338D6-60BE-A849-75E4-2AA5177A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D40168-3772-35B4-6796-AB614325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DF76EA-DAAC-7373-87DC-F0500C03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D3FC1D-011C-630E-E266-8218CEC58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C752D9-7696-62E1-1475-F1CE6412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098103-F0BC-F0E7-4623-641BD3CD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026D4D-189A-50DD-77A1-03A0356B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99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EB6B0-5563-632A-F84D-561A4062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8D7F0B-7E85-64B6-3FA5-4707B5B1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172026-7AA9-6BA0-F0EF-0B76DCFD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9B7589-EDD0-5F49-0C98-551F31C6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1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DF2BBB-3046-E492-AD6C-BB93D9E1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840E6E-F6B9-702B-8A50-141F9FC0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5442AD-0610-EEE5-CCF9-04AFFD7A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08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107FF-7624-DFDE-55C1-F6864027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0E79E-3381-E1E3-3EDA-53F08707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7739F5-FFEB-4BEA-9CBB-99626349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92919-FB97-8DAE-2246-CC52B79A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2423A6-0E41-A834-EB04-35A7CB7F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F3D0FC-A345-B6F3-BAAB-F5394862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1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87A9-2CE2-41EC-D74B-962BF728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8DC334-09BA-4B4D-C1B9-6C665AC84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5F2C09-E826-F55D-13B4-283402A2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0318DC-9047-6B59-8354-5124324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F7CE28-A988-2FEC-E354-9AF23D78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F8F91-E021-B40C-0A06-086118D7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31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F9F1EC-2A5A-CD05-4675-D732AAFC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69C51-4DEB-884D-9F43-882892B8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24419-70C0-98D6-D09D-52DFACC56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1350-1D92-44C1-A6D5-237D650339F3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9CB9D-2591-FD58-886E-4CD2E30F3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B39C-21C2-BFCA-6EA6-7740D59CF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46E42-318C-42B7-BAB0-DA45CD779D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ídia social e conceito de marketing com empresário segurando smartphone">
            <a:extLst>
              <a:ext uri="{FF2B5EF4-FFF2-40B4-BE49-F238E27FC236}">
                <a16:creationId xmlns:a16="http://schemas.microsoft.com/office/drawing/2014/main" id="{933F73C2-C848-44A4-BECE-F7A2AED3C7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7" r="4415" b="374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4BDA37-BB3E-5212-5B9B-05261742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regulamentação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redes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sociais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CD215D6-E1FD-7E88-0C00-B069C5307CB2}"/>
              </a:ext>
            </a:extLst>
          </p:cNvPr>
          <p:cNvSpPr txBox="1"/>
          <p:nvPr/>
        </p:nvSpPr>
        <p:spPr>
          <a:xfrm>
            <a:off x="289249" y="6232317"/>
            <a:ext cx="8958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  <a:r>
              <a:rPr lang="pt-BR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de:Alisson</a:t>
            </a:r>
            <a:r>
              <a:rPr lang="pt-B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Carol, Fabiana, Liliam, Nicolle, Pedro Henrique Campos</a:t>
            </a:r>
          </a:p>
        </p:txBody>
      </p:sp>
    </p:spTree>
    <p:extLst>
      <p:ext uri="{BB962C8B-B14F-4D97-AF65-F5344CB8AC3E}">
        <p14:creationId xmlns:p14="http://schemas.microsoft.com/office/powerpoint/2010/main" val="264788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E053F86E-C45D-55C4-23CF-DD3DCD70B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0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06C476-F0B2-D8B9-9FE0-59C5A70B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"/>
            <a:ext cx="3822189" cy="5915706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Bell MT" panose="02020503060305020303" pitchFamily="18" charset="0"/>
                <a:cs typeface="Arial" panose="020B0604020202020204" pitchFamily="34" charset="0"/>
              </a:rPr>
              <a:t>A regulamentação das redes sociais é um instrumento legal usado por governos para definir direitos, deveres e regras sobre liberdade de expressão. Com cerca de </a:t>
            </a:r>
            <a:r>
              <a:rPr lang="pt-BR" sz="2000" b="1" dirty="0">
                <a:latin typeface="Bell MT" panose="02020503060305020303" pitchFamily="18" charset="0"/>
                <a:cs typeface="Arial" panose="020B0604020202020204" pitchFamily="34" charset="0"/>
              </a:rPr>
              <a:t>4,9 bilhões de usuários globais em 2023</a:t>
            </a:r>
            <a:r>
              <a:rPr lang="pt-BR" sz="2000" dirty="0">
                <a:latin typeface="Bell MT" panose="02020503060305020303" pitchFamily="18" charset="0"/>
                <a:cs typeface="Arial" panose="020B0604020202020204" pitchFamily="34" charset="0"/>
              </a:rPr>
              <a:t> (projeção de </a:t>
            </a:r>
            <a:r>
              <a:rPr lang="pt-BR" sz="2000" b="1" dirty="0">
                <a:latin typeface="Bell MT" panose="02020503060305020303" pitchFamily="18" charset="0"/>
                <a:cs typeface="Arial" panose="020B0604020202020204" pitchFamily="34" charset="0"/>
              </a:rPr>
              <a:t>5,85 bilhões até 2027</a:t>
            </a:r>
            <a:r>
              <a:rPr lang="pt-BR" sz="2000" dirty="0">
                <a:latin typeface="Bell MT" panose="02020503060305020303" pitchFamily="18" charset="0"/>
                <a:cs typeface="Arial" panose="020B0604020202020204" pitchFamily="34" charset="0"/>
              </a:rPr>
              <a:t>), as redes sociais influenciam a política mundial, mas a </a:t>
            </a:r>
            <a:r>
              <a:rPr lang="pt-BR" sz="2000" b="1" dirty="0">
                <a:latin typeface="Bell MT" panose="02020503060305020303" pitchFamily="18" charset="0"/>
                <a:cs typeface="Arial" panose="020B0604020202020204" pitchFamily="34" charset="0"/>
              </a:rPr>
              <a:t>desinformação</a:t>
            </a:r>
            <a:r>
              <a:rPr lang="pt-BR" sz="2000" dirty="0">
                <a:latin typeface="Bell MT" panose="02020503060305020303" pitchFamily="18" charset="0"/>
                <a:cs typeface="Arial" panose="020B0604020202020204" pitchFamily="34" charset="0"/>
              </a:rPr>
              <a:t> e </a:t>
            </a:r>
            <a:r>
              <a:rPr lang="pt-BR" sz="2000" b="1" dirty="0">
                <a:latin typeface="Bell MT" panose="02020503060305020303" pitchFamily="18" charset="0"/>
                <a:cs typeface="Arial" panose="020B0604020202020204" pitchFamily="34" charset="0"/>
              </a:rPr>
              <a:t>fake </a:t>
            </a:r>
            <a:r>
              <a:rPr lang="pt-BR" sz="2000" b="1" dirty="0" err="1">
                <a:latin typeface="Bell MT" panose="02020503060305020303" pitchFamily="18" charset="0"/>
                <a:cs typeface="Arial" panose="020B0604020202020204" pitchFamily="34" charset="0"/>
              </a:rPr>
              <a:t>news</a:t>
            </a:r>
            <a:r>
              <a:rPr lang="pt-BR" sz="2000" dirty="0">
                <a:latin typeface="Bell MT" panose="02020503060305020303" pitchFamily="18" charset="0"/>
                <a:cs typeface="Arial" panose="020B0604020202020204" pitchFamily="34" charset="0"/>
              </a:rPr>
              <a:t> são preocupantes. No Brasil, </a:t>
            </a:r>
            <a:r>
              <a:rPr lang="pt-BR" sz="2000" b="1" dirty="0">
                <a:latin typeface="Bell MT" panose="02020503060305020303" pitchFamily="18" charset="0"/>
                <a:cs typeface="Arial" panose="020B0604020202020204" pitchFamily="34" charset="0"/>
              </a:rPr>
              <a:t>76% da população</a:t>
            </a:r>
            <a:r>
              <a:rPr lang="pt-BR" sz="2000" dirty="0">
                <a:latin typeface="Bell MT" panose="02020503060305020303" pitchFamily="18" charset="0"/>
                <a:cs typeface="Arial" panose="020B0604020202020204" pitchFamily="34" charset="0"/>
              </a:rPr>
              <a:t> foi exposta a informações falsas sobre política em 2022, com disseminação via redes sociais, aplicativos de mensagens e conversas pessoais.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63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BEAC02-9384-3017-6DD4-97BCF402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007337" cy="685799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Brasil não tem uma lei específica para redes sociais, mas 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Marco Civil da Internet (2014)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LGPD (2018)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estabelecem diretrizes sobre privacidade e dados. 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PL 2.630/2020 (PL das Fake News)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propõe combater desinformação, exigindo identificação de usuários e responsabilizando plataformas.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8258E2E-966B-3AF0-EE05-D37A86C44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6"/>
          <a:stretch/>
        </p:blipFill>
        <p:spPr>
          <a:xfrm>
            <a:off x="5010386" y="10"/>
            <a:ext cx="7181613" cy="68579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914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677795E-ACF5-F520-818A-F6E5CCFE42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637"/>
            <a:ext cx="6096000" cy="7268548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5B9FE-4A16-AAE3-BA28-0316471C6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0"/>
            <a:ext cx="6019800" cy="6718041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União Europeia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Digital Services </a:t>
            </a:r>
            <a:r>
              <a:rPr lang="pt-B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(DSA)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regula serviços digitais, combatendo conteúdos ilegais, aumentando transparência e protegendo menores. Já os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EUA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enfrentam debates sobre 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Seção 230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que protege plataformas de responsabilidade por conteúdo, com tensões entre liberdade de expressão e moderação arbitrária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627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739899-AB9E-5410-106A-AF8FD489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681" y="3442996"/>
            <a:ext cx="5400402" cy="2834096"/>
          </a:xfrm>
        </p:spPr>
        <p:txBody>
          <a:bodyPr>
            <a:noAutofit/>
          </a:bodyPr>
          <a:lstStyle/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Argumentos contrários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alegam: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- Risco de censura e restrições à liberdade de expressão.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- Dificuldades de implementação global. </a:t>
            </a: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- Custos elevados para empresas.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D571A536-26D1-273A-56E8-DDC10834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343"/>
            <a:ext cx="6440424" cy="4137972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3D22C04-442A-876B-89D6-E58E62373099}"/>
              </a:ext>
            </a:extLst>
          </p:cNvPr>
          <p:cNvSpPr txBox="1">
            <a:spLocks/>
          </p:cNvSpPr>
          <p:nvPr/>
        </p:nvSpPr>
        <p:spPr>
          <a:xfrm>
            <a:off x="6625481" y="900664"/>
            <a:ext cx="5552802" cy="2180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Argumentos a favor da regulamentação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incluem: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- Combate a discursos de ódio, fake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crimes cibernéticos.             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Proteção a menores e saúde mental.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- Maior responsabilidade das Big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Techs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4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6BC03F5-CBF4-EBF1-79FE-985F6938C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r="15718" b="-1"/>
          <a:stretch/>
        </p:blipFill>
        <p:spPr>
          <a:xfrm>
            <a:off x="2743200" y="10"/>
            <a:ext cx="9448798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02ED48-06D3-DD1A-96DC-6CD2DA48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" y="0"/>
            <a:ext cx="4660393" cy="685799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Críticos comparam a regulamentação 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censura em regimes autoritários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(China, Rússia, Irã), enquanto defensores citam casos como o v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azamento de Snowden (2013),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 revelou espionagem em massa pelos EUA, incentivando leis como o Marco Civil e a LGPD. O escândalo da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Cambridge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Analytica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(2018)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também destacou abusos no uso de dados, reforçando a necessidade de controle.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8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69A38EBA-6E97-44A4-B4B8-D9FB5D33F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!!accent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6741AB-E719-DE78-6E0F-BD7DD5B4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502858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Em síntese, a regulamentação busca equilibrar </a:t>
            </a:r>
            <a:r>
              <a:rPr lang="en-US" sz="1800" b="1"/>
              <a:t>liberdade de expressão</a:t>
            </a:r>
            <a:r>
              <a:rPr lang="en-US" sz="1800"/>
              <a:t>, </a:t>
            </a:r>
            <a:r>
              <a:rPr lang="en-US" sz="1800" b="1"/>
              <a:t>segurança</a:t>
            </a:r>
            <a:r>
              <a:rPr lang="en-US" sz="1800"/>
              <a:t> e </a:t>
            </a:r>
            <a:r>
              <a:rPr lang="en-US" sz="1800" b="1"/>
              <a:t>transparência</a:t>
            </a:r>
            <a:r>
              <a:rPr lang="en-US" sz="1800"/>
              <a:t>, mas enfrenta resistência das plataformas e debates sobre seus limites.</a:t>
            </a:r>
          </a:p>
        </p:txBody>
      </p:sp>
      <p:pic>
        <p:nvPicPr>
          <p:cNvPr id="3074" name="Picture 2" descr="Ilustração de direitos autorais de lei de patente">
            <a:extLst>
              <a:ext uri="{FF2B5EF4-FFF2-40B4-BE49-F238E27FC236}">
                <a16:creationId xmlns:a16="http://schemas.microsoft.com/office/drawing/2014/main" id="{DEC6A16B-9305-DFAB-553B-6D37B3635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/>
          <a:stretch/>
        </p:blipFill>
        <p:spPr bwMode="auto">
          <a:xfrm>
            <a:off x="5385816" y="-2"/>
            <a:ext cx="680618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2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FFC723-B84E-2CA9-4954-19B03A2774C1}"/>
              </a:ext>
            </a:extLst>
          </p:cNvPr>
          <p:cNvSpPr txBox="1"/>
          <p:nvPr/>
        </p:nvSpPr>
        <p:spPr>
          <a:xfrm>
            <a:off x="4019939" y="2892490"/>
            <a:ext cx="415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274986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380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Arial</vt:lpstr>
      <vt:lpstr>Bell MT</vt:lpstr>
      <vt:lpstr>Calibri</vt:lpstr>
      <vt:lpstr>Calibri Light</vt:lpstr>
      <vt:lpstr>Tema do Office</vt:lpstr>
      <vt:lpstr>A regulamentação das redes sociais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Campos</dc:creator>
  <cp:lastModifiedBy>Pedro Campos</cp:lastModifiedBy>
  <cp:revision>1</cp:revision>
  <dcterms:created xsi:type="dcterms:W3CDTF">2025-04-23T21:35:58Z</dcterms:created>
  <dcterms:modified xsi:type="dcterms:W3CDTF">2025-04-24T00:39:21Z</dcterms:modified>
</cp:coreProperties>
</file>