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6408" autoAdjust="0"/>
  </p:normalViewPr>
  <p:slideViewPr>
    <p:cSldViewPr snapToGrid="0">
      <p:cViewPr varScale="1">
        <p:scale>
          <a:sx n="91" d="100"/>
          <a:sy n="91" d="100"/>
        </p:scale>
        <p:origin x="53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7"/>
    </p:cViewPr>
  </p:sorter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64515D8-5FCB-4B4F-89DE-5677D9B8D51F}" type="datetime1">
              <a:rPr lang="pt-BR" smtClean="0"/>
              <a:t>10/09/2019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422B72-BD1C-4F41-B10E-CA0BEB17901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EDDF8-CA1F-405F-9613-58F874FA7DD9}" type="datetime1">
              <a:rPr lang="pt-BR" smtClean="0"/>
              <a:pPr/>
              <a:t>10/09/2019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A3BE989-76B8-4F13-9267-01FDA45C437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pt-BR" noProof="0" dirty="0"/>
                <a:t>2</a:t>
              </a:r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r>
                <a:rPr lang="pt-BR" noProof="0" dirty="0"/>
                <a:t>+</a:t>
              </a:r>
            </a:p>
            <a:p>
              <a:pPr algn="ctr" rtl="0"/>
              <a:endParaRPr lang="pt-BR" noProof="0" dirty="0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noProof="0" dirty="0"/>
              <a:t>2</a:t>
            </a:r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r>
              <a:rPr lang="pt-BR" noProof="0" dirty="0"/>
              <a:t>+</a:t>
            </a:r>
          </a:p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noProof="0" dirty="0"/>
              <a:t>2</a:t>
            </a:r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r>
              <a:rPr lang="pt-BR" noProof="0" dirty="0"/>
              <a:t>+</a:t>
            </a:r>
          </a:p>
          <a:p>
            <a:pPr algn="ctr" rtl="0"/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noProof="0" dirty="0"/>
              <a:t>2</a:t>
            </a:r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r>
              <a:rPr lang="pt-BR" noProof="0" dirty="0"/>
              <a:t>+</a:t>
            </a:r>
          </a:p>
          <a:p>
            <a:pPr algn="ctr"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4" name="Espaço Reservado para Texto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 rtl="0"/>
            <a:r>
              <a:rPr lang="pt-BR" noProof="0" smtClean="0"/>
              <a:t>Editar estilos de texto Mestre</a:t>
            </a:r>
          </a:p>
        </p:txBody>
      </p:sp>
      <p:sp>
        <p:nvSpPr>
          <p:cNvPr id="16" name="Espaço reservado para conteúdo 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9" name="Espaço Reservado para Conteúdo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noProof="0" dirty="0"/>
              <a:t>2</a:t>
            </a:r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r>
              <a:rPr lang="pt-BR" noProof="0" dirty="0"/>
              <a:t>+</a:t>
            </a:r>
          </a:p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noProof="0" dirty="0"/>
              <a:t>2</a:t>
            </a:r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r>
              <a:rPr lang="pt-BR" noProof="0" dirty="0"/>
              <a:t>+</a:t>
            </a:r>
          </a:p>
          <a:p>
            <a:pPr algn="ctr" rtl="0"/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noProof="0" dirty="0"/>
              <a:t>2</a:t>
            </a:r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r>
              <a:rPr lang="pt-BR" noProof="0" dirty="0"/>
              <a:t>+</a:t>
            </a:r>
          </a:p>
          <a:p>
            <a:pPr algn="ctr"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pt-BR" noProof="0" smtClean="0"/>
              <a:t>Editar estilos de texto Mestre</a:t>
            </a:r>
          </a:p>
          <a:p>
            <a:pPr lvl="1" rtl="0">
              <a:lnSpc>
                <a:spcPct val="150000"/>
              </a:lnSpc>
            </a:pPr>
            <a:r>
              <a:rPr lang="pt-BR" noProof="0" smtClean="0"/>
              <a:t>Segundo nível</a:t>
            </a:r>
          </a:p>
          <a:p>
            <a:pPr lvl="2" rtl="0">
              <a:lnSpc>
                <a:spcPct val="150000"/>
              </a:lnSpc>
            </a:pPr>
            <a:r>
              <a:rPr lang="pt-BR" noProof="0" smtClean="0"/>
              <a:t>Terceiro nível</a:t>
            </a:r>
          </a:p>
          <a:p>
            <a:pPr lvl="3" rtl="0">
              <a:lnSpc>
                <a:spcPct val="150000"/>
              </a:lnSpc>
            </a:pPr>
            <a:r>
              <a:rPr lang="pt-BR" noProof="0" smtClean="0"/>
              <a:t>Quarto nível</a:t>
            </a:r>
          </a:p>
          <a:p>
            <a:pPr lvl="4" rtl="0">
              <a:lnSpc>
                <a:spcPct val="150000"/>
              </a:lnSpc>
            </a:pPr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9" name="Espaço Reservado para Conteúdo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pt-BR" noProof="0" smtClean="0"/>
              <a:t>Editar estilos de texto Mestre</a:t>
            </a:r>
          </a:p>
          <a:p>
            <a:pPr lvl="1" rtl="0">
              <a:lnSpc>
                <a:spcPct val="150000"/>
              </a:lnSpc>
            </a:pPr>
            <a:r>
              <a:rPr lang="pt-BR" noProof="0" smtClean="0"/>
              <a:t>Segundo nível</a:t>
            </a:r>
          </a:p>
          <a:p>
            <a:pPr lvl="2" rtl="0">
              <a:lnSpc>
                <a:spcPct val="150000"/>
              </a:lnSpc>
            </a:pPr>
            <a:r>
              <a:rPr lang="pt-BR" noProof="0" smtClean="0"/>
              <a:t>Terceiro nível</a:t>
            </a:r>
          </a:p>
          <a:p>
            <a:pPr lvl="3" rtl="0">
              <a:lnSpc>
                <a:spcPct val="150000"/>
              </a:lnSpc>
            </a:pPr>
            <a:r>
              <a:rPr lang="pt-BR" noProof="0" smtClean="0"/>
              <a:t>Quarto nível</a:t>
            </a:r>
          </a:p>
          <a:p>
            <a:pPr lvl="4" rtl="0">
              <a:lnSpc>
                <a:spcPct val="150000"/>
              </a:lnSpc>
            </a:pPr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noProof="0" dirty="0"/>
              <a:t>2</a:t>
            </a:r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r>
              <a:rPr lang="pt-BR" noProof="0" dirty="0"/>
              <a:t>+</a:t>
            </a:r>
          </a:p>
          <a:p>
            <a:pPr algn="ctr" rtl="0"/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rtlCol="0"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13" name="Retângulo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/>
              <a:t>2</a:t>
            </a:r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r>
              <a:rPr lang="pt-br"/>
              <a:t>+</a:t>
            </a:r>
          </a:p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o Número do Slide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pt-BR" noProof="0" smtClean="0">
                <a:solidFill>
                  <a:srgbClr val="2F3342"/>
                </a:solidFill>
              </a:rPr>
              <a:pPr rtl="0"/>
              <a:t>‹nº›</a:t>
            </a:fld>
            <a:endParaRPr lang="pt-BR" noProof="0" dirty="0">
              <a:solidFill>
                <a:srgbClr val="2F3342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1" name="Retângulo 10" descr="Bloco de ênfase de quadrados abertos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noProof="0" dirty="0"/>
              <a:t>2</a:t>
            </a:r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r>
              <a:rPr lang="pt-BR" noProof="0" dirty="0"/>
              <a:t>+</a:t>
            </a:r>
          </a:p>
          <a:p>
            <a:pPr algn="ctr" rtl="0"/>
            <a:endParaRPr lang="pt-BR" noProof="0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pt-BR" noProof="0" smtClean="0">
                <a:solidFill>
                  <a:srgbClr val="2F3342"/>
                </a:solidFill>
              </a:rPr>
              <a:pPr rtl="0"/>
              <a:t>‹nº›</a:t>
            </a:fld>
            <a:endParaRPr lang="pt-BR" noProof="0" dirty="0">
              <a:solidFill>
                <a:srgbClr val="2F3342"/>
              </a:solidFill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 rtlCol="0"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pic>
        <p:nvPicPr>
          <p:cNvPr id="11" name="Elemento gráfico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pt-BR" noProof="0" dirty="0"/>
                <a:t>2</a:t>
              </a:r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r>
                <a:rPr lang="pt-BR" noProof="0" dirty="0"/>
                <a:t>+</a:t>
              </a:r>
            </a:p>
            <a:p>
              <a:pPr algn="ctr" rtl="0"/>
              <a:endParaRPr lang="pt-BR" noProof="0" dirty="0"/>
            </a:p>
          </p:txBody>
        </p:sp>
        <p:pic>
          <p:nvPicPr>
            <p:cNvPr id="15" name="Elemento gráfico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pt-BR" noProof="0" dirty="0"/>
                <a:t>2</a:t>
              </a:r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r>
                <a:rPr lang="pt-BR" noProof="0" dirty="0"/>
                <a:t>+</a:t>
              </a:r>
            </a:p>
            <a:p>
              <a:pPr algn="ctr" rtl="0"/>
              <a:endParaRPr lang="pt-BR" noProof="0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MESTRE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pt-BR" noProof="0" dirty="0"/>
                <a:t>2</a:t>
              </a:r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r>
                <a:rPr lang="pt-BR" noProof="0" dirty="0"/>
                <a:t>+</a:t>
              </a:r>
            </a:p>
            <a:p>
              <a:pPr algn="ctr" rtl="0"/>
              <a:endParaRPr lang="pt-BR" noProof="0" dirty="0"/>
            </a:p>
          </p:txBody>
        </p:sp>
        <p:pic>
          <p:nvPicPr>
            <p:cNvPr id="17" name="Elemento gráfico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pt-BR" noProof="0" dirty="0"/>
                <a:t>2</a:t>
              </a:r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r>
                <a:rPr lang="pt-BR" noProof="0" dirty="0"/>
                <a:t>+</a:t>
              </a:r>
            </a:p>
            <a:p>
              <a:pPr algn="ctr" rtl="0"/>
              <a:endParaRPr lang="pt-BR" noProof="0" dirty="0"/>
            </a:p>
          </p:txBody>
        </p:sp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noProof="0" dirty="0"/>
              <a:t>2</a:t>
            </a:r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r>
              <a:rPr lang="pt-BR" noProof="0" dirty="0"/>
              <a:t>+</a:t>
            </a:r>
          </a:p>
          <a:p>
            <a:pPr algn="ctr" rtl="0"/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noProof="0" dirty="0"/>
              <a:t>2</a:t>
            </a:r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r>
              <a:rPr lang="pt-BR" noProof="0" dirty="0"/>
              <a:t>+</a:t>
            </a:r>
          </a:p>
          <a:p>
            <a:pPr algn="ctr" rtl="0"/>
            <a:endParaRPr lang="pt-BR" noProof="0" dirty="0"/>
          </a:p>
        </p:txBody>
      </p:sp>
      <p:sp>
        <p:nvSpPr>
          <p:cNvPr id="16" name="Espaço Reservado para Imagem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6" name="Título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884" y="0"/>
            <a:ext cx="3605998" cy="1188720"/>
          </a:xfrm>
        </p:spPr>
        <p:txBody>
          <a:bodyPr rtlCol="0">
            <a:normAutofit/>
          </a:bodyPr>
          <a:lstStyle>
            <a:lvl1pPr rtl="0">
              <a:defRPr sz="2800"/>
            </a:lvl1pPr>
          </a:lstStyle>
          <a:p>
            <a:pPr rtl="0"/>
            <a:r>
              <a:rPr lang="pt-BR" noProof="0" dirty="0"/>
              <a:t>Clique para editar o estilo de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27370" y="0"/>
            <a:ext cx="5464629" cy="68580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noProof="0" dirty="0"/>
              <a:t>2</a:t>
            </a:r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endParaRPr lang="pt-BR" noProof="0" dirty="0"/>
          </a:p>
          <a:p>
            <a:pPr algn="ctr" rtl="0"/>
            <a:r>
              <a:rPr lang="pt-BR" noProof="0" dirty="0"/>
              <a:t>+</a:t>
            </a:r>
          </a:p>
          <a:p>
            <a:pPr algn="ctr" rtl="0"/>
            <a:endParaRPr lang="pt-BR" noProof="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rtlCol="0"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 rtlCol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pt-BR" noProof="0" dirty="0"/>
                <a:t>2</a:t>
              </a:r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r>
                <a:rPr lang="pt-BR" noProof="0" dirty="0"/>
                <a:t>+</a:t>
              </a:r>
            </a:p>
            <a:p>
              <a:pPr algn="ctr" rtl="0"/>
              <a:endParaRPr lang="pt-BR" noProof="0" dirty="0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pt-BR" noProof="0" dirty="0"/>
              <a:t>CLIQUE PARA EDITAR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 rtlCol="0">
            <a:noAutofit/>
          </a:bodyPr>
          <a:lstStyle>
            <a:lvl1pPr marL="0" indent="0" rtl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pt-BR" noProof="0" dirty="0"/>
                <a:t>2</a:t>
              </a:r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r>
                <a:rPr lang="pt-BR" noProof="0" dirty="0"/>
                <a:t>+</a:t>
              </a:r>
            </a:p>
            <a:p>
              <a:pPr algn="ctr" rtl="0"/>
              <a:endParaRPr lang="pt-BR" noProof="0" dirty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pt-BR" noProof="0" dirty="0"/>
                <a:t>2</a:t>
              </a:r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r>
                <a:rPr lang="pt-BR" noProof="0" dirty="0"/>
                <a:t>+</a:t>
              </a:r>
            </a:p>
            <a:p>
              <a:pPr algn="ctr" rtl="0"/>
              <a:endParaRPr lang="pt-BR" noProof="0" dirty="0"/>
            </a:p>
          </p:txBody>
        </p:sp>
        <p:pic>
          <p:nvPicPr>
            <p:cNvPr id="17" name="Elemento gráfico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pt-BR" noProof="0" dirty="0"/>
                <a:t>2</a:t>
              </a:r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endParaRPr lang="pt-BR" noProof="0" dirty="0"/>
            </a:p>
            <a:p>
              <a:pPr algn="ctr" rtl="0"/>
              <a:r>
                <a:rPr lang="pt-BR" noProof="0" dirty="0"/>
                <a:t>+</a:t>
              </a:r>
            </a:p>
            <a:p>
              <a:pPr algn="ctr" rtl="0"/>
              <a:endParaRPr lang="pt-BR" noProof="0" dirty="0"/>
            </a:p>
          </p:txBody>
        </p:sp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 rtl="0"/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 único recortado 7">
            <a:extLst>
              <a:ext uri="{FF2B5EF4-FFF2-40B4-BE49-F238E27FC236}">
                <a16:creationId xmlns:a16="http://schemas.microsoft.com/office/drawing/2014/main" id="{C39E4676-2097-45B1-B554-0DFE67952792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1" name="Espaço Reservado para o Número do Slide 5">
            <a:extLst>
              <a:ext uri="{FF2B5EF4-FFF2-40B4-BE49-F238E27FC236}">
                <a16:creationId xmlns:a16="http://schemas.microsoft.com/office/drawing/2014/main" id="{49B3254E-B445-46A8-8E69-B2596E25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3" r:id="rId7"/>
    <p:sldLayoutId id="2147483670" r:id="rId8"/>
    <p:sldLayoutId id="2147483669" r:id="rId9"/>
    <p:sldLayoutId id="2147483667" r:id="rId10"/>
    <p:sldLayoutId id="2147483668" r:id="rId11"/>
    <p:sldLayoutId id="2147483666" r:id="rId12"/>
    <p:sldLayoutId id="2147483671" r:id="rId13"/>
    <p:sldLayoutId id="2147483655" r:id="rId14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Imagem 4" descr="Edifício abstrato" title="Edifício abstrato">
            <a:extLst>
              <a:ext uri="{FF2B5EF4-FFF2-40B4-BE49-F238E27FC236}">
                <a16:creationId xmlns:a16="http://schemas.microsoft.com/office/drawing/2014/main" id="{1805319F-612A-49F0-B6DA-8A214D5DBD2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1999" cy="6858000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26_TF56051434" id="{DBA9F664-3307-4A16-9AE9-C82972FAABD5}" vid="{1EA7EC5D-6FE6-4D15-9C3E-9BD3E9E23F6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modernista clara</Template>
  <TotalTime>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2019-09-10T16:20:38Z</dcterms:created>
  <dcterms:modified xsi:type="dcterms:W3CDTF">2019-09-10T16:24:35Z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2018-08-01T18:32:06.5268786Z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