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CD7B-AB27-43E8-91F2-690752153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BF85F-3271-4770-B637-9E611CEF1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3CE45-4C8E-4338-96F4-881DC5AF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BC4B-2D53-4AD8-823B-2C96CC5CC1D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2F12F-99F5-44AD-88F7-AFF73441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D440B-71FE-48E7-BEFB-EA553A1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96-4D9C-4AE5-9232-1F598357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2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4069-20D8-48FC-9CEA-A56BFE50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32F25-15D3-4F87-B633-F4494B1DE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109A8-9903-4960-BD08-117E05F6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BC4B-2D53-4AD8-823B-2C96CC5CC1D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0C327-2818-4DE8-855F-D46D4F19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830E5-1CAB-4FA5-812B-89C7E413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96-4D9C-4AE5-9232-1F598357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2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76DA9-DD62-4772-AA66-FC37D2AB5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6219B-C351-4024-B75B-3BD944782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44394-431E-4CF7-9229-1BFA5F1E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BC4B-2D53-4AD8-823B-2C96CC5CC1D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5DD3D-1B70-4CA4-9C95-02E1463D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3AFC7-8348-4701-B782-F7A67FC2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96-4D9C-4AE5-9232-1F598357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3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D6B1-BA98-45DA-80F0-25994109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AC543-A1C0-4A04-AB16-799A38CEF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4D8F3-E827-4625-BA16-57E70730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BC4B-2D53-4AD8-823B-2C96CC5CC1D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38759-3420-4DF1-925E-B33802BD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58436-91C2-43B9-986A-66CB4C7A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96-4D9C-4AE5-9232-1F598357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A385-7682-42E7-9936-5D82E9D6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08610-E206-4497-949B-63DB9A77F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92F4-54FA-47BC-9215-0727DE03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BC4B-2D53-4AD8-823B-2C96CC5CC1D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56FDB-7119-4881-A671-FED0771B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40AE3-E702-4858-A7E7-C157E56F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96-4D9C-4AE5-9232-1F598357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5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B986-B3F2-43D9-B149-9F8D4BFD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B377-EB6E-497C-9D89-164D54EDA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D0F01-29B9-4E15-83EA-05B180F4E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4221E-7EBE-44E7-99CA-0EF0C86B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BC4B-2D53-4AD8-823B-2C96CC5CC1D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EDEA8-CA35-4684-A618-AFF68766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D85A4-6C6D-4BAC-B556-E53D3509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96-4D9C-4AE5-9232-1F598357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7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F158-FBE1-479C-9FA7-69959F9B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1A1A8-B4BB-486D-8849-BA1130AB1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94F29-566D-4B98-9532-40FF9785D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AF3FF-3BA1-4E5F-834A-BC534FBC0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B653A-DA3C-4E41-8C11-6D31821F3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8F424B-1A9A-40FD-83D9-FD6411FD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BC4B-2D53-4AD8-823B-2C96CC5CC1D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39A464-B0BD-436C-9E30-A52C0E82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05120-1B52-4BEA-83BD-0A589B32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96-4D9C-4AE5-9232-1F598357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6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69B3-BC44-4158-89C5-F66A47B1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80B35-DEA1-415C-A3FE-0DF5CE7A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BC4B-2D53-4AD8-823B-2C96CC5CC1D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BADF5-97AE-4290-A758-1E660BC3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6F208-2AE0-4324-8FD2-19916F61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96-4D9C-4AE5-9232-1F598357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1BEAB-6E6F-443A-B774-6A50480C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BC4B-2D53-4AD8-823B-2C96CC5CC1D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A1166-99BC-450F-BDEE-F0501A3C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EAB29-4265-42EE-B7F7-7D042B28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96-4D9C-4AE5-9232-1F598357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4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8363-A8E9-487B-9FA2-51313664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D6-B575-4219-9970-A90C2884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EA6FC-B31F-4156-96EE-5E38200E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0EEAC-D232-427A-A01E-D9B0771D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BC4B-2D53-4AD8-823B-2C96CC5CC1D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A5FF0-2A65-46BC-8C95-CAF7F53D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BB072-8624-443F-B874-D298BAA3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96-4D9C-4AE5-9232-1F598357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9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89BF-755C-4B36-9B46-17911118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A7598-0946-4A5A-9801-38A1E0238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D8792-DBA8-4655-B4DE-4719727CA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99595-4453-419C-8327-BDBFF76A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BC4B-2D53-4AD8-823B-2C96CC5CC1D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382F7-27E5-4410-89C8-798FA467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7BE65-F7D6-445D-B2EC-FC40E880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96-4D9C-4AE5-9232-1F598357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1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78A03F-7818-4007-A0A5-B75191BE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F4BEB-F0FB-4176-A705-59BD22B9B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2926A-8003-476D-A9D5-270A177AE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3BC4B-2D53-4AD8-823B-2C96CC5CC1D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07A14-0344-4D72-8178-EF799627C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8E93A-F469-4FD2-B242-8A588E3E3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57596-4D9C-4AE5-9232-1F598357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8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8177-C174-4A99-8A2E-7929D5004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O...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CA005-F5CC-42CC-A323-DA788F056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KICK OFF!!!!!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3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O...</dc:title>
  <dc:creator>Logon Aluno</dc:creator>
  <cp:lastModifiedBy>Logon Aluno</cp:lastModifiedBy>
  <cp:revision>1</cp:revision>
  <dcterms:created xsi:type="dcterms:W3CDTF">2024-03-26T23:04:00Z</dcterms:created>
  <dcterms:modified xsi:type="dcterms:W3CDTF">2024-03-26T23:04:19Z</dcterms:modified>
</cp:coreProperties>
</file>