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QQ7lFOhHaQwwUEhs5MO5Xn+OJ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u" initials="" lastIdx="1" clrIdx="0"/>
  <p:cmAuthor id="1" name="Fernando Garcia" initials="" lastIdx="2" clrIdx="1"/>
  <p:cmAuthor id="2" name="Jéssyka Vilel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schemas.openxmlformats.org/officeDocument/2006/relationships/commentAuthors" Target="commentAuthors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00486" y="38711"/>
            <a:ext cx="3943029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ESCOPO DO PROCESSO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55650" y="354799"/>
            <a:ext cx="4416300" cy="4123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DO PROCESSO: </a:t>
            </a:r>
            <a:r>
              <a:rPr lang="pt-B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Gerenciamento da comunicação na área de saúde ocupacional ao servidor</a:t>
            </a:r>
            <a:endParaRPr lang="pt-BR"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572050" y="354799"/>
            <a:ext cx="4416300" cy="4151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 DO PROCESSO: </a:t>
            </a:r>
            <a:r>
              <a:rPr lang="pt-BR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SIASS no IFPE</a:t>
            </a:r>
            <a:endParaRPr lang="pt-BR" sz="110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55650" y="767188"/>
            <a:ext cx="2939400" cy="13564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LEIS, NORMAS &amp; POLÍTICAS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pt-BR" sz="600" dirty="0">
              <a:solidFill>
                <a:schemeClr val="dk1"/>
              </a:solidFill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chemeClr val="dk1"/>
                </a:solidFill>
              </a:rPr>
              <a:t>Lei nº 8.112/90 (Regime Jurídico Único dos Servidores Públicos Civis da União) e normas relacionadas à saúde e segurança no trabalho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Manuais de procedimentos internos do SIASS e do IFPE, portarias e instruções normativas específicas da área de saúde ocupacional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Políticas de atenção à saúde do servidor público federal, políticas de segurança da informação, e políticas de comunicação interna e externa do IFPE</a:t>
            </a:r>
            <a:endParaRPr sz="7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089600" y="767188"/>
            <a:ext cx="2939400" cy="13564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MISSÃO</a:t>
            </a: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buNone/>
            </a:pPr>
            <a:r>
              <a:rPr lang="pt-BR" sz="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Assegurar a saúde ocupacional dos servidores, promovendo bem-estar, produtividade e regularidade no trabalho, através da oferta de uma proposta de valor que inclui clareza e agilidade nos processos e fluxos de atendimento, integração eficiente de demandas formais e informais, automação no cadastro e acompanhamento de processos, visualização prática de agendas, e a expansão e facilitação da comunicação com os servidores, visando extrair métricas, acelerar o atendimento e otimizar o tempo da equipe do SIASS</a:t>
            </a:r>
            <a:endParaRPr lang="pt-BR" sz="500" b="0" dirty="0">
              <a:effectLst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029000" y="767188"/>
            <a:ext cx="2946800" cy="135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INDICADORES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atendimentos realizados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 médio de espera para agendamento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demandas recebidas (via SEI e informalmente)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 de satisfação dos servidores atendidos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 médio para conclusão de um processo de saúde ocupacional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 de formalização de demandas informais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Métricas e produtividade da equipe do SIASS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servidores alcançados por campanhas proativas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Redução de retrabalho devido à falta de informações</a:t>
            </a:r>
            <a:endParaRPr lang="en-US"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450125" y="2120900"/>
            <a:ext cx="3126900" cy="66374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demandas por dois meios: de forma formal, por meio do Sistema Eletrônico de Informações (SEI), e de forma informal, geralmente quando algum servidor entra em contato diretamente com o SIASS apresentando-se pessoalmente ou por procuração para solicitar atendimento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868800" y="2120899"/>
            <a:ext cx="3126900" cy="6637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Avaliação da saúde ocupacional dos servidores.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Comunicação proativa com usuários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Visualização de agendas, disponibilidade da equipe e acompanhamento de processos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Gestão das informações do SIASS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55500" y="2120900"/>
            <a:ext cx="1294500" cy="6637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EVENTO INICIAL (DE): 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577000" y="2120900"/>
            <a:ext cx="1294500" cy="6637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 (ATÉ):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2749725" y="2787431"/>
            <a:ext cx="3279275" cy="12625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 (VISÃO DO CLIENTE)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000" dirty="0"/>
              <a:t>Solicitar serviços ao SIASS.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000" dirty="0"/>
              <a:t>Apresentação ao setor de saúde ocupacional. 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6029000" y="2787448"/>
            <a:ext cx="2959350" cy="12626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Avaliações de saúde ocupacional</a:t>
            </a: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chemeClr val="tx1"/>
                </a:solidFill>
              </a:rPr>
              <a:t>A</a:t>
            </a: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companhamento de processos (timeline de movimentações).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Agendas e marcação de consultas criadas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Comunicação proativa com usuários (via chatbot no WhatsApp).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Informações geridas do SIASS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Métricas do time do SIASS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Relatórios de atendimentos, formulários preenchidos, status de solicitações</a:t>
            </a:r>
            <a:endParaRPr sz="7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52600" y="2789855"/>
            <a:ext cx="2592050" cy="12604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Demandas formais via Sistema Eletrônico de Informações (SEI).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Demandas informais (contato direto de setores ou servidores).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Agendas dos servidores.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Histórico de processos sob tutela do SIASS.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7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de contato dos servidores, dados de saúde pré-existentes (se aplicável e com consentimento), requisições de outros setores.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53175" y="4049951"/>
            <a:ext cx="4416300" cy="913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ATORES ENVOLVIDOS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SIASS no IFPE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pt-BR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Servidores públicos federais vinculados ao IFPE e a outros órgãos (PF, PRF, IBAMA, FUNAI, etc.)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574525" y="4049951"/>
            <a:ext cx="4416300" cy="913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SISTEMAS, INFRAESTRUTURA &amp; INSTRUMENTOS</a:t>
            </a:r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pt-BR" sz="8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Eletrônico de Informações (SEI)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pública do SEI</a:t>
            </a:r>
          </a:p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8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Infraestrutura física e tecnológica já existente</a:t>
            </a:r>
            <a:endParaRPr lang="en-US" sz="8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lang="en-US"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498</Words>
  <Application>Microsoft Office PowerPoint</Application>
  <PresentationFormat>On-screen Show (16:9)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Oliveira, Jessica R.</cp:lastModifiedBy>
  <cp:revision>1</cp:revision>
  <dcterms:modified xsi:type="dcterms:W3CDTF">2025-05-30T02:21:01Z</dcterms:modified>
</cp:coreProperties>
</file>