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4660"/>
  </p:normalViewPr>
  <p:slideViewPr>
    <p:cSldViewPr snapToGrid="0">
      <p:cViewPr>
        <p:scale>
          <a:sx n="42" d="100"/>
          <a:sy n="42" d="100"/>
        </p:scale>
        <p:origin x="154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D8E87-BDD9-4060-8E26-A86B2099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DCAD0-76F3-45B6-891F-19084788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AE08-F3D5-4AD0-9410-9E1615EE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BEDAF-E418-49AF-84A7-CC8C74A4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ABAB8-DEAD-4A6E-9EA3-F6D9366C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8A494-528C-42AD-9A60-E2A5336B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051E3-F2F3-4736-B7E8-E95C825E1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4FB30D-3FF3-4067-B535-C78A7EB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42E16-B718-4BA0-B6DF-667449C8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CAE70-7E96-4BA7-8D70-18467246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23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1E3DA4-48D2-4E8C-BBF0-954ECEF90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3CFA3C-F581-4126-95E1-E17505A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C0DBB-0FB1-43ED-A7A8-6B063F41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B5E82-73F0-4EAA-A2D5-7F5F0CAB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1F046-3694-4CF9-B425-E82094AD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849D5-D346-4A24-9AAD-326B5B83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6D88F8-6789-4411-9860-A47E5AB7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47AAD-5C22-4A2B-B1D8-6ED29033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88993-BB71-4A90-BE22-D088C5F3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D2B7CB-5A95-45B2-A0A5-5C5B0AAE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B1AA3-C860-44B8-806A-D2DB15FD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93B8E1-E95E-4168-B7C3-C8114CADB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D4C94-C0B5-474F-ABF6-E585310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75F6D-EC44-431F-8C25-E3E5034C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7E859-69B3-4AB2-A3CB-C92B2BAB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3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B93C6-EB0F-4B8B-9E16-F8E21661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63172-3A4C-418F-BB28-651787F3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B0AB2-C62E-4A15-AA1B-74E4CF040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F7FD2-0C3E-4555-892B-22E6952D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0892C-C774-444F-AEAA-3CDE50D8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F7DEE-4E7F-4322-865A-BAF9F825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F02CC-E4D9-4D10-818D-E5778CED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3C49B-17F6-46B6-84FB-19489D425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D5161E-CA9E-42D4-9892-302E511E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61C4AA-8303-4827-A765-2A590B2F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7BDF97-D82E-414C-B4EE-3A404934D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CD8AE7-72E6-4D8D-A244-3852FC1F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78643F-D60A-425F-A595-1BE035E7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1B4B24-C48A-45E8-B1EC-9D60B606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5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467FD-BAE9-433E-97E1-4FBFF89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004340-4316-4DED-A9C6-D6A979BF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0AE248-FEF4-4D7B-91F2-3815C6CC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681084-5D70-4B14-9532-FFE3B3E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2A4604-0641-457C-9D77-C57F6948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3B08F9-41E0-4E26-8859-D210A9AD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A5C763-FDB2-41C0-9001-E2ED7E11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84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1E624-CCCA-4CDC-88BE-259A5CDE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8520E-2D22-4B09-A954-3DF40D98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D60F1B-9773-4D9E-837E-B9FC2A17F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343799-4F91-47A1-A324-7E7E41FF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5D0ED7-D32F-42D4-B4E7-B6819AA7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F59FEC-26F1-491F-8A44-F0B306DB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B092B-6F84-4E04-B576-4074787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6F7ECD-571E-40BE-9472-9E37C8EC9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B924B9-35BB-40D2-B0A5-9391F83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324606-2E8B-4E27-8BCB-DD40016F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49FEF-66EA-4F0B-A315-67F2642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0CAD2E-0504-42F3-B2C2-EA7F448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E9886D-2D19-46E4-8CDB-928AA641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B8E2DE-D2F2-4E59-8964-E033267A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39513-6B23-477F-B488-3D1C0D1B5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4A4A-F710-4D60-B14D-EAA951CC584C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A00A7-3634-4718-863C-19A0666D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22FC69-AABF-49FE-968B-068E3B782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D6B0-89EE-4C17-8CA3-9EA031882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4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F991776-B525-411A-8439-9DB7E335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91" y="2472469"/>
            <a:ext cx="10396024" cy="1199199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Georgia" panose="02040502050405020303" pitchFamily="18" charset="0"/>
              </a:rPr>
              <a:t>SUSTENTABILIDADE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2FA6FEC6-E5DC-42D1-AA10-F99F080A7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166" y="4360985"/>
            <a:ext cx="4895558" cy="2053882"/>
          </a:xfrm>
        </p:spPr>
        <p:txBody>
          <a:bodyPr/>
          <a:lstStyle/>
          <a:p>
            <a:pPr algn="l"/>
            <a:r>
              <a:rPr lang="pt-BR" sz="2000" dirty="0">
                <a:latin typeface="Georgia" panose="02040502050405020303" pitchFamily="18" charset="0"/>
              </a:rPr>
              <a:t>Natalia Silvestre de Paiva                        1 C</a:t>
            </a:r>
          </a:p>
          <a:p>
            <a:pPr algn="l"/>
            <a:r>
              <a:rPr lang="pt-BR" sz="2000" dirty="0">
                <a:latin typeface="Georgia" panose="02040502050405020303" pitchFamily="18" charset="0"/>
              </a:rPr>
              <a:t>Oscar Felipe da Silva</a:t>
            </a:r>
          </a:p>
          <a:p>
            <a:pPr algn="l"/>
            <a:r>
              <a:rPr lang="pt-BR" sz="2000" dirty="0">
                <a:latin typeface="Georgia" panose="02040502050405020303" pitchFamily="18" charset="0"/>
              </a:rPr>
              <a:t>Pedro Henrique Melo e Silva</a:t>
            </a:r>
          </a:p>
          <a:p>
            <a:pPr algn="l"/>
            <a:r>
              <a:rPr lang="pt-BR" sz="2000" dirty="0">
                <a:latin typeface="Georgia" panose="02040502050405020303" pitchFamily="18" charset="0"/>
              </a:rPr>
              <a:t>Carlos Eduardo </a:t>
            </a:r>
            <a:r>
              <a:rPr lang="pt-BR" sz="2000" dirty="0" err="1">
                <a:latin typeface="Georgia" panose="02040502050405020303" pitchFamily="18" charset="0"/>
              </a:rPr>
              <a:t>Acciarito</a:t>
            </a:r>
            <a:r>
              <a:rPr lang="pt-BR" sz="2000" dirty="0">
                <a:latin typeface="Georgia" panose="02040502050405020303" pitchFamily="18" charset="0"/>
              </a:rPr>
              <a:t> Carneiro</a:t>
            </a:r>
          </a:p>
          <a:p>
            <a:pPr algn="l"/>
            <a:endParaRPr lang="pt-BR" sz="2000" dirty="0">
              <a:latin typeface="Georgia" panose="02040502050405020303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3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AE13-595D-4077-9AB4-B90E70AE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Tema Escolhido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E21115-5E94-4849-B8AB-531AAC85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89" y1="47434" x2="48889" y2="47434"/>
                        <a14:backgroundMark x1="49778" y1="46180" x2="49778" y2="46180"/>
                        <a14:backgroundMark x1="46111" y1="54732" x2="46111" y2="54732"/>
                        <a14:backgroundMark x1="48111" y1="60319" x2="48111" y2="60319"/>
                        <a14:backgroundMark x1="45778" y1="67845" x2="45778" y2="67845"/>
                        <a14:backgroundMark x1="45778" y1="71608" x2="45778" y2="71608"/>
                        <a14:backgroundMark x1="43556" y1="57241" x2="43556" y2="57241"/>
                        <a14:backgroundMark x1="41111" y1="29304" x2="41111" y2="29304"/>
                        <a14:backgroundMark x1="51889" y1="21095" x2="51889" y2="21095"/>
                        <a14:backgroundMark x1="50556" y1="13569" x2="50556" y2="13569"/>
                        <a14:backgroundMark x1="46778" y1="32041" x2="46778" y2="32041"/>
                        <a14:backgroundMark x1="38111" y1="34208" x2="38111" y2="3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407">
            <a:off x="7834871" y="3559126"/>
            <a:ext cx="7037856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17B6B44-C01A-45BD-8886-C094353B0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0961">
            <a:off x="-2334259" y="3962496"/>
            <a:ext cx="603061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E993634-C3BA-4C50-8FED-549C0BDC5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63" b="93438" l="10000" r="90000">
                        <a14:foregroundMark x1="39063" y1="19688" x2="39063" y2="19688"/>
                        <a14:foregroundMark x1="46875" y1="7500" x2="46875" y2="7500"/>
                        <a14:foregroundMark x1="52500" y1="7813" x2="52500" y2="7813"/>
                        <a14:foregroundMark x1="53125" y1="4063" x2="53125" y2="4063"/>
                        <a14:foregroundMark x1="50000" y1="76250" x2="50000" y2="76250"/>
                        <a14:foregroundMark x1="65313" y1="84375" x2="65313" y2="84375"/>
                        <a14:foregroundMark x1="72813" y1="75000" x2="72813" y2="75000"/>
                        <a14:foregroundMark x1="74375" y1="68750" x2="74375" y2="68750"/>
                        <a14:foregroundMark x1="68125" y1="60625" x2="68125" y2="60625"/>
                        <a14:foregroundMark x1="73438" y1="57188" x2="73438" y2="57188"/>
                        <a14:foregroundMark x1="80000" y1="88125" x2="80000" y2="88125"/>
                        <a14:foregroundMark x1="78125" y1="93438" x2="78125" y2="93438"/>
                        <a14:foregroundMark x1="82500" y1="80938" x2="82500" y2="80938"/>
                        <a14:foregroundMark x1="82813" y1="80625" x2="82813" y2="80625"/>
                        <a14:foregroundMark x1="36250" y1="80000" x2="36250" y2="80000"/>
                        <a14:foregroundMark x1="33125" y1="76563" x2="33125" y2="76563"/>
                        <a14:foregroundMark x1="30625" y1="84063" x2="30625" y2="84063"/>
                        <a14:foregroundMark x1="20313" y1="46563" x2="20313" y2="46563"/>
                        <a14:foregroundMark x1="22500" y1="52500" x2="22500" y2="52500"/>
                        <a14:foregroundMark x1="25938" y1="46250" x2="25938" y2="46250"/>
                        <a14:foregroundMark x1="45938" y1="47188" x2="45938" y2="47188"/>
                        <a14:foregroundMark x1="42813" y1="43125" x2="42813" y2="43125"/>
                        <a14:foregroundMark x1="48125" y1="41563" x2="48125" y2="41563"/>
                        <a14:foregroundMark x1="23125" y1="24688" x2="23125" y2="24688"/>
                        <a14:foregroundMark x1="56250" y1="71875" x2="56250" y2="71875"/>
                        <a14:foregroundMark x1="55625" y1="71250" x2="55625" y2="71250"/>
                        <a14:foregroundMark x1="61875" y1="75938" x2="61875" y2="7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3773">
            <a:off x="719309" y="5359495"/>
            <a:ext cx="4064000" cy="4064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52124-81CB-4577-8BD4-E80F0946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pt-BR" sz="3600" dirty="0">
                <a:latin typeface="Georgia" panose="02040502050405020303" pitchFamily="18" charset="0"/>
              </a:rPr>
              <a:t>Escolhemos esse tema por ser um tema amplo e importante. A conscientização das pessoas sobre isso e a importância de se preserva-lo.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BR" sz="3600" dirty="0">
                <a:latin typeface="Georgia" panose="02040502050405020303" pitchFamily="18" charset="0"/>
              </a:rPr>
              <a:t>No nosso site mostrará que é sustentabilidade e como hoje as pessoas ajudam o meio ambiente através da sustentabilidade.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D09439E-7B17-447B-A041-907B866C2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13" b="94487" l="10000" r="92973">
                        <a14:foregroundMark x1="28649" y1="13783" x2="28649" y2="13783"/>
                        <a14:foregroundMark x1="31351" y1="9648" x2="31351" y2="9648"/>
                        <a14:foregroundMark x1="62162" y1="19602" x2="62162" y2="19602"/>
                        <a14:foregroundMark x1="71351" y1="23430" x2="71351" y2="23430"/>
                        <a14:foregroundMark x1="70000" y1="22205" x2="70000" y2="22205"/>
                        <a14:foregroundMark x1="42162" y1="9342" x2="42162" y2="9342"/>
                        <a14:foregroundMark x1="53514" y1="11179" x2="53514" y2="11179"/>
                        <a14:foregroundMark x1="28108" y1="5972" x2="28108" y2="5972"/>
                        <a14:foregroundMark x1="63243" y1="36447" x2="63243" y2="36447"/>
                        <a14:foregroundMark x1="34595" y1="33538" x2="34595" y2="33538"/>
                        <a14:foregroundMark x1="78649" y1="45942" x2="78649" y2="45942"/>
                        <a14:foregroundMark x1="84595" y1="53139" x2="84595" y2="53139"/>
                        <a14:foregroundMark x1="70000" y1="68147" x2="70000" y2="68147"/>
                        <a14:foregroundMark x1="85405" y1="53446" x2="85405" y2="53446"/>
                        <a14:foregroundMark x1="87838" y1="45482" x2="87838" y2="45482"/>
                        <a14:foregroundMark x1="93243" y1="51302" x2="93243" y2="51302"/>
                        <a14:foregroundMark x1="76757" y1="73354" x2="76757" y2="73354"/>
                        <a14:foregroundMark x1="61351" y1="87749" x2="61351" y2="87749"/>
                        <a14:foregroundMark x1="24595" y1="63247" x2="24595" y2="63247"/>
                        <a14:foregroundMark x1="36216" y1="63247" x2="36216" y2="63247"/>
                        <a14:foregroundMark x1="21351" y1="91118" x2="21351" y2="91118"/>
                        <a14:foregroundMark x1="14865" y1="94487" x2="14865" y2="94487"/>
                        <a14:foregroundMark x1="75946" y1="73047" x2="75946" y2="73047"/>
                        <a14:foregroundMark x1="80000" y1="73047" x2="80000" y2="73047"/>
                        <a14:backgroundMark x1="25405" y1="15467" x2="25405" y2="15467"/>
                        <a14:backgroundMark x1="38108" y1="18070" x2="38108" y2="18070"/>
                        <a14:backgroundMark x1="33243" y1="17305" x2="33243" y2="17305"/>
                        <a14:backgroundMark x1="56486" y1="49005" x2="56486" y2="49005"/>
                        <a14:backgroundMark x1="63243" y1="44870" x2="63243" y2="44870"/>
                        <a14:backgroundMark x1="40000" y1="12098" x2="40000" y2="12098"/>
                        <a14:backgroundMark x1="39459" y1="10413" x2="39459" y2="10413"/>
                        <a14:backgroundMark x1="49189" y1="10413" x2="49189" y2="10413"/>
                        <a14:backgroundMark x1="58649" y1="63706" x2="58649" y2="637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8760">
            <a:off x="6095548" y="4504079"/>
            <a:ext cx="3524250" cy="62198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337FF5C-2B69-4B79-935A-ADD2C375C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01" b="94257" l="10000" r="90000">
                        <a14:foregroundMark x1="54000" y1="23366" x2="54000" y2="23366"/>
                        <a14:foregroundMark x1="64000" y1="19604" x2="64000" y2="19604"/>
                        <a14:foregroundMark x1="70857" y1="16238" x2="70857" y2="16238"/>
                        <a14:foregroundMark x1="79714" y1="11287" x2="79714" y2="11287"/>
                        <a14:foregroundMark x1="79714" y1="19802" x2="79714" y2="19802"/>
                        <a14:foregroundMark x1="66000" y1="30297" x2="66000" y2="30297"/>
                        <a14:foregroundMark x1="26857" y1="51683" x2="26857" y2="51683"/>
                        <a14:foregroundMark x1="56286" y1="30693" x2="56286" y2="30693"/>
                        <a14:foregroundMark x1="64286" y1="23960" x2="64286" y2="23960"/>
                        <a14:foregroundMark x1="71143" y1="91683" x2="71143" y2="91683"/>
                        <a14:foregroundMark x1="71143" y1="94257" x2="71143" y2="94257"/>
                        <a14:foregroundMark x1="41429" y1="65347" x2="41429" y2="65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5181" y="3352292"/>
            <a:ext cx="4445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91638E-1749-4EE2-8555-3BD312CB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Georgia" panose="02040502050405020303" pitchFamily="18" charset="0"/>
              </a:rPr>
              <a:t>O que será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52124-81CB-4577-8BD4-E80F0946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3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Desenvolveremos um site com o objetivo de proporcionar informações sobre as vantagens da sustentabilidade. Daremos exemplos de sustentabilidade. E mostra a conscientização das sobre a sustentabilidade.</a:t>
            </a:r>
          </a:p>
          <a:p>
            <a:pPr marL="0" indent="0">
              <a:spcAft>
                <a:spcPts val="800"/>
              </a:spcAft>
              <a:buNone/>
            </a:pPr>
            <a:endParaRPr lang="pt-BR" sz="3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E21115-5E94-4849-B8AB-531AAC85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89" y1="47434" x2="48889" y2="47434"/>
                        <a14:backgroundMark x1="49778" y1="46180" x2="49778" y2="46180"/>
                        <a14:backgroundMark x1="46111" y1="54732" x2="46111" y2="54732"/>
                        <a14:backgroundMark x1="48111" y1="60319" x2="48111" y2="60319"/>
                        <a14:backgroundMark x1="45778" y1="67845" x2="45778" y2="67845"/>
                        <a14:backgroundMark x1="45778" y1="71608" x2="45778" y2="71608"/>
                        <a14:backgroundMark x1="43556" y1="57241" x2="43556" y2="57241"/>
                        <a14:backgroundMark x1="41111" y1="29304" x2="41111" y2="29304"/>
                        <a14:backgroundMark x1="51889" y1="21095" x2="51889" y2="21095"/>
                        <a14:backgroundMark x1="50556" y1="13569" x2="50556" y2="13569"/>
                        <a14:backgroundMark x1="46778" y1="32041" x2="46778" y2="32041"/>
                        <a14:backgroundMark x1="38111" y1="34208" x2="38111" y2="3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407">
            <a:off x="7834871" y="3559126"/>
            <a:ext cx="7037856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17B6B44-C01A-45BD-8886-C094353B0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0961">
            <a:off x="-2334259" y="3962496"/>
            <a:ext cx="603061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E993634-C3BA-4C50-8FED-549C0BDC5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63" b="93438" l="10000" r="90000">
                        <a14:foregroundMark x1="39063" y1="19688" x2="39063" y2="19688"/>
                        <a14:foregroundMark x1="46875" y1="7500" x2="46875" y2="7500"/>
                        <a14:foregroundMark x1="52500" y1="7813" x2="52500" y2="7813"/>
                        <a14:foregroundMark x1="53125" y1="4063" x2="53125" y2="4063"/>
                        <a14:foregroundMark x1="50000" y1="76250" x2="50000" y2="76250"/>
                        <a14:foregroundMark x1="65313" y1="84375" x2="65313" y2="84375"/>
                        <a14:foregroundMark x1="72813" y1="75000" x2="72813" y2="75000"/>
                        <a14:foregroundMark x1="74375" y1="68750" x2="74375" y2="68750"/>
                        <a14:foregroundMark x1="68125" y1="60625" x2="68125" y2="60625"/>
                        <a14:foregroundMark x1="73438" y1="57188" x2="73438" y2="57188"/>
                        <a14:foregroundMark x1="80000" y1="88125" x2="80000" y2="88125"/>
                        <a14:foregroundMark x1="78125" y1="93438" x2="78125" y2="93438"/>
                        <a14:foregroundMark x1="82500" y1="80938" x2="82500" y2="80938"/>
                        <a14:foregroundMark x1="82813" y1="80625" x2="82813" y2="80625"/>
                        <a14:foregroundMark x1="36250" y1="80000" x2="36250" y2="80000"/>
                        <a14:foregroundMark x1="33125" y1="76563" x2="33125" y2="76563"/>
                        <a14:foregroundMark x1="30625" y1="84063" x2="30625" y2="84063"/>
                        <a14:foregroundMark x1="20313" y1="46563" x2="20313" y2="46563"/>
                        <a14:foregroundMark x1="22500" y1="52500" x2="22500" y2="52500"/>
                        <a14:foregroundMark x1="25938" y1="46250" x2="25938" y2="46250"/>
                        <a14:foregroundMark x1="45938" y1="47188" x2="45938" y2="47188"/>
                        <a14:foregroundMark x1="42813" y1="43125" x2="42813" y2="43125"/>
                        <a14:foregroundMark x1="48125" y1="41563" x2="48125" y2="41563"/>
                        <a14:foregroundMark x1="23125" y1="24688" x2="23125" y2="24688"/>
                        <a14:foregroundMark x1="56250" y1="71875" x2="56250" y2="71875"/>
                        <a14:foregroundMark x1="55625" y1="71250" x2="55625" y2="71250"/>
                        <a14:foregroundMark x1="61875" y1="75938" x2="61875" y2="7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3773">
            <a:off x="719309" y="5359495"/>
            <a:ext cx="4064000" cy="406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D09439E-7B17-447B-A041-907B866C2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13" b="94487" l="10000" r="92973">
                        <a14:foregroundMark x1="28649" y1="13783" x2="28649" y2="13783"/>
                        <a14:foregroundMark x1="31351" y1="9648" x2="31351" y2="9648"/>
                        <a14:foregroundMark x1="62162" y1="19602" x2="62162" y2="19602"/>
                        <a14:foregroundMark x1="71351" y1="23430" x2="71351" y2="23430"/>
                        <a14:foregroundMark x1="70000" y1="22205" x2="70000" y2="22205"/>
                        <a14:foregroundMark x1="42162" y1="9342" x2="42162" y2="9342"/>
                        <a14:foregroundMark x1="53514" y1="11179" x2="53514" y2="11179"/>
                        <a14:foregroundMark x1="28108" y1="5972" x2="28108" y2="5972"/>
                        <a14:foregroundMark x1="63243" y1="36447" x2="63243" y2="36447"/>
                        <a14:foregroundMark x1="34595" y1="33538" x2="34595" y2="33538"/>
                        <a14:foregroundMark x1="78649" y1="45942" x2="78649" y2="45942"/>
                        <a14:foregroundMark x1="84595" y1="53139" x2="84595" y2="53139"/>
                        <a14:foregroundMark x1="70000" y1="68147" x2="70000" y2="68147"/>
                        <a14:foregroundMark x1="85405" y1="53446" x2="85405" y2="53446"/>
                        <a14:foregroundMark x1="87838" y1="45482" x2="87838" y2="45482"/>
                        <a14:foregroundMark x1="93243" y1="51302" x2="93243" y2="51302"/>
                        <a14:foregroundMark x1="76757" y1="73354" x2="76757" y2="73354"/>
                        <a14:foregroundMark x1="61351" y1="87749" x2="61351" y2="87749"/>
                        <a14:foregroundMark x1="24595" y1="63247" x2="24595" y2="63247"/>
                        <a14:foregroundMark x1="36216" y1="63247" x2="36216" y2="63247"/>
                        <a14:foregroundMark x1="21351" y1="91118" x2="21351" y2="91118"/>
                        <a14:foregroundMark x1="14865" y1="94487" x2="14865" y2="94487"/>
                        <a14:foregroundMark x1="75946" y1="73047" x2="75946" y2="73047"/>
                        <a14:foregroundMark x1="80000" y1="73047" x2="80000" y2="73047"/>
                        <a14:backgroundMark x1="25405" y1="15467" x2="25405" y2="15467"/>
                        <a14:backgroundMark x1="38108" y1="18070" x2="38108" y2="18070"/>
                        <a14:backgroundMark x1="33243" y1="17305" x2="33243" y2="17305"/>
                        <a14:backgroundMark x1="56486" y1="49005" x2="56486" y2="49005"/>
                        <a14:backgroundMark x1="63243" y1="44870" x2="63243" y2="44870"/>
                        <a14:backgroundMark x1="40000" y1="12098" x2="40000" y2="12098"/>
                        <a14:backgroundMark x1="39459" y1="10413" x2="39459" y2="10413"/>
                        <a14:backgroundMark x1="49189" y1="10413" x2="49189" y2="10413"/>
                        <a14:backgroundMark x1="58649" y1="63706" x2="58649" y2="637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8760">
            <a:off x="6095548" y="4504079"/>
            <a:ext cx="3524250" cy="62198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337FF5C-2B69-4B79-935A-ADD2C375C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01" b="94257" l="10000" r="90000">
                        <a14:foregroundMark x1="54000" y1="23366" x2="54000" y2="23366"/>
                        <a14:foregroundMark x1="64000" y1="19604" x2="64000" y2="19604"/>
                        <a14:foregroundMark x1="70857" y1="16238" x2="70857" y2="16238"/>
                        <a14:foregroundMark x1="79714" y1="11287" x2="79714" y2="11287"/>
                        <a14:foregroundMark x1="79714" y1="19802" x2="79714" y2="19802"/>
                        <a14:foregroundMark x1="66000" y1="30297" x2="66000" y2="30297"/>
                        <a14:foregroundMark x1="26857" y1="51683" x2="26857" y2="51683"/>
                        <a14:foregroundMark x1="56286" y1="30693" x2="56286" y2="30693"/>
                        <a14:foregroundMark x1="64286" y1="23960" x2="64286" y2="23960"/>
                        <a14:foregroundMark x1="71143" y1="91683" x2="71143" y2="91683"/>
                        <a14:foregroundMark x1="71143" y1="94257" x2="71143" y2="94257"/>
                        <a14:foregroundMark x1="41429" y1="65347" x2="41429" y2="65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5181" y="3352292"/>
            <a:ext cx="4445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91638E-1749-4EE2-8555-3BD312CB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Georgia" panose="02040502050405020303" pitchFamily="18" charset="0"/>
              </a:rPr>
              <a:t>Empresas que contribuem para a sustentabilidade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52124-81CB-4577-8BD4-E80F094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963"/>
            <a:ext cx="10515600" cy="4445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RENNER: </a:t>
            </a:r>
            <a:r>
              <a:rPr lang="pt-BR" sz="2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 uma rede de lojas de departamento em todo o Brasil, as Lojas Renner inovam nas práticas de gestão do consumo de água, com instalação de cisternas que reduzem o consumo em, aproximadamente, 55%. Em vista disso, mais de 100, de 528 lojas, já funcionam com a adoção de práticas sustentáveis no consumo de água</a:t>
            </a:r>
            <a:r>
              <a:rPr lang="pt-BR" sz="25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pt-BR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pt-BR" sz="3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E21115-5E94-4849-B8AB-531AAC85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89" y1="47434" x2="48889" y2="47434"/>
                        <a14:backgroundMark x1="49778" y1="46180" x2="49778" y2="46180"/>
                        <a14:backgroundMark x1="46111" y1="54732" x2="46111" y2="54732"/>
                        <a14:backgroundMark x1="48111" y1="60319" x2="48111" y2="60319"/>
                        <a14:backgroundMark x1="45778" y1="67845" x2="45778" y2="67845"/>
                        <a14:backgroundMark x1="45778" y1="71608" x2="45778" y2="71608"/>
                        <a14:backgroundMark x1="43556" y1="57241" x2="43556" y2="57241"/>
                        <a14:backgroundMark x1="41111" y1="29304" x2="41111" y2="29304"/>
                        <a14:backgroundMark x1="51889" y1="21095" x2="51889" y2="21095"/>
                        <a14:backgroundMark x1="50556" y1="13569" x2="50556" y2="13569"/>
                        <a14:backgroundMark x1="46778" y1="32041" x2="46778" y2="32041"/>
                        <a14:backgroundMark x1="38111" y1="34208" x2="38111" y2="3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407">
            <a:off x="7834872" y="4184992"/>
            <a:ext cx="7037856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17B6B44-C01A-45BD-8886-C094353B0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0961">
            <a:off x="-2334259" y="3962496"/>
            <a:ext cx="603061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E993634-C3BA-4C50-8FED-549C0BDC5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63" b="93438" l="10000" r="90000">
                        <a14:foregroundMark x1="39063" y1="19688" x2="39063" y2="19688"/>
                        <a14:foregroundMark x1="46875" y1="7500" x2="46875" y2="7500"/>
                        <a14:foregroundMark x1="52500" y1="7813" x2="52500" y2="7813"/>
                        <a14:foregroundMark x1="53125" y1="4063" x2="53125" y2="4063"/>
                        <a14:foregroundMark x1="50000" y1="76250" x2="50000" y2="76250"/>
                        <a14:foregroundMark x1="65313" y1="84375" x2="65313" y2="84375"/>
                        <a14:foregroundMark x1="72813" y1="75000" x2="72813" y2="75000"/>
                        <a14:foregroundMark x1="74375" y1="68750" x2="74375" y2="68750"/>
                        <a14:foregroundMark x1="68125" y1="60625" x2="68125" y2="60625"/>
                        <a14:foregroundMark x1="73438" y1="57188" x2="73438" y2="57188"/>
                        <a14:foregroundMark x1="80000" y1="88125" x2="80000" y2="88125"/>
                        <a14:foregroundMark x1="78125" y1="93438" x2="78125" y2="93438"/>
                        <a14:foregroundMark x1="82500" y1="80938" x2="82500" y2="80938"/>
                        <a14:foregroundMark x1="82813" y1="80625" x2="82813" y2="80625"/>
                        <a14:foregroundMark x1="36250" y1="80000" x2="36250" y2="80000"/>
                        <a14:foregroundMark x1="33125" y1="76563" x2="33125" y2="76563"/>
                        <a14:foregroundMark x1="30625" y1="84063" x2="30625" y2="84063"/>
                        <a14:foregroundMark x1="20313" y1="46563" x2="20313" y2="46563"/>
                        <a14:foregroundMark x1="22500" y1="52500" x2="22500" y2="52500"/>
                        <a14:foregroundMark x1="25938" y1="46250" x2="25938" y2="46250"/>
                        <a14:foregroundMark x1="45938" y1="47188" x2="45938" y2="47188"/>
                        <a14:foregroundMark x1="42813" y1="43125" x2="42813" y2="43125"/>
                        <a14:foregroundMark x1="48125" y1="41563" x2="48125" y2="41563"/>
                        <a14:foregroundMark x1="23125" y1="24688" x2="23125" y2="24688"/>
                        <a14:foregroundMark x1="56250" y1="71875" x2="56250" y2="71875"/>
                        <a14:foregroundMark x1="55625" y1="71250" x2="55625" y2="71250"/>
                        <a14:foregroundMark x1="61875" y1="75938" x2="61875" y2="7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3773">
            <a:off x="719309" y="5359495"/>
            <a:ext cx="4064000" cy="406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D09439E-7B17-447B-A041-907B866C2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13" b="94487" l="10000" r="92973">
                        <a14:foregroundMark x1="28649" y1="13783" x2="28649" y2="13783"/>
                        <a14:foregroundMark x1="31351" y1="9648" x2="31351" y2="9648"/>
                        <a14:foregroundMark x1="62162" y1="19602" x2="62162" y2="19602"/>
                        <a14:foregroundMark x1="71351" y1="23430" x2="71351" y2="23430"/>
                        <a14:foregroundMark x1="70000" y1="22205" x2="70000" y2="22205"/>
                        <a14:foregroundMark x1="42162" y1="9342" x2="42162" y2="9342"/>
                        <a14:foregroundMark x1="53514" y1="11179" x2="53514" y2="11179"/>
                        <a14:foregroundMark x1="28108" y1="5972" x2="28108" y2="5972"/>
                        <a14:foregroundMark x1="63243" y1="36447" x2="63243" y2="36447"/>
                        <a14:foregroundMark x1="34595" y1="33538" x2="34595" y2="33538"/>
                        <a14:foregroundMark x1="78649" y1="45942" x2="78649" y2="45942"/>
                        <a14:foregroundMark x1="84595" y1="53139" x2="84595" y2="53139"/>
                        <a14:foregroundMark x1="70000" y1="68147" x2="70000" y2="68147"/>
                        <a14:foregroundMark x1="85405" y1="53446" x2="85405" y2="53446"/>
                        <a14:foregroundMark x1="87838" y1="45482" x2="87838" y2="45482"/>
                        <a14:foregroundMark x1="93243" y1="51302" x2="93243" y2="51302"/>
                        <a14:foregroundMark x1="76757" y1="73354" x2="76757" y2="73354"/>
                        <a14:foregroundMark x1="61351" y1="87749" x2="61351" y2="87749"/>
                        <a14:foregroundMark x1="24595" y1="63247" x2="24595" y2="63247"/>
                        <a14:foregroundMark x1="36216" y1="63247" x2="36216" y2="63247"/>
                        <a14:foregroundMark x1="21351" y1="91118" x2="21351" y2="91118"/>
                        <a14:foregroundMark x1="14865" y1="94487" x2="14865" y2="94487"/>
                        <a14:foregroundMark x1="75946" y1="73047" x2="75946" y2="73047"/>
                        <a14:foregroundMark x1="80000" y1="73047" x2="80000" y2="73047"/>
                        <a14:backgroundMark x1="25405" y1="15467" x2="25405" y2="15467"/>
                        <a14:backgroundMark x1="38108" y1="18070" x2="38108" y2="18070"/>
                        <a14:backgroundMark x1="33243" y1="17305" x2="33243" y2="17305"/>
                        <a14:backgroundMark x1="56486" y1="49005" x2="56486" y2="49005"/>
                        <a14:backgroundMark x1="63243" y1="44870" x2="63243" y2="44870"/>
                        <a14:backgroundMark x1="40000" y1="12098" x2="40000" y2="12098"/>
                        <a14:backgroundMark x1="39459" y1="10413" x2="39459" y2="10413"/>
                        <a14:backgroundMark x1="49189" y1="10413" x2="49189" y2="10413"/>
                        <a14:backgroundMark x1="58649" y1="63706" x2="58649" y2="637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8760">
            <a:off x="6095548" y="4504079"/>
            <a:ext cx="3524250" cy="62198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337FF5C-2B69-4B79-935A-ADD2C375C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01" b="94257" l="10000" r="90000">
                        <a14:foregroundMark x1="54000" y1="23366" x2="54000" y2="23366"/>
                        <a14:foregroundMark x1="64000" y1="19604" x2="64000" y2="19604"/>
                        <a14:foregroundMark x1="70857" y1="16238" x2="70857" y2="16238"/>
                        <a14:foregroundMark x1="79714" y1="11287" x2="79714" y2="11287"/>
                        <a14:foregroundMark x1="79714" y1="19802" x2="79714" y2="19802"/>
                        <a14:foregroundMark x1="66000" y1="30297" x2="66000" y2="30297"/>
                        <a14:foregroundMark x1="26857" y1="51683" x2="26857" y2="51683"/>
                        <a14:foregroundMark x1="56286" y1="30693" x2="56286" y2="30693"/>
                        <a14:foregroundMark x1="64286" y1="23960" x2="64286" y2="23960"/>
                        <a14:foregroundMark x1="71143" y1="91683" x2="71143" y2="91683"/>
                        <a14:foregroundMark x1="71143" y1="94257" x2="71143" y2="94257"/>
                        <a14:foregroundMark x1="41429" y1="65347" x2="41429" y2="65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5181" y="3352292"/>
            <a:ext cx="4445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91638E-1749-4EE2-8555-3BD312CB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Georgia" panose="02040502050405020303" pitchFamily="18" charset="0"/>
              </a:rPr>
              <a:t>L’Oréal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52124-81CB-4577-8BD4-E80F094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963"/>
            <a:ext cx="10515600" cy="35944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multinacional francesa, também em operação no Brasil, criou um centro de extração de polpa de cupuaçu, que é uma importante fonte de renda para famílias da região. A empresa já utiliza 98% de óleo de soja sustentável, originado em áreas sem risco de desmatamento</a:t>
            </a:r>
            <a:r>
              <a:rPr lang="pt-BR" dirty="0">
                <a:latin typeface="Elephant" panose="0202090409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pt-BR" sz="25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pt-BR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pt-BR" sz="3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E21115-5E94-4849-B8AB-531AAC85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89" y1="47434" x2="48889" y2="47434"/>
                        <a14:backgroundMark x1="49778" y1="46180" x2="49778" y2="46180"/>
                        <a14:backgroundMark x1="46111" y1="54732" x2="46111" y2="54732"/>
                        <a14:backgroundMark x1="48111" y1="60319" x2="48111" y2="60319"/>
                        <a14:backgroundMark x1="45778" y1="67845" x2="45778" y2="67845"/>
                        <a14:backgroundMark x1="45778" y1="71608" x2="45778" y2="71608"/>
                        <a14:backgroundMark x1="43556" y1="57241" x2="43556" y2="57241"/>
                        <a14:backgroundMark x1="41111" y1="29304" x2="41111" y2="29304"/>
                        <a14:backgroundMark x1="51889" y1="21095" x2="51889" y2="21095"/>
                        <a14:backgroundMark x1="50556" y1="13569" x2="50556" y2="13569"/>
                        <a14:backgroundMark x1="46778" y1="32041" x2="46778" y2="32041"/>
                        <a14:backgroundMark x1="38111" y1="34208" x2="38111" y2="3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407">
            <a:off x="7897918" y="3962496"/>
            <a:ext cx="7037856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17B6B44-C01A-45BD-8886-C094353B0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0961">
            <a:off x="-2748977" y="3962496"/>
            <a:ext cx="603061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E993634-C3BA-4C50-8FED-549C0BDC5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63" b="93438" l="10000" r="90000">
                        <a14:foregroundMark x1="39063" y1="19688" x2="39063" y2="19688"/>
                        <a14:foregroundMark x1="46875" y1="7500" x2="46875" y2="7500"/>
                        <a14:foregroundMark x1="52500" y1="7813" x2="52500" y2="7813"/>
                        <a14:foregroundMark x1="53125" y1="4063" x2="53125" y2="4063"/>
                        <a14:foregroundMark x1="50000" y1="76250" x2="50000" y2="76250"/>
                        <a14:foregroundMark x1="65313" y1="84375" x2="65313" y2="84375"/>
                        <a14:foregroundMark x1="72813" y1="75000" x2="72813" y2="75000"/>
                        <a14:foregroundMark x1="74375" y1="68750" x2="74375" y2="68750"/>
                        <a14:foregroundMark x1="68125" y1="60625" x2="68125" y2="60625"/>
                        <a14:foregroundMark x1="73438" y1="57188" x2="73438" y2="57188"/>
                        <a14:foregroundMark x1="80000" y1="88125" x2="80000" y2="88125"/>
                        <a14:foregroundMark x1="78125" y1="93438" x2="78125" y2="93438"/>
                        <a14:foregroundMark x1="82500" y1="80938" x2="82500" y2="80938"/>
                        <a14:foregroundMark x1="82813" y1="80625" x2="82813" y2="80625"/>
                        <a14:foregroundMark x1="36250" y1="80000" x2="36250" y2="80000"/>
                        <a14:foregroundMark x1="33125" y1="76563" x2="33125" y2="76563"/>
                        <a14:foregroundMark x1="30625" y1="84063" x2="30625" y2="84063"/>
                        <a14:foregroundMark x1="20313" y1="46563" x2="20313" y2="46563"/>
                        <a14:foregroundMark x1="22500" y1="52500" x2="22500" y2="52500"/>
                        <a14:foregroundMark x1="25938" y1="46250" x2="25938" y2="46250"/>
                        <a14:foregroundMark x1="45938" y1="47188" x2="45938" y2="47188"/>
                        <a14:foregroundMark x1="42813" y1="43125" x2="42813" y2="43125"/>
                        <a14:foregroundMark x1="48125" y1="41563" x2="48125" y2="41563"/>
                        <a14:foregroundMark x1="23125" y1="24688" x2="23125" y2="24688"/>
                        <a14:foregroundMark x1="56250" y1="71875" x2="56250" y2="71875"/>
                        <a14:foregroundMark x1="55625" y1="71250" x2="55625" y2="71250"/>
                        <a14:foregroundMark x1="61875" y1="75938" x2="61875" y2="7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3773">
            <a:off x="-58049" y="5581991"/>
            <a:ext cx="4064000" cy="406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D09439E-7B17-447B-A041-907B866C2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13" b="94487" l="10000" r="92973">
                        <a14:foregroundMark x1="28649" y1="13783" x2="28649" y2="13783"/>
                        <a14:foregroundMark x1="31351" y1="9648" x2="31351" y2="9648"/>
                        <a14:foregroundMark x1="62162" y1="19602" x2="62162" y2="19602"/>
                        <a14:foregroundMark x1="71351" y1="23430" x2="71351" y2="23430"/>
                        <a14:foregroundMark x1="70000" y1="22205" x2="70000" y2="22205"/>
                        <a14:foregroundMark x1="42162" y1="9342" x2="42162" y2="9342"/>
                        <a14:foregroundMark x1="53514" y1="11179" x2="53514" y2="11179"/>
                        <a14:foregroundMark x1="28108" y1="5972" x2="28108" y2="5972"/>
                        <a14:foregroundMark x1="63243" y1="36447" x2="63243" y2="36447"/>
                        <a14:foregroundMark x1="34595" y1="33538" x2="34595" y2="33538"/>
                        <a14:foregroundMark x1="78649" y1="45942" x2="78649" y2="45942"/>
                        <a14:foregroundMark x1="84595" y1="53139" x2="84595" y2="53139"/>
                        <a14:foregroundMark x1="70000" y1="68147" x2="70000" y2="68147"/>
                        <a14:foregroundMark x1="85405" y1="53446" x2="85405" y2="53446"/>
                        <a14:foregroundMark x1="87838" y1="45482" x2="87838" y2="45482"/>
                        <a14:foregroundMark x1="93243" y1="51302" x2="93243" y2="51302"/>
                        <a14:foregroundMark x1="76757" y1="73354" x2="76757" y2="73354"/>
                        <a14:foregroundMark x1="61351" y1="87749" x2="61351" y2="87749"/>
                        <a14:foregroundMark x1="24595" y1="63247" x2="24595" y2="63247"/>
                        <a14:foregroundMark x1="36216" y1="63247" x2="36216" y2="63247"/>
                        <a14:foregroundMark x1="21351" y1="91118" x2="21351" y2="91118"/>
                        <a14:foregroundMark x1="14865" y1="94487" x2="14865" y2="94487"/>
                        <a14:foregroundMark x1="75946" y1="73047" x2="75946" y2="73047"/>
                        <a14:foregroundMark x1="80000" y1="73047" x2="80000" y2="73047"/>
                        <a14:backgroundMark x1="25405" y1="15467" x2="25405" y2="15467"/>
                        <a14:backgroundMark x1="38108" y1="18070" x2="38108" y2="18070"/>
                        <a14:backgroundMark x1="33243" y1="17305" x2="33243" y2="17305"/>
                        <a14:backgroundMark x1="56486" y1="49005" x2="56486" y2="49005"/>
                        <a14:backgroundMark x1="63243" y1="44870" x2="63243" y2="44870"/>
                        <a14:backgroundMark x1="40000" y1="12098" x2="40000" y2="12098"/>
                        <a14:backgroundMark x1="39459" y1="10413" x2="39459" y2="10413"/>
                        <a14:backgroundMark x1="49189" y1="10413" x2="49189" y2="10413"/>
                        <a14:backgroundMark x1="58649" y1="63706" x2="58649" y2="637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8760">
            <a:off x="6095548" y="4504079"/>
            <a:ext cx="3524250" cy="62198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337FF5C-2B69-4B79-935A-ADD2C375C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01" b="94257" l="10000" r="90000">
                        <a14:foregroundMark x1="54000" y1="23366" x2="54000" y2="23366"/>
                        <a14:foregroundMark x1="64000" y1="19604" x2="64000" y2="19604"/>
                        <a14:foregroundMark x1="70857" y1="16238" x2="70857" y2="16238"/>
                        <a14:foregroundMark x1="79714" y1="11287" x2="79714" y2="11287"/>
                        <a14:foregroundMark x1="79714" y1="19802" x2="79714" y2="19802"/>
                        <a14:foregroundMark x1="66000" y1="30297" x2="66000" y2="30297"/>
                        <a14:foregroundMark x1="26857" y1="51683" x2="26857" y2="51683"/>
                        <a14:foregroundMark x1="56286" y1="30693" x2="56286" y2="30693"/>
                        <a14:foregroundMark x1="64286" y1="23960" x2="64286" y2="23960"/>
                        <a14:foregroundMark x1="71143" y1="91683" x2="71143" y2="91683"/>
                        <a14:foregroundMark x1="71143" y1="94257" x2="71143" y2="94257"/>
                        <a14:foregroundMark x1="41429" y1="65347" x2="41429" y2="65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21256" y="3651250"/>
            <a:ext cx="4445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8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91638E-1749-4EE2-8555-3BD312CB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Georgia" panose="02040502050405020303" pitchFamily="18" charset="0"/>
              </a:rPr>
              <a:t>Tripé da Sustentabilidade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52124-81CB-4577-8BD4-E80F094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964"/>
            <a:ext cx="10515600" cy="2903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3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ECONÔMICO: Relacionado com a produção, distribuição e consumo de bens e serviços. A economia deve considerar a questão social e ambiental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E21115-5E94-4849-B8AB-531AAC85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89" y1="47434" x2="48889" y2="47434"/>
                        <a14:backgroundMark x1="49778" y1="46180" x2="49778" y2="46180"/>
                        <a14:backgroundMark x1="46111" y1="54732" x2="46111" y2="54732"/>
                        <a14:backgroundMark x1="48111" y1="60319" x2="48111" y2="60319"/>
                        <a14:backgroundMark x1="45778" y1="67845" x2="45778" y2="67845"/>
                        <a14:backgroundMark x1="45778" y1="71608" x2="45778" y2="71608"/>
                        <a14:backgroundMark x1="43556" y1="57241" x2="43556" y2="57241"/>
                        <a14:backgroundMark x1="41111" y1="29304" x2="41111" y2="29304"/>
                        <a14:backgroundMark x1="51889" y1="21095" x2="51889" y2="21095"/>
                        <a14:backgroundMark x1="50556" y1="13569" x2="50556" y2="13569"/>
                        <a14:backgroundMark x1="46778" y1="32041" x2="46778" y2="32041"/>
                        <a14:backgroundMark x1="38111" y1="34208" x2="38111" y2="3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407">
            <a:off x="7897918" y="3962496"/>
            <a:ext cx="7037856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17B6B44-C01A-45BD-8886-C094353B0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0961">
            <a:off x="-2748977" y="3962496"/>
            <a:ext cx="603061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E993634-C3BA-4C50-8FED-549C0BDC5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63" b="93438" l="10000" r="90000">
                        <a14:foregroundMark x1="39063" y1="19688" x2="39063" y2="19688"/>
                        <a14:foregroundMark x1="46875" y1="7500" x2="46875" y2="7500"/>
                        <a14:foregroundMark x1="52500" y1="7813" x2="52500" y2="7813"/>
                        <a14:foregroundMark x1="53125" y1="4063" x2="53125" y2="4063"/>
                        <a14:foregroundMark x1="50000" y1="76250" x2="50000" y2="76250"/>
                        <a14:foregroundMark x1="65313" y1="84375" x2="65313" y2="84375"/>
                        <a14:foregroundMark x1="72813" y1="75000" x2="72813" y2="75000"/>
                        <a14:foregroundMark x1="74375" y1="68750" x2="74375" y2="68750"/>
                        <a14:foregroundMark x1="68125" y1="60625" x2="68125" y2="60625"/>
                        <a14:foregroundMark x1="73438" y1="57188" x2="73438" y2="57188"/>
                        <a14:foregroundMark x1="80000" y1="88125" x2="80000" y2="88125"/>
                        <a14:foregroundMark x1="78125" y1="93438" x2="78125" y2="93438"/>
                        <a14:foregroundMark x1="82500" y1="80938" x2="82500" y2="80938"/>
                        <a14:foregroundMark x1="82813" y1="80625" x2="82813" y2="80625"/>
                        <a14:foregroundMark x1="36250" y1="80000" x2="36250" y2="80000"/>
                        <a14:foregroundMark x1="33125" y1="76563" x2="33125" y2="76563"/>
                        <a14:foregroundMark x1="30625" y1="84063" x2="30625" y2="84063"/>
                        <a14:foregroundMark x1="20313" y1="46563" x2="20313" y2="46563"/>
                        <a14:foregroundMark x1="22500" y1="52500" x2="22500" y2="52500"/>
                        <a14:foregroundMark x1="25938" y1="46250" x2="25938" y2="46250"/>
                        <a14:foregroundMark x1="45938" y1="47188" x2="45938" y2="47188"/>
                        <a14:foregroundMark x1="42813" y1="43125" x2="42813" y2="43125"/>
                        <a14:foregroundMark x1="48125" y1="41563" x2="48125" y2="41563"/>
                        <a14:foregroundMark x1="23125" y1="24688" x2="23125" y2="24688"/>
                        <a14:foregroundMark x1="56250" y1="71875" x2="56250" y2="71875"/>
                        <a14:foregroundMark x1="55625" y1="71250" x2="55625" y2="71250"/>
                        <a14:foregroundMark x1="61875" y1="75938" x2="61875" y2="7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3773">
            <a:off x="-58049" y="5581991"/>
            <a:ext cx="4064000" cy="406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D09439E-7B17-447B-A041-907B866C2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13" b="94487" l="10000" r="92973">
                        <a14:foregroundMark x1="28649" y1="13783" x2="28649" y2="13783"/>
                        <a14:foregroundMark x1="31351" y1="9648" x2="31351" y2="9648"/>
                        <a14:foregroundMark x1="62162" y1="19602" x2="62162" y2="19602"/>
                        <a14:foregroundMark x1="71351" y1="23430" x2="71351" y2="23430"/>
                        <a14:foregroundMark x1="70000" y1="22205" x2="70000" y2="22205"/>
                        <a14:foregroundMark x1="42162" y1="9342" x2="42162" y2="9342"/>
                        <a14:foregroundMark x1="53514" y1="11179" x2="53514" y2="11179"/>
                        <a14:foregroundMark x1="28108" y1="5972" x2="28108" y2="5972"/>
                        <a14:foregroundMark x1="63243" y1="36447" x2="63243" y2="36447"/>
                        <a14:foregroundMark x1="34595" y1="33538" x2="34595" y2="33538"/>
                        <a14:foregroundMark x1="78649" y1="45942" x2="78649" y2="45942"/>
                        <a14:foregroundMark x1="84595" y1="53139" x2="84595" y2="53139"/>
                        <a14:foregroundMark x1="70000" y1="68147" x2="70000" y2="68147"/>
                        <a14:foregroundMark x1="85405" y1="53446" x2="85405" y2="53446"/>
                        <a14:foregroundMark x1="87838" y1="45482" x2="87838" y2="45482"/>
                        <a14:foregroundMark x1="93243" y1="51302" x2="93243" y2="51302"/>
                        <a14:foregroundMark x1="76757" y1="73354" x2="76757" y2="73354"/>
                        <a14:foregroundMark x1="61351" y1="87749" x2="61351" y2="87749"/>
                        <a14:foregroundMark x1="24595" y1="63247" x2="24595" y2="63247"/>
                        <a14:foregroundMark x1="36216" y1="63247" x2="36216" y2="63247"/>
                        <a14:foregroundMark x1="21351" y1="91118" x2="21351" y2="91118"/>
                        <a14:foregroundMark x1="14865" y1="94487" x2="14865" y2="94487"/>
                        <a14:foregroundMark x1="75946" y1="73047" x2="75946" y2="73047"/>
                        <a14:foregroundMark x1="80000" y1="73047" x2="80000" y2="73047"/>
                        <a14:backgroundMark x1="25405" y1="15467" x2="25405" y2="15467"/>
                        <a14:backgroundMark x1="38108" y1="18070" x2="38108" y2="18070"/>
                        <a14:backgroundMark x1="33243" y1="17305" x2="33243" y2="17305"/>
                        <a14:backgroundMark x1="56486" y1="49005" x2="56486" y2="49005"/>
                        <a14:backgroundMark x1="63243" y1="44870" x2="63243" y2="44870"/>
                        <a14:backgroundMark x1="40000" y1="12098" x2="40000" y2="12098"/>
                        <a14:backgroundMark x1="39459" y1="10413" x2="39459" y2="10413"/>
                        <a14:backgroundMark x1="49189" y1="10413" x2="49189" y2="10413"/>
                        <a14:backgroundMark x1="58649" y1="63706" x2="58649" y2="637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8760">
            <a:off x="6095548" y="4504079"/>
            <a:ext cx="3524250" cy="62198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337FF5C-2B69-4B79-935A-ADD2C375C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01" b="94257" l="10000" r="90000">
                        <a14:foregroundMark x1="54000" y1="23366" x2="54000" y2="23366"/>
                        <a14:foregroundMark x1="64000" y1="19604" x2="64000" y2="19604"/>
                        <a14:foregroundMark x1="70857" y1="16238" x2="70857" y2="16238"/>
                        <a14:foregroundMark x1="79714" y1="11287" x2="79714" y2="11287"/>
                        <a14:foregroundMark x1="79714" y1="19802" x2="79714" y2="19802"/>
                        <a14:foregroundMark x1="66000" y1="30297" x2="66000" y2="30297"/>
                        <a14:foregroundMark x1="26857" y1="51683" x2="26857" y2="51683"/>
                        <a14:foregroundMark x1="56286" y1="30693" x2="56286" y2="30693"/>
                        <a14:foregroundMark x1="64286" y1="23960" x2="64286" y2="23960"/>
                        <a14:foregroundMark x1="71143" y1="91683" x2="71143" y2="91683"/>
                        <a14:foregroundMark x1="71143" y1="94257" x2="71143" y2="94257"/>
                        <a14:foregroundMark x1="41429" y1="65347" x2="41429" y2="65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21256" y="3651250"/>
            <a:ext cx="4445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8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91638E-1749-4EE2-8555-3BD312CB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Georgia" panose="02040502050405020303" pitchFamily="18" charset="0"/>
              </a:rPr>
              <a:t>Tripé da Sustentabilidade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52124-81CB-4577-8BD4-E80F094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964"/>
            <a:ext cx="10515600" cy="30429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3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SOCIAL: Engloba as pessoas e suas condições de vida, como educação, saúde, violência, lazer, dentre outros aspectos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E21115-5E94-4849-B8AB-531AAC85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89" y1="47434" x2="48889" y2="47434"/>
                        <a14:backgroundMark x1="49778" y1="46180" x2="49778" y2="46180"/>
                        <a14:backgroundMark x1="46111" y1="54732" x2="46111" y2="54732"/>
                        <a14:backgroundMark x1="48111" y1="60319" x2="48111" y2="60319"/>
                        <a14:backgroundMark x1="45778" y1="67845" x2="45778" y2="67845"/>
                        <a14:backgroundMark x1="45778" y1="71608" x2="45778" y2="71608"/>
                        <a14:backgroundMark x1="43556" y1="57241" x2="43556" y2="57241"/>
                        <a14:backgroundMark x1="41111" y1="29304" x2="41111" y2="29304"/>
                        <a14:backgroundMark x1="51889" y1="21095" x2="51889" y2="21095"/>
                        <a14:backgroundMark x1="50556" y1="13569" x2="50556" y2="13569"/>
                        <a14:backgroundMark x1="46778" y1="32041" x2="46778" y2="32041"/>
                        <a14:backgroundMark x1="38111" y1="34208" x2="38111" y2="3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407">
            <a:off x="7897918" y="3962496"/>
            <a:ext cx="7037856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17B6B44-C01A-45BD-8886-C094353B0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0961">
            <a:off x="-2748977" y="3962496"/>
            <a:ext cx="603061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E993634-C3BA-4C50-8FED-549C0BDC5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63" b="93438" l="10000" r="90000">
                        <a14:foregroundMark x1="39063" y1="19688" x2="39063" y2="19688"/>
                        <a14:foregroundMark x1="46875" y1="7500" x2="46875" y2="7500"/>
                        <a14:foregroundMark x1="52500" y1="7813" x2="52500" y2="7813"/>
                        <a14:foregroundMark x1="53125" y1="4063" x2="53125" y2="4063"/>
                        <a14:foregroundMark x1="50000" y1="76250" x2="50000" y2="76250"/>
                        <a14:foregroundMark x1="65313" y1="84375" x2="65313" y2="84375"/>
                        <a14:foregroundMark x1="72813" y1="75000" x2="72813" y2="75000"/>
                        <a14:foregroundMark x1="74375" y1="68750" x2="74375" y2="68750"/>
                        <a14:foregroundMark x1="68125" y1="60625" x2="68125" y2="60625"/>
                        <a14:foregroundMark x1="73438" y1="57188" x2="73438" y2="57188"/>
                        <a14:foregroundMark x1="80000" y1="88125" x2="80000" y2="88125"/>
                        <a14:foregroundMark x1="78125" y1="93438" x2="78125" y2="93438"/>
                        <a14:foregroundMark x1="82500" y1="80938" x2="82500" y2="80938"/>
                        <a14:foregroundMark x1="82813" y1="80625" x2="82813" y2="80625"/>
                        <a14:foregroundMark x1="36250" y1="80000" x2="36250" y2="80000"/>
                        <a14:foregroundMark x1="33125" y1="76563" x2="33125" y2="76563"/>
                        <a14:foregroundMark x1="30625" y1="84063" x2="30625" y2="84063"/>
                        <a14:foregroundMark x1="20313" y1="46563" x2="20313" y2="46563"/>
                        <a14:foregroundMark x1="22500" y1="52500" x2="22500" y2="52500"/>
                        <a14:foregroundMark x1="25938" y1="46250" x2="25938" y2="46250"/>
                        <a14:foregroundMark x1="45938" y1="47188" x2="45938" y2="47188"/>
                        <a14:foregroundMark x1="42813" y1="43125" x2="42813" y2="43125"/>
                        <a14:foregroundMark x1="48125" y1="41563" x2="48125" y2="41563"/>
                        <a14:foregroundMark x1="23125" y1="24688" x2="23125" y2="24688"/>
                        <a14:foregroundMark x1="56250" y1="71875" x2="56250" y2="71875"/>
                        <a14:foregroundMark x1="55625" y1="71250" x2="55625" y2="71250"/>
                        <a14:foregroundMark x1="61875" y1="75938" x2="61875" y2="7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3773">
            <a:off x="-58049" y="5581991"/>
            <a:ext cx="4064000" cy="406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D09439E-7B17-447B-A041-907B866C2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13" b="94487" l="10000" r="92973">
                        <a14:foregroundMark x1="28649" y1="13783" x2="28649" y2="13783"/>
                        <a14:foregroundMark x1="31351" y1="9648" x2="31351" y2="9648"/>
                        <a14:foregroundMark x1="62162" y1="19602" x2="62162" y2="19602"/>
                        <a14:foregroundMark x1="71351" y1="23430" x2="71351" y2="23430"/>
                        <a14:foregroundMark x1="70000" y1="22205" x2="70000" y2="22205"/>
                        <a14:foregroundMark x1="42162" y1="9342" x2="42162" y2="9342"/>
                        <a14:foregroundMark x1="53514" y1="11179" x2="53514" y2="11179"/>
                        <a14:foregroundMark x1="28108" y1="5972" x2="28108" y2="5972"/>
                        <a14:foregroundMark x1="63243" y1="36447" x2="63243" y2="36447"/>
                        <a14:foregroundMark x1="34595" y1="33538" x2="34595" y2="33538"/>
                        <a14:foregroundMark x1="78649" y1="45942" x2="78649" y2="45942"/>
                        <a14:foregroundMark x1="84595" y1="53139" x2="84595" y2="53139"/>
                        <a14:foregroundMark x1="70000" y1="68147" x2="70000" y2="68147"/>
                        <a14:foregroundMark x1="85405" y1="53446" x2="85405" y2="53446"/>
                        <a14:foregroundMark x1="87838" y1="45482" x2="87838" y2="45482"/>
                        <a14:foregroundMark x1="93243" y1="51302" x2="93243" y2="51302"/>
                        <a14:foregroundMark x1="76757" y1="73354" x2="76757" y2="73354"/>
                        <a14:foregroundMark x1="61351" y1="87749" x2="61351" y2="87749"/>
                        <a14:foregroundMark x1="24595" y1="63247" x2="24595" y2="63247"/>
                        <a14:foregroundMark x1="36216" y1="63247" x2="36216" y2="63247"/>
                        <a14:foregroundMark x1="21351" y1="91118" x2="21351" y2="91118"/>
                        <a14:foregroundMark x1="14865" y1="94487" x2="14865" y2="94487"/>
                        <a14:foregroundMark x1="75946" y1="73047" x2="75946" y2="73047"/>
                        <a14:foregroundMark x1="80000" y1="73047" x2="80000" y2="73047"/>
                        <a14:backgroundMark x1="25405" y1="15467" x2="25405" y2="15467"/>
                        <a14:backgroundMark x1="38108" y1="18070" x2="38108" y2="18070"/>
                        <a14:backgroundMark x1="33243" y1="17305" x2="33243" y2="17305"/>
                        <a14:backgroundMark x1="56486" y1="49005" x2="56486" y2="49005"/>
                        <a14:backgroundMark x1="63243" y1="44870" x2="63243" y2="44870"/>
                        <a14:backgroundMark x1="40000" y1="12098" x2="40000" y2="12098"/>
                        <a14:backgroundMark x1="39459" y1="10413" x2="39459" y2="10413"/>
                        <a14:backgroundMark x1="49189" y1="10413" x2="49189" y2="10413"/>
                        <a14:backgroundMark x1="58649" y1="63706" x2="58649" y2="637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8760">
            <a:off x="6095548" y="4504079"/>
            <a:ext cx="3524250" cy="62198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337FF5C-2B69-4B79-935A-ADD2C375C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01" b="94257" l="10000" r="90000">
                        <a14:foregroundMark x1="54000" y1="23366" x2="54000" y2="23366"/>
                        <a14:foregroundMark x1="64000" y1="19604" x2="64000" y2="19604"/>
                        <a14:foregroundMark x1="70857" y1="16238" x2="70857" y2="16238"/>
                        <a14:foregroundMark x1="79714" y1="11287" x2="79714" y2="11287"/>
                        <a14:foregroundMark x1="79714" y1="19802" x2="79714" y2="19802"/>
                        <a14:foregroundMark x1="66000" y1="30297" x2="66000" y2="30297"/>
                        <a14:foregroundMark x1="26857" y1="51683" x2="26857" y2="51683"/>
                        <a14:foregroundMark x1="56286" y1="30693" x2="56286" y2="30693"/>
                        <a14:foregroundMark x1="64286" y1="23960" x2="64286" y2="23960"/>
                        <a14:foregroundMark x1="71143" y1="91683" x2="71143" y2="91683"/>
                        <a14:foregroundMark x1="71143" y1="94257" x2="71143" y2="94257"/>
                        <a14:foregroundMark x1="41429" y1="65347" x2="41429" y2="65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21256" y="3651250"/>
            <a:ext cx="4445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7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91638E-1749-4EE2-8555-3BD312CB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Georgia" panose="02040502050405020303" pitchFamily="18" charset="0"/>
              </a:rPr>
              <a:t>Tripé da Sustentabilidade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52124-81CB-4577-8BD4-E80F094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964"/>
            <a:ext cx="10515600" cy="30429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3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AMBIENTAL: Refere-se aos recursos naturais do planeta e a forma como são utilizados pela sociedade, comunidades ou empresas.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E21115-5E94-4849-B8AB-531AAC85A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89" y1="47434" x2="48889" y2="47434"/>
                        <a14:backgroundMark x1="49778" y1="46180" x2="49778" y2="46180"/>
                        <a14:backgroundMark x1="46111" y1="54732" x2="46111" y2="54732"/>
                        <a14:backgroundMark x1="48111" y1="60319" x2="48111" y2="60319"/>
                        <a14:backgroundMark x1="45778" y1="67845" x2="45778" y2="67845"/>
                        <a14:backgroundMark x1="45778" y1="71608" x2="45778" y2="71608"/>
                        <a14:backgroundMark x1="43556" y1="57241" x2="43556" y2="57241"/>
                        <a14:backgroundMark x1="41111" y1="29304" x2="41111" y2="29304"/>
                        <a14:backgroundMark x1="51889" y1="21095" x2="51889" y2="21095"/>
                        <a14:backgroundMark x1="50556" y1="13569" x2="50556" y2="13569"/>
                        <a14:backgroundMark x1="46778" y1="32041" x2="46778" y2="32041"/>
                        <a14:backgroundMark x1="38111" y1="34208" x2="38111" y2="3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407">
            <a:off x="7897918" y="3962496"/>
            <a:ext cx="7037856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17B6B44-C01A-45BD-8886-C094353B0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0961">
            <a:off x="-2748977" y="3962496"/>
            <a:ext cx="603061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E993634-C3BA-4C50-8FED-549C0BDC5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63" b="93438" l="10000" r="90000">
                        <a14:foregroundMark x1="39063" y1="19688" x2="39063" y2="19688"/>
                        <a14:foregroundMark x1="46875" y1="7500" x2="46875" y2="7500"/>
                        <a14:foregroundMark x1="52500" y1="7813" x2="52500" y2="7813"/>
                        <a14:foregroundMark x1="53125" y1="4063" x2="53125" y2="4063"/>
                        <a14:foregroundMark x1="50000" y1="76250" x2="50000" y2="76250"/>
                        <a14:foregroundMark x1="65313" y1="84375" x2="65313" y2="84375"/>
                        <a14:foregroundMark x1="72813" y1="75000" x2="72813" y2="75000"/>
                        <a14:foregroundMark x1="74375" y1="68750" x2="74375" y2="68750"/>
                        <a14:foregroundMark x1="68125" y1="60625" x2="68125" y2="60625"/>
                        <a14:foregroundMark x1="73438" y1="57188" x2="73438" y2="57188"/>
                        <a14:foregroundMark x1="80000" y1="88125" x2="80000" y2="88125"/>
                        <a14:foregroundMark x1="78125" y1="93438" x2="78125" y2="93438"/>
                        <a14:foregroundMark x1="82500" y1="80938" x2="82500" y2="80938"/>
                        <a14:foregroundMark x1="82813" y1="80625" x2="82813" y2="80625"/>
                        <a14:foregroundMark x1="36250" y1="80000" x2="36250" y2="80000"/>
                        <a14:foregroundMark x1="33125" y1="76563" x2="33125" y2="76563"/>
                        <a14:foregroundMark x1="30625" y1="84063" x2="30625" y2="84063"/>
                        <a14:foregroundMark x1="20313" y1="46563" x2="20313" y2="46563"/>
                        <a14:foregroundMark x1="22500" y1="52500" x2="22500" y2="52500"/>
                        <a14:foregroundMark x1="25938" y1="46250" x2="25938" y2="46250"/>
                        <a14:foregroundMark x1="45938" y1="47188" x2="45938" y2="47188"/>
                        <a14:foregroundMark x1="42813" y1="43125" x2="42813" y2="43125"/>
                        <a14:foregroundMark x1="48125" y1="41563" x2="48125" y2="41563"/>
                        <a14:foregroundMark x1="23125" y1="24688" x2="23125" y2="24688"/>
                        <a14:foregroundMark x1="56250" y1="71875" x2="56250" y2="71875"/>
                        <a14:foregroundMark x1="55625" y1="71250" x2="55625" y2="71250"/>
                        <a14:foregroundMark x1="61875" y1="75938" x2="61875" y2="7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3773">
            <a:off x="-58049" y="5581991"/>
            <a:ext cx="4064000" cy="406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D09439E-7B17-447B-A041-907B866C2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13" b="94487" l="10000" r="92973">
                        <a14:foregroundMark x1="28649" y1="13783" x2="28649" y2="13783"/>
                        <a14:foregroundMark x1="31351" y1="9648" x2="31351" y2="9648"/>
                        <a14:foregroundMark x1="62162" y1="19602" x2="62162" y2="19602"/>
                        <a14:foregroundMark x1="71351" y1="23430" x2="71351" y2="23430"/>
                        <a14:foregroundMark x1="70000" y1="22205" x2="70000" y2="22205"/>
                        <a14:foregroundMark x1="42162" y1="9342" x2="42162" y2="9342"/>
                        <a14:foregroundMark x1="53514" y1="11179" x2="53514" y2="11179"/>
                        <a14:foregroundMark x1="28108" y1="5972" x2="28108" y2="5972"/>
                        <a14:foregroundMark x1="63243" y1="36447" x2="63243" y2="36447"/>
                        <a14:foregroundMark x1="34595" y1="33538" x2="34595" y2="33538"/>
                        <a14:foregroundMark x1="78649" y1="45942" x2="78649" y2="45942"/>
                        <a14:foregroundMark x1="84595" y1="53139" x2="84595" y2="53139"/>
                        <a14:foregroundMark x1="70000" y1="68147" x2="70000" y2="68147"/>
                        <a14:foregroundMark x1="85405" y1="53446" x2="85405" y2="53446"/>
                        <a14:foregroundMark x1="87838" y1="45482" x2="87838" y2="45482"/>
                        <a14:foregroundMark x1="93243" y1="51302" x2="93243" y2="51302"/>
                        <a14:foregroundMark x1="76757" y1="73354" x2="76757" y2="73354"/>
                        <a14:foregroundMark x1="61351" y1="87749" x2="61351" y2="87749"/>
                        <a14:foregroundMark x1="24595" y1="63247" x2="24595" y2="63247"/>
                        <a14:foregroundMark x1="36216" y1="63247" x2="36216" y2="63247"/>
                        <a14:foregroundMark x1="21351" y1="91118" x2="21351" y2="91118"/>
                        <a14:foregroundMark x1="14865" y1="94487" x2="14865" y2="94487"/>
                        <a14:foregroundMark x1="75946" y1="73047" x2="75946" y2="73047"/>
                        <a14:foregroundMark x1="80000" y1="73047" x2="80000" y2="73047"/>
                        <a14:backgroundMark x1="25405" y1="15467" x2="25405" y2="15467"/>
                        <a14:backgroundMark x1="38108" y1="18070" x2="38108" y2="18070"/>
                        <a14:backgroundMark x1="33243" y1="17305" x2="33243" y2="17305"/>
                        <a14:backgroundMark x1="56486" y1="49005" x2="56486" y2="49005"/>
                        <a14:backgroundMark x1="63243" y1="44870" x2="63243" y2="44870"/>
                        <a14:backgroundMark x1="40000" y1="12098" x2="40000" y2="12098"/>
                        <a14:backgroundMark x1="39459" y1="10413" x2="39459" y2="10413"/>
                        <a14:backgroundMark x1="49189" y1="10413" x2="49189" y2="10413"/>
                        <a14:backgroundMark x1="58649" y1="63706" x2="58649" y2="637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8760">
            <a:off x="6095548" y="4504079"/>
            <a:ext cx="3524250" cy="62198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337FF5C-2B69-4B79-935A-ADD2C375C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01" b="94257" l="10000" r="90000">
                        <a14:foregroundMark x1="54000" y1="23366" x2="54000" y2="23366"/>
                        <a14:foregroundMark x1="64000" y1="19604" x2="64000" y2="19604"/>
                        <a14:foregroundMark x1="70857" y1="16238" x2="70857" y2="16238"/>
                        <a14:foregroundMark x1="79714" y1="11287" x2="79714" y2="11287"/>
                        <a14:foregroundMark x1="79714" y1="19802" x2="79714" y2="19802"/>
                        <a14:foregroundMark x1="66000" y1="30297" x2="66000" y2="30297"/>
                        <a14:foregroundMark x1="26857" y1="51683" x2="26857" y2="51683"/>
                        <a14:foregroundMark x1="56286" y1="30693" x2="56286" y2="30693"/>
                        <a14:foregroundMark x1="64286" y1="23960" x2="64286" y2="23960"/>
                        <a14:foregroundMark x1="71143" y1="91683" x2="71143" y2="91683"/>
                        <a14:foregroundMark x1="71143" y1="94257" x2="71143" y2="94257"/>
                        <a14:foregroundMark x1="41429" y1="65347" x2="41429" y2="65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21256" y="3651250"/>
            <a:ext cx="4445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9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A92A-7239-4F3F-88AA-8B36E376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dirty="0">
                <a:latin typeface="Georgia" panose="02040502050405020303" pitchFamily="18" charset="0"/>
              </a:rPr>
              <a:t>FIM</a:t>
            </a:r>
            <a:br>
              <a:rPr lang="pt-BR" sz="7200" dirty="0">
                <a:latin typeface="Georgia" panose="02040502050405020303" pitchFamily="18" charset="0"/>
              </a:rPr>
            </a:br>
            <a:r>
              <a:rPr lang="pt-BR" sz="3600" dirty="0">
                <a:latin typeface="Georgia" panose="02040502050405020303" pitchFamily="18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4093127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308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Elephant</vt:lpstr>
      <vt:lpstr>Georgia</vt:lpstr>
      <vt:lpstr>Times New Roman</vt:lpstr>
      <vt:lpstr>Tema do Office</vt:lpstr>
      <vt:lpstr>SUSTENTABILIDADE</vt:lpstr>
      <vt:lpstr>Tema Escolhido</vt:lpstr>
      <vt:lpstr>O que será o projeto</vt:lpstr>
      <vt:lpstr>Empresas que contribuem para a sustentabilidade</vt:lpstr>
      <vt:lpstr>L’Oréal</vt:lpstr>
      <vt:lpstr>Tripé da Sustentabilidade</vt:lpstr>
      <vt:lpstr>Tripé da Sustentabilidade</vt:lpstr>
      <vt:lpstr>Tripé da Sustentabilidade</vt:lpstr>
      <vt:lpstr>FIM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</dc:creator>
  <cp:lastModifiedBy>Jean</cp:lastModifiedBy>
  <cp:revision>10</cp:revision>
  <dcterms:created xsi:type="dcterms:W3CDTF">2022-05-25T22:24:24Z</dcterms:created>
  <dcterms:modified xsi:type="dcterms:W3CDTF">2022-05-25T23:46:49Z</dcterms:modified>
</cp:coreProperties>
</file>