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D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56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Comparación de las tecnologías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3569" y="2656396"/>
            <a:ext cx="7519223" cy="27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3864" y="2047247"/>
            <a:ext cx="7502728" cy="367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9790" y="1712523"/>
            <a:ext cx="7828303" cy="413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850" y="907302"/>
            <a:ext cx="6790696" cy="56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415" y="1736604"/>
            <a:ext cx="7668539" cy="409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5065" y="1259906"/>
            <a:ext cx="7943670" cy="492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5555" y="2009955"/>
            <a:ext cx="7746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 de la situación</a:t>
            </a:r>
          </a:p>
          <a:p>
            <a:endParaRPr lang="es-ES" dirty="0" smtClean="0"/>
          </a:p>
          <a:p>
            <a:r>
              <a:rPr lang="es-ES" sz="1200" dirty="0" smtClean="0">
                <a:solidFill>
                  <a:schemeClr val="bg1"/>
                </a:solidFill>
              </a:rPr>
              <a:t>Se trata de una compañía que ha desarrollado una red social web y necesita realizar pruebas de carga a sus actualizaciones de dicha web. Presenta las siguientes características:</a:t>
            </a:r>
          </a:p>
          <a:p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HTML5 y </a:t>
            </a:r>
            <a:r>
              <a:rPr lang="es-ES" sz="1200" dirty="0" err="1" smtClean="0">
                <a:solidFill>
                  <a:schemeClr val="bg1"/>
                </a:solidFill>
              </a:rPr>
              <a:t>WebServices</a:t>
            </a:r>
            <a:endParaRPr lang="es-ES" sz="1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HTTPS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DB2 de IBM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Sistema operativo Linux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Lenguaje adicional C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IDE Eclipse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Gran comunidad de usuarios para el programa de carga.</a:t>
            </a:r>
          </a:p>
          <a:p>
            <a:pPr>
              <a:buFont typeface="Arial" pitchFamily="34" charset="0"/>
              <a:buChar char="•"/>
            </a:pP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060887" y="2202669"/>
          <a:ext cx="6400962" cy="3887583"/>
        </p:xfrm>
        <a:graphic>
          <a:graphicData uri="http://schemas.openxmlformats.org/drawingml/2006/table">
            <a:tbl>
              <a:tblPr/>
              <a:tblGrid>
                <a:gridCol w="2987682"/>
                <a:gridCol w="1606083"/>
                <a:gridCol w="1807197"/>
              </a:tblGrid>
              <a:tr h="1923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Criterios relevantes para la decisión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Ventajas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WebLoad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Ventajas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LoadRunner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Performance Monitoring(Server-Side) – Databases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DB2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Support&amp;Maintenance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mm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un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y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 (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ch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ts,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f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s,user g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up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Wireless &amp; Mobile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IOS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Android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Web 2.0 &amp; Rich Internet Applications (RIA)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HTML5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3 rd Party Tools Integration/Plug-in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Eclipse 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Scripting Language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C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</a:rPr>
                        <a:t>X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We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b 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2.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0&amp;R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tern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pp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lic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on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A)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      -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 H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/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-10"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      - W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100" spc="-5">
                          <a:latin typeface="Calibri"/>
                          <a:ea typeface="Calibri"/>
                          <a:cs typeface="Calibri"/>
                        </a:rPr>
                        <a:t>b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Se</a:t>
                      </a:r>
                      <a:r>
                        <a:rPr lang="en-US" sz="1100" spc="-15"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100" spc="5">
                          <a:latin typeface="Calibri"/>
                          <a:ea typeface="Calibri"/>
                          <a:cs typeface="Calibri"/>
                        </a:rPr>
                        <a:t>v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ices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indent="4495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       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indent="4495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/>
                          <a:ea typeface="Calibri"/>
                        </a:rPr>
                        <a:t>       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</a:rPr>
                        <a:t>X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747" y="1158007"/>
            <a:ext cx="7435970" cy="52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011" y="1039753"/>
            <a:ext cx="7019745" cy="55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531" y="2069799"/>
            <a:ext cx="7862020" cy="284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439" y="1287403"/>
            <a:ext cx="7317601" cy="519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9186" y="1565785"/>
            <a:ext cx="8004055" cy="459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011" y="1030228"/>
            <a:ext cx="7076267" cy="563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388" y="1758620"/>
            <a:ext cx="8231373" cy="439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540" y="1117391"/>
            <a:ext cx="6920991" cy="548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162</Words>
  <Application>Microsoft Office PowerPoint</Application>
  <PresentationFormat>Personalizado</PresentationFormat>
  <Paragraphs>59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Sector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tools:  Load, stress and performance</dc:title>
  <dc:creator>Pedro Ignacio Santiago Pastelero</dc:creator>
  <cp:lastModifiedBy>Bog</cp:lastModifiedBy>
  <cp:revision>37</cp:revision>
  <dcterms:created xsi:type="dcterms:W3CDTF">2017-03-20T09:19:27Z</dcterms:created>
  <dcterms:modified xsi:type="dcterms:W3CDTF">2017-04-03T17:31:32Z</dcterms:modified>
</cp:coreProperties>
</file>