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81" r:id="rId7"/>
    <p:sldId id="282" r:id="rId8"/>
    <p:sldId id="283" r:id="rId9"/>
    <p:sldId id="284" r:id="rId10"/>
    <p:sldId id="279" r:id="rId11"/>
    <p:sldId id="258" r:id="rId12"/>
    <p:sldId id="259" r:id="rId13"/>
    <p:sldId id="28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5" r:id="rId27"/>
    <p:sldId id="286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45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296" y="1043189"/>
            <a:ext cx="11333408" cy="202198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Web testing tools: 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Load, stress and performance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296" y="3281582"/>
            <a:ext cx="6400800" cy="170254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Desarrollo de Tecnologías Emergentes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Grupo: T8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Profesor: D. José Ramón Hilera González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/>
          </p:cNvSpPr>
          <p:nvPr/>
        </p:nvSpPr>
        <p:spPr>
          <a:xfrm>
            <a:off x="502276" y="826780"/>
            <a:ext cx="9942490" cy="92474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3.CRITERIOS DE COMPARACIÓN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309" r="778" b="648"/>
          <a:stretch/>
        </p:blipFill>
        <p:spPr>
          <a:xfrm>
            <a:off x="1135745" y="1519135"/>
            <a:ext cx="3676814" cy="4752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r="430"/>
          <a:stretch/>
        </p:blipFill>
        <p:spPr>
          <a:xfrm>
            <a:off x="7316509" y="1519135"/>
            <a:ext cx="3669394" cy="4752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022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4</a:t>
            </a:r>
            <a:r>
              <a:rPr lang="es-ES" sz="3500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. Comparación de las tecnologías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657" t="2591" r="1035" b="1740"/>
          <a:stretch/>
        </p:blipFill>
        <p:spPr>
          <a:xfrm>
            <a:off x="1596979" y="1635617"/>
            <a:ext cx="8963697" cy="3618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052" y="1496356"/>
            <a:ext cx="10707896" cy="38652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142" y="926188"/>
            <a:ext cx="7995716" cy="56539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585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2002" y="826779"/>
            <a:ext cx="7355549" cy="58390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86" y="1475721"/>
            <a:ext cx="10787027" cy="39065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3442" y="826779"/>
            <a:ext cx="8245116" cy="58587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9407" y="929810"/>
            <a:ext cx="9793186" cy="5625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5011" y="1030228"/>
            <a:ext cx="7076267" cy="56311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5761" y="1050545"/>
            <a:ext cx="9800477" cy="5234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86351" y="443247"/>
            <a:ext cx="6019800" cy="1143000"/>
          </a:xfrm>
        </p:spPr>
        <p:txBody>
          <a:bodyPr>
            <a:normAutofit/>
          </a:bodyPr>
          <a:lstStyle/>
          <a:p>
            <a:r>
              <a:rPr lang="es-ES" sz="35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Índice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637032" y="1586247"/>
            <a:ext cx="9563036" cy="4981977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Autores del trabajo, planificación y entrega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Descripción de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Criterios de comparación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Evaluación de los criterios por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Comparación de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Recomendaciones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Bibliografía</a:t>
            </a:r>
          </a:p>
          <a:p>
            <a:pPr>
              <a:buClrTx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235" y="826779"/>
            <a:ext cx="7350557" cy="58256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6129" y="1184362"/>
            <a:ext cx="10026635" cy="4907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9937" y="1274641"/>
            <a:ext cx="9896964" cy="52291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652" y="826779"/>
            <a:ext cx="6856290" cy="57414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455" y="1260247"/>
            <a:ext cx="9675089" cy="51663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5529" y="1071478"/>
            <a:ext cx="8920942" cy="5528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1278187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5.1. Recomendación de uso “</a:t>
            </a:r>
            <a:r>
              <a:rPr lang="es-ES" sz="3400" b="1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Technological</a:t>
            </a:r>
            <a:r>
              <a:rPr lang="es-ES" sz="3400" b="1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</a:t>
            </a:r>
            <a:r>
              <a:rPr lang="es-ES" sz="3400" b="1" u="sng" cap="all" dirty="0" err="1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market</a:t>
            </a: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”</a:t>
            </a:r>
            <a:endParaRPr kumimoji="0" lang="es-ES" sz="3400" b="1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11897" y="1844230"/>
            <a:ext cx="1154272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Descripción de la situación</a:t>
            </a:r>
          </a:p>
          <a:p>
            <a:endParaRPr lang="es-ES" dirty="0"/>
          </a:p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trata de una tienda online que se dedica exclusivamente a la venta de sus productos vía online. Sus productos son: dispositivos electrónicos y componentes y repuestos de dichos dispositivos. Cada vez mas se están dando a conocer y el número de ventas ha aumentado un 25%, por lo que necesitan y quieren someter a su tienda online a una  serie de pruebas de carga, rendimiento y estrés para ver si su tienda es capaz de soportar la cantidad de clientes nuevos que están teniendo.</a:t>
            </a:r>
          </a:p>
          <a:p>
            <a:r>
              <a:rPr lang="es-ES" sz="1200" dirty="0">
                <a:solidFill>
                  <a:schemeClr val="bg1"/>
                </a:solidFill>
              </a:rPr>
              <a:t> </a:t>
            </a:r>
          </a:p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La Tienda online presenta las siguientes características: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11897" y="5229772"/>
            <a:ext cx="11952000" cy="100800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HTML5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JavaScript / Java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MySQL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Sistema operativo Windows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Microfot</a:t>
            </a: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Dynamics</a:t>
            </a:r>
          </a:p>
          <a:p>
            <a:pPr lvl="0"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Eclipse IDE</a:t>
            </a:r>
          </a:p>
          <a:p>
            <a:pPr>
              <a:buFont typeface="Arial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AppDynamics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RTMP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RTSP/RTP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Aplicación móvil (IOS / Android)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78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72037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500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500" b="0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39467"/>
              </p:ext>
            </p:extLst>
          </p:nvPr>
        </p:nvGraphicFramePr>
        <p:xfrm>
          <a:off x="384312" y="1286413"/>
          <a:ext cx="10508973" cy="5308414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8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7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Criterios relevantes para la decisión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7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Ventajas </a:t>
                      </a:r>
                      <a:r>
                        <a:rPr lang="es-ES" sz="1700" b="1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WebLoad</a:t>
                      </a:r>
                      <a:endParaRPr lang="es-ES" sz="17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7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Ventajas </a:t>
                      </a:r>
                      <a:r>
                        <a:rPr lang="es-ES" sz="1700" b="1" kern="120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LoadRunner</a:t>
                      </a:r>
                      <a:endParaRPr lang="es-ES" sz="17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380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Performance Monitoring(Server-Side) – Databases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PostgreSQL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MySQL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516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Multimedia (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Voice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&amp; 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Streaming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)</a:t>
                      </a: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RTMP</a:t>
                      </a: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RTSP/RTP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52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Support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&amp; 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Maintenance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Phone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516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Wireless &amp; Mobile</a:t>
                      </a: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IOS</a:t>
                      </a: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Android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31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 2.0 &amp; Rich Internet Applications (RIA)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HTML5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77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3 </a:t>
                      </a: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rd</a:t>
                      </a: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Party Tools Integration/Plug-in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AppDynamics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Eclipse IDE</a:t>
                      </a: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Visual Studio 2010 </a:t>
                      </a:r>
                      <a:r>
                        <a:rPr lang="es-E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add</a:t>
                      </a: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-in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01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Scripting Language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Java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lvl="0" indent="-34290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JavaScript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630"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 2.0&amp;RichInternetApplications(RIA)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     - HTTP/HTTPs</a:t>
                      </a:r>
                      <a:endParaRPr lang="es-E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      - </a:t>
                      </a:r>
                      <a:r>
                        <a:rPr lang="en-US" sz="1200" kern="12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+mn-cs"/>
                        </a:rPr>
                        <a:t>WebServices</a:t>
                      </a:r>
                      <a:endParaRPr lang="en-US" sz="1200" kern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indent="44958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  <a:cs typeface="+mn-cs"/>
                        </a:rPr>
                        <a:t>X</a:t>
                      </a:r>
                      <a:endParaRPr lang="es-ES" sz="1200" b="1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4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400" b="1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11897" y="1525454"/>
            <a:ext cx="111780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Descripción de la situación</a:t>
            </a:r>
          </a:p>
          <a:p>
            <a:endParaRPr lang="es-ES" dirty="0"/>
          </a:p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trata de una compañía que ha desarrollado una red social web y necesita realizar pruebas de carga a sus actualizaciones de dicha web. Presenta las siguientes características:</a:t>
            </a:r>
          </a:p>
          <a:p>
            <a:endParaRPr lang="es-E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HTML5 y </a:t>
            </a:r>
            <a:r>
              <a:rPr lang="es-E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WebServices</a:t>
            </a:r>
            <a:endParaRPr lang="es-E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HTTPS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DB2 de IBM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Sistema operativo Linux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Lenguaje adicional C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IDE Eclipse</a:t>
            </a:r>
          </a:p>
          <a:p>
            <a:pPr>
              <a:buFont typeface="Arial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Gran comunidad de usuarios para el programa de carga.</a:t>
            </a:r>
          </a:p>
          <a:p>
            <a:pPr>
              <a:buFont typeface="Arial" pitchFamily="34" charset="0"/>
              <a:buChar char="•"/>
            </a:pP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5" name="Título 4"/>
          <p:cNvSpPr txBox="1">
            <a:spLocks/>
          </p:cNvSpPr>
          <p:nvPr/>
        </p:nvSpPr>
        <p:spPr>
          <a:xfrm>
            <a:off x="511897" y="891820"/>
            <a:ext cx="11151015" cy="56604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400" b="1" u="sng" cap="all" noProof="0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5.2. Recomendación de uso “red Social”</a:t>
            </a:r>
            <a:endParaRPr kumimoji="0" lang="es-ES" sz="3400" b="1" i="0" u="sng" strike="noStrike" kern="1200" cap="all" spc="0" normalizeH="0" baseline="0" noProof="0" dirty="0">
              <a:ln w="3175" cmpd="sng">
                <a:noFill/>
              </a:ln>
              <a:solidFill>
                <a:schemeClr val="bg1"/>
              </a:solidFill>
              <a:effectLst/>
              <a:uLnTx/>
              <a:uFillTx/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35009"/>
              </p:ext>
            </p:extLst>
          </p:nvPr>
        </p:nvGraphicFramePr>
        <p:xfrm>
          <a:off x="1257826" y="1457863"/>
          <a:ext cx="9659155" cy="5329991"/>
        </p:xfrm>
        <a:graphic>
          <a:graphicData uri="http://schemas.openxmlformats.org/drawingml/2006/table">
            <a:tbl>
              <a:tblPr/>
              <a:tblGrid>
                <a:gridCol w="527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53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Criterios relevantes para la decisión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Ventajas </a:t>
                      </a:r>
                      <a:r>
                        <a:rPr lang="es-ES" sz="22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WebLoad</a:t>
                      </a:r>
                      <a:endParaRPr lang="es-ES" sz="2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22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Ventajas </a:t>
                      </a:r>
                      <a:r>
                        <a:rPr lang="es-ES" sz="22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  <a:ea typeface="Calibri"/>
                        </a:rPr>
                        <a:t>LoadRunner</a:t>
                      </a:r>
                      <a:endParaRPr lang="es-ES" sz="2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5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Performance Monitoring(Server-Side) – Databases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DB2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8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Support&amp;Maintenance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mm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un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y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ch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ts,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f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u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s,user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g</a:t>
                      </a:r>
                      <a:r>
                        <a:rPr lang="en-US" sz="1600" spc="-1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up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s)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7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Wireless &amp; Mobile</a:t>
                      </a:r>
                    </a:p>
                    <a:p>
                      <a:pPr marL="342900" lvl="0" indent="-34290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IOS</a:t>
                      </a:r>
                    </a:p>
                    <a:p>
                      <a:pPr marL="342900" lvl="0" indent="-34290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Android 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Web 2.0 &amp; Rich Internet Applications (RIA)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HTML5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3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rd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 Party Tools Integration/Plug-in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Eclipse IDE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Scripting Language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marL="342900" lvl="0" indent="-342900" algn="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-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</a:rPr>
                        <a:t>C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576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We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b 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2.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0&amp;R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tern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pp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lic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on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A)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     -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/</a:t>
                      </a:r>
                      <a:r>
                        <a:rPr lang="en-US" sz="1600" spc="-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-1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1600" spc="5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      -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W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e</a:t>
                      </a:r>
                      <a:r>
                        <a:rPr lang="en-US" sz="1600" spc="-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b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Se</a:t>
                      </a:r>
                      <a:r>
                        <a:rPr lang="en-US" sz="1600" spc="-1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spc="5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v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Calibri"/>
                          <a:cs typeface="Calibri"/>
                        </a:rPr>
                        <a:t>ices</a:t>
                      </a:r>
                      <a:endParaRPr lang="es-ES" sz="16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ien Encounters" panose="00000400000000000000" pitchFamily="2" charset="0"/>
                          <a:ea typeface="Calibri"/>
                        </a:rPr>
                        <a:t>X</a:t>
                      </a:r>
                      <a:endParaRPr lang="es-ES" sz="16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lien Encounters" panose="00000400000000000000" pitchFamily="2" charset="0"/>
                        <a:ea typeface="Calibri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Antoral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Bogdan Ionut Ciobanu</a:t>
            </a:r>
          </a:p>
        </p:txBody>
      </p:sp>
    </p:spTree>
    <p:extLst>
      <p:ext uri="{BB962C8B-B14F-4D97-AF65-F5344CB8AC3E}">
        <p14:creationId xmlns:p14="http://schemas.microsoft.com/office/powerpoint/2010/main" val="27644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Antoral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Bogdan Ionut Ciobanu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53" y="2333846"/>
            <a:ext cx="5501691" cy="3098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92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096001" cy="542110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54211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r="20339"/>
          <a:stretch/>
        </p:blipFill>
        <p:spPr>
          <a:xfrm>
            <a:off x="-1" y="5421106"/>
            <a:ext cx="12192001" cy="14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n\Desktop\47616i57AA3CF7C0CA7F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07" y="1833324"/>
            <a:ext cx="2943462" cy="294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C:\Users\San\Desktop\WebLOA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352924"/>
            <a:ext cx="5647765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ítulo 3"/>
          <p:cNvSpPr txBox="1">
            <a:spLocks/>
          </p:cNvSpPr>
          <p:nvPr/>
        </p:nvSpPr>
        <p:spPr>
          <a:xfrm>
            <a:off x="502276" y="826779"/>
            <a:ext cx="994249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</a:t>
            </a: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Descripción de las tecnologías </a:t>
            </a:r>
            <a:endParaRPr lang="es-ES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50292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2.1 Descripción Loadrunner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1819334"/>
            <a:ext cx="629454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miles de usuarios al mismo tiempo usando el software de la aplicación, realiza grabaciones y posteriormente analiza el rendimiento de los componentes fundamentales de la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las actividades de los usuarios mediante la generación de mensajes entre los componentes de la aplicación o mediante la simulación de las interacciones con la interfaz de usuario como por ejemplo pulsaciones de teclas o movimientos del ratón.</a:t>
            </a:r>
          </a:p>
          <a:p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2486956"/>
            <a:ext cx="5455298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7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>
                <a:solidFill>
                  <a:schemeClr val="bg1"/>
                </a:solidFill>
                <a:latin typeface="Arial Rounded MT Bold" panose="020F0704030504030204" pitchFamily="34" charset="0"/>
              </a:rPr>
              <a:t>2.2 Descripcion</a:t>
            </a:r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s-ES" u="sng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webload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2580475"/>
            <a:ext cx="5970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Permite realizar pruebas de rendimiento, a través de un entorno gráfico en el cual se pueden desarrollar, grabar y editar script de pruebas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  <a:p>
            <a:endParaRPr lang="es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5" y="2333685"/>
            <a:ext cx="5769595" cy="334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5981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2.2 Descripción </a:t>
            </a:r>
            <a:r>
              <a:rPr lang="es-ES" u="sng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webload</a:t>
            </a:r>
            <a:endParaRPr lang="es-ES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09129" y="1819334"/>
            <a:ext cx="99969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Sus principales características y servicios que ofrece son:</a:t>
            </a:r>
          </a:p>
          <a:p>
            <a:endParaRPr lang="es-E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Creación de pruebas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Motor de correlación automática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Creador de escenarios de carga realista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Análisis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Rendimiento del servidor bajo carga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Pruebas de carga móvil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Pruebas de carga en la nube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5920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669</Words>
  <Application>Microsoft Office PowerPoint</Application>
  <PresentationFormat>Panorámica</PresentationFormat>
  <Paragraphs>177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Alien Encounters</vt:lpstr>
      <vt:lpstr>Arial</vt:lpstr>
      <vt:lpstr>Arial Rounded MT Bold</vt:lpstr>
      <vt:lpstr>Calibri</vt:lpstr>
      <vt:lpstr>Century Gothic</vt:lpstr>
      <vt:lpstr>Wingdings</vt:lpstr>
      <vt:lpstr>Wingdings 3</vt:lpstr>
      <vt:lpstr>Sector</vt:lpstr>
      <vt:lpstr>Web testing tools:  Load, stress and performance</vt:lpstr>
      <vt:lpstr>Índice</vt:lpstr>
      <vt:lpstr>1.Autores, planificación y entrega</vt:lpstr>
      <vt:lpstr>1.Autores, planificación y entrega</vt:lpstr>
      <vt:lpstr>Presentación de PowerPoint</vt:lpstr>
      <vt:lpstr>Presentación de PowerPoint</vt:lpstr>
      <vt:lpstr>2.1 Descripción Loadrunner</vt:lpstr>
      <vt:lpstr>2.2 Descripcion webload</vt:lpstr>
      <vt:lpstr>2.2 Descripción webload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tools:  Load, stress and performance</dc:title>
  <dc:creator>Pedro Ignacio Santiago Pastelero</dc:creator>
  <cp:lastModifiedBy>Pedro Ignacio Santiago Pastelero</cp:lastModifiedBy>
  <cp:revision>41</cp:revision>
  <dcterms:created xsi:type="dcterms:W3CDTF">2017-03-20T09:19:27Z</dcterms:created>
  <dcterms:modified xsi:type="dcterms:W3CDTF">2017-04-03T21:38:48Z</dcterms:modified>
</cp:coreProperties>
</file>