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C86_8B3829CE.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 id="2147484695" r:id="rId8"/>
    <p:sldMasterId id="2147484706" r:id="rId9"/>
  </p:sldMasterIdLst>
  <p:notesMasterIdLst>
    <p:notesMasterId r:id="rId35"/>
  </p:notesMasterIdLst>
  <p:handoutMasterIdLst>
    <p:handoutMasterId r:id="rId36"/>
  </p:handoutMasterIdLst>
  <p:sldIdLst>
    <p:sldId id="670" r:id="rId10"/>
    <p:sldId id="3143" r:id="rId11"/>
    <p:sldId id="3163" r:id="rId12"/>
    <p:sldId id="258" r:id="rId13"/>
    <p:sldId id="2076137764" r:id="rId14"/>
    <p:sldId id="2076137766" r:id="rId15"/>
    <p:sldId id="3206" r:id="rId16"/>
    <p:sldId id="3208" r:id="rId17"/>
    <p:sldId id="2076137765" r:id="rId18"/>
    <p:sldId id="2076137767" r:id="rId19"/>
    <p:sldId id="2076137751" r:id="rId20"/>
    <p:sldId id="3209" r:id="rId21"/>
    <p:sldId id="3207" r:id="rId22"/>
    <p:sldId id="3210" r:id="rId23"/>
    <p:sldId id="3204" r:id="rId24"/>
    <p:sldId id="2076137768" r:id="rId25"/>
    <p:sldId id="2076137769" r:id="rId26"/>
    <p:sldId id="2076137770" r:id="rId27"/>
    <p:sldId id="2620" r:id="rId28"/>
    <p:sldId id="2616" r:id="rId29"/>
    <p:sldId id="2615" r:id="rId30"/>
    <p:sldId id="259" r:id="rId31"/>
    <p:sldId id="3157" r:id="rId32"/>
    <p:sldId id="3159" r:id="rId33"/>
    <p:sldId id="1884"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3163"/>
            <p14:sldId id="258"/>
            <p14:sldId id="2076137764"/>
            <p14:sldId id="2076137766"/>
            <p14:sldId id="3206"/>
            <p14:sldId id="3208"/>
            <p14:sldId id="2076137765"/>
            <p14:sldId id="2076137767"/>
            <p14:sldId id="2076137751"/>
            <p14:sldId id="3209"/>
            <p14:sldId id="3207"/>
            <p14:sldId id="3210"/>
            <p14:sldId id="3204"/>
            <p14:sldId id="2076137768"/>
            <p14:sldId id="2076137769"/>
            <p14:sldId id="2076137770"/>
            <p14:sldId id="2620"/>
          </p14:sldIdLst>
        </p14:section>
        <p14:section name="Lab content" id="{C59462DF-584C-4F95-9B0E-871D8DD86B02}">
          <p14:sldIdLst>
            <p14:sldId id="2616"/>
            <p14:sldId id="2615"/>
            <p14:sldId id="259"/>
            <p14:sldId id="3157"/>
          </p14:sldIdLst>
        </p14:section>
        <p14:section name="Module Closedown" id="{9D364AA8-9A5C-42F5-8E6F-2C2F6031B397}">
          <p14:sldIdLst>
            <p14:sldId id="3159"/>
            <p14:sldId id="1884"/>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FD411D-F97F-00F3-86FB-2DA4CD2CDE95}" name="Varsha Sujanani" initials="VS" userId="S::vasuja@microsoft.com::4cdb6466-f32c-4bc6-a5b6-bbb23974fd63" providerId="AD"/>
  <p188:author id="{B69DC2E9-83BC-E268-3E75-26379F827036}" name="Chris Testa-O Neill" initials="CN" userId="S::chtestao@microsoft.com::5bbc7867-2897-41b3-9195-1c81bf62a82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64505-C30D-473C-A8C9-A85CB1A05CB9}" v="564" dt="2021-07-20T09:50:40.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42985" autoAdjust="0"/>
  </p:normalViewPr>
  <p:slideViewPr>
    <p:cSldViewPr snapToGrid="0">
      <p:cViewPr varScale="1">
        <p:scale>
          <a:sx n="45" d="100"/>
          <a:sy n="45" d="100"/>
        </p:scale>
        <p:origin x="1224" y="24"/>
      </p:cViewPr>
      <p:guideLst>
        <p:guide pos="1071"/>
        <p:guide orient="horz" pos="2179"/>
      </p:guideLst>
    </p:cSldViewPr>
  </p:slideViewPr>
  <p:outlineViewPr>
    <p:cViewPr>
      <p:scale>
        <a:sx n="33" d="100"/>
        <a:sy n="33" d="100"/>
      </p:scale>
      <p:origin x="0" y="-561"/>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42"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docChgLst>
    <pc:chgData name="Chris Testa-O Neill" userId="5bbc7867-2897-41b3-9195-1c81bf62a82b" providerId="ADAL" clId="{40145503-463F-48A0-AE48-8E8C9F053827}"/>
    <pc:docChg chg="custSel modSld">
      <pc:chgData name="Chris Testa-O Neill" userId="5bbc7867-2897-41b3-9195-1c81bf62a82b" providerId="ADAL" clId="{40145503-463F-48A0-AE48-8E8C9F053827}" dt="2021-04-20T11:40:47.953" v="18" actId="729"/>
      <pc:docMkLst>
        <pc:docMk/>
      </pc:docMkLst>
      <pc:sldChg chg="addSp modSp mod modShow modNotesTx">
        <pc:chgData name="Chris Testa-O Neill" userId="5bbc7867-2897-41b3-9195-1c81bf62a82b" providerId="ADAL" clId="{40145503-463F-48A0-AE48-8E8C9F053827}" dt="2021-04-20T11:40:47.953" v="18" actId="729"/>
        <pc:sldMkLst>
          <pc:docMk/>
          <pc:sldMk cId="3138108934" sldId="259"/>
        </pc:sldMkLst>
        <pc:spChg chg="mod">
          <ac:chgData name="Chris Testa-O Neill" userId="5bbc7867-2897-41b3-9195-1c81bf62a82b" providerId="ADAL" clId="{40145503-463F-48A0-AE48-8E8C9F053827}" dt="2021-04-20T10:56:11.729" v="13" actId="962"/>
          <ac:spMkLst>
            <pc:docMk/>
            <pc:sldMk cId="3138108934" sldId="259"/>
            <ac:spMk id="2" creationId="{D3753D74-0A33-4044-B233-DD27EAEC2E57}"/>
          </ac:spMkLst>
        </pc:spChg>
        <pc:spChg chg="mod">
          <ac:chgData name="Chris Testa-O Neill" userId="5bbc7867-2897-41b3-9195-1c81bf62a82b" providerId="ADAL" clId="{40145503-463F-48A0-AE48-8E8C9F053827}" dt="2021-04-20T10:56:11.729" v="13" actId="962"/>
          <ac:spMkLst>
            <pc:docMk/>
            <pc:sldMk cId="3138108934" sldId="259"/>
            <ac:spMk id="4" creationId="{A3450BD9-6A61-4B82-81AB-878ADD8EB8E2}"/>
          </ac:spMkLst>
        </pc:spChg>
        <pc:spChg chg="ord">
          <ac:chgData name="Chris Testa-O Neill" userId="5bbc7867-2897-41b3-9195-1c81bf62a82b" providerId="ADAL" clId="{40145503-463F-48A0-AE48-8E8C9F053827}" dt="2021-04-20T10:54:56.135" v="4"/>
          <ac:spMkLst>
            <pc:docMk/>
            <pc:sldMk cId="3138108934" sldId="259"/>
            <ac:spMk id="5" creationId="{36964B9C-CDC6-44FC-987E-2D9146C8EB09}"/>
          </ac:spMkLst>
        </pc:spChg>
        <pc:spChg chg="mod">
          <ac:chgData name="Chris Testa-O Neill" userId="5bbc7867-2897-41b3-9195-1c81bf62a82b" providerId="ADAL" clId="{40145503-463F-48A0-AE48-8E8C9F053827}" dt="2021-04-20T10:56:11.729" v="13" actId="962"/>
          <ac:spMkLst>
            <pc:docMk/>
            <pc:sldMk cId="3138108934" sldId="259"/>
            <ac:spMk id="12" creationId="{2393778D-E2F6-4D03-A1A4-6D42B882C9E5}"/>
          </ac:spMkLst>
        </pc:spChg>
        <pc:spChg chg="mod">
          <ac:chgData name="Chris Testa-O Neill" userId="5bbc7867-2897-41b3-9195-1c81bf62a82b" providerId="ADAL" clId="{40145503-463F-48A0-AE48-8E8C9F053827}" dt="2021-04-20T10:56:11.729" v="13" actId="962"/>
          <ac:spMkLst>
            <pc:docMk/>
            <pc:sldMk cId="3138108934" sldId="259"/>
            <ac:spMk id="28" creationId="{51E1279A-2982-4709-BC44-07E5FE335C74}"/>
          </ac:spMkLst>
        </pc:spChg>
        <pc:spChg chg="mod">
          <ac:chgData name="Chris Testa-O Neill" userId="5bbc7867-2897-41b3-9195-1c81bf62a82b" providerId="ADAL" clId="{40145503-463F-48A0-AE48-8E8C9F053827}" dt="2021-04-20T10:56:11.729" v="13" actId="962"/>
          <ac:spMkLst>
            <pc:docMk/>
            <pc:sldMk cId="3138108934" sldId="259"/>
            <ac:spMk id="35" creationId="{BA18C537-DAFD-460E-9590-1398104674CE}"/>
          </ac:spMkLst>
        </pc:spChg>
        <pc:spChg chg="mod">
          <ac:chgData name="Chris Testa-O Neill" userId="5bbc7867-2897-41b3-9195-1c81bf62a82b" providerId="ADAL" clId="{40145503-463F-48A0-AE48-8E8C9F053827}" dt="2021-04-20T10:56:11.729" v="13" actId="962"/>
          <ac:spMkLst>
            <pc:docMk/>
            <pc:sldMk cId="3138108934" sldId="259"/>
            <ac:spMk id="36" creationId="{BB3A3DD6-E08E-447E-B504-ECF02E0D6FC9}"/>
          </ac:spMkLst>
        </pc:spChg>
        <pc:spChg chg="mod">
          <ac:chgData name="Chris Testa-O Neill" userId="5bbc7867-2897-41b3-9195-1c81bf62a82b" providerId="ADAL" clId="{40145503-463F-48A0-AE48-8E8C9F053827}" dt="2021-04-20T10:56:11.729" v="13" actId="962"/>
          <ac:spMkLst>
            <pc:docMk/>
            <pc:sldMk cId="3138108934" sldId="259"/>
            <ac:spMk id="38" creationId="{439DE07E-62F8-4374-86CA-602A8CCCE106}"/>
          </ac:spMkLst>
        </pc:spChg>
        <pc:spChg chg="mod">
          <ac:chgData name="Chris Testa-O Neill" userId="5bbc7867-2897-41b3-9195-1c81bf62a82b" providerId="ADAL" clId="{40145503-463F-48A0-AE48-8E8C9F053827}" dt="2021-04-20T10:56:11.729" v="13" actId="962"/>
          <ac:spMkLst>
            <pc:docMk/>
            <pc:sldMk cId="3138108934" sldId="259"/>
            <ac:spMk id="66" creationId="{7F095356-E31A-4E03-9313-54F7485826B8}"/>
          </ac:spMkLst>
        </pc:spChg>
        <pc:grpChg chg="add mod">
          <ac:chgData name="Chris Testa-O Neill" userId="5bbc7867-2897-41b3-9195-1c81bf62a82b" providerId="ADAL" clId="{40145503-463F-48A0-AE48-8E8C9F053827}" dt="2021-04-20T10:55:56.583" v="7" actId="962"/>
          <ac:grpSpMkLst>
            <pc:docMk/>
            <pc:sldMk cId="3138108934" sldId="259"/>
            <ac:grpSpMk id="17" creationId="{E109E82B-4C53-499D-8E60-6383332050BB}"/>
          </ac:grpSpMkLst>
        </pc:grpChg>
        <pc:grpChg chg="add mod">
          <ac:chgData name="Chris Testa-O Neill" userId="5bbc7867-2897-41b3-9195-1c81bf62a82b" providerId="ADAL" clId="{40145503-463F-48A0-AE48-8E8C9F053827}" dt="2021-04-20T10:57:48.700" v="17" actId="962"/>
          <ac:grpSpMkLst>
            <pc:docMk/>
            <pc:sldMk cId="3138108934" sldId="259"/>
            <ac:grpSpMk id="19" creationId="{4C00007A-8FAE-4864-9FB3-271F70E0B53A}"/>
          </ac:grpSpMkLst>
        </pc:grpChg>
        <pc:grpChg chg="add mod">
          <ac:chgData name="Chris Testa-O Neill" userId="5bbc7867-2897-41b3-9195-1c81bf62a82b" providerId="ADAL" clId="{40145503-463F-48A0-AE48-8E8C9F053827}" dt="2021-04-20T10:56:50.022" v="16" actId="962"/>
          <ac:grpSpMkLst>
            <pc:docMk/>
            <pc:sldMk cId="3138108934" sldId="259"/>
            <ac:grpSpMk id="21" creationId="{6E942B8E-C6B8-4F96-8EA2-DFD21CEBB015}"/>
          </ac:grpSpMkLst>
        </pc:grpChg>
        <pc:picChg chg="mod">
          <ac:chgData name="Chris Testa-O Neill" userId="5bbc7867-2897-41b3-9195-1c81bf62a82b" providerId="ADAL" clId="{40145503-463F-48A0-AE48-8E8C9F053827}" dt="2021-04-20T10:56:11.729" v="13" actId="962"/>
          <ac:picMkLst>
            <pc:docMk/>
            <pc:sldMk cId="3138108934" sldId="259"/>
            <ac:picMk id="6" creationId="{AB377FA7-D6AE-475D-BA29-D198D1CC415E}"/>
          </ac:picMkLst>
        </pc:picChg>
        <pc:picChg chg="mod">
          <ac:chgData name="Chris Testa-O Neill" userId="5bbc7867-2897-41b3-9195-1c81bf62a82b" providerId="ADAL" clId="{40145503-463F-48A0-AE48-8E8C9F053827}" dt="2021-04-20T10:56:11.729" v="13" actId="962"/>
          <ac:picMkLst>
            <pc:docMk/>
            <pc:sldMk cId="3138108934" sldId="259"/>
            <ac:picMk id="8" creationId="{C4A6FF3D-3ACB-490E-B3CD-EDDBD4E7B425}"/>
          </ac:picMkLst>
        </pc:picChg>
        <pc:picChg chg="mod">
          <ac:chgData name="Chris Testa-O Neill" userId="5bbc7867-2897-41b3-9195-1c81bf62a82b" providerId="ADAL" clId="{40145503-463F-48A0-AE48-8E8C9F053827}" dt="2021-04-20T10:56:11.729" v="13" actId="962"/>
          <ac:picMkLst>
            <pc:docMk/>
            <pc:sldMk cId="3138108934" sldId="259"/>
            <ac:picMk id="9" creationId="{05B997FE-7753-4892-8C97-51F39A77803E}"/>
          </ac:picMkLst>
        </pc:picChg>
        <pc:picChg chg="mod">
          <ac:chgData name="Chris Testa-O Neill" userId="5bbc7867-2897-41b3-9195-1c81bf62a82b" providerId="ADAL" clId="{40145503-463F-48A0-AE48-8E8C9F053827}" dt="2021-04-20T10:56:11.729" v="13" actId="962"/>
          <ac:picMkLst>
            <pc:docMk/>
            <pc:sldMk cId="3138108934" sldId="259"/>
            <ac:picMk id="10" creationId="{AE8EC3A1-C2EE-4B95-8E5A-23A12936A07B}"/>
          </ac:picMkLst>
        </pc:picChg>
        <pc:picChg chg="mod">
          <ac:chgData name="Chris Testa-O Neill" userId="5bbc7867-2897-41b3-9195-1c81bf62a82b" providerId="ADAL" clId="{40145503-463F-48A0-AE48-8E8C9F053827}" dt="2021-04-20T10:56:11.729" v="13" actId="962"/>
          <ac:picMkLst>
            <pc:docMk/>
            <pc:sldMk cId="3138108934" sldId="259"/>
            <ac:picMk id="11" creationId="{35737B25-CC8C-41EF-908F-00EBC09036D3}"/>
          </ac:picMkLst>
        </pc:picChg>
        <pc:picChg chg="mod">
          <ac:chgData name="Chris Testa-O Neill" userId="5bbc7867-2897-41b3-9195-1c81bf62a82b" providerId="ADAL" clId="{40145503-463F-48A0-AE48-8E8C9F053827}" dt="2021-04-20T10:56:11.729" v="13" actId="962"/>
          <ac:picMkLst>
            <pc:docMk/>
            <pc:sldMk cId="3138108934" sldId="259"/>
            <ac:picMk id="33" creationId="{691522F5-E8A9-4857-876D-44194E234D2C}"/>
          </ac:picMkLst>
        </pc:picChg>
        <pc:picChg chg="mod">
          <ac:chgData name="Chris Testa-O Neill" userId="5bbc7867-2897-41b3-9195-1c81bf62a82b" providerId="ADAL" clId="{40145503-463F-48A0-AE48-8E8C9F053827}" dt="2021-04-20T10:56:11.729" v="13" actId="962"/>
          <ac:picMkLst>
            <pc:docMk/>
            <pc:sldMk cId="3138108934" sldId="259"/>
            <ac:picMk id="37" creationId="{A6C82AF7-4DD0-40C9-9192-84330A8DF780}"/>
          </ac:picMkLst>
        </pc:picChg>
        <pc:picChg chg="mod">
          <ac:chgData name="Chris Testa-O Neill" userId="5bbc7867-2897-41b3-9195-1c81bf62a82b" providerId="ADAL" clId="{40145503-463F-48A0-AE48-8E8C9F053827}" dt="2021-04-20T10:56:11.729" v="13" actId="962"/>
          <ac:picMkLst>
            <pc:docMk/>
            <pc:sldMk cId="3138108934" sldId="259"/>
            <ac:picMk id="47" creationId="{C4768E4A-866D-4A4D-9055-57CED0DC5110}"/>
          </ac:picMkLst>
        </pc:picChg>
      </pc:sldChg>
    </pc:docChg>
  </pc:docChgLst>
  <pc:docChgLst>
    <pc:chgData name="Varsha Sujanani" userId="S::vasuja@microsoft.com::4cdb6466-f32c-4bc6-a5b6-bbb23974fd63" providerId="AD" clId="Web-{FFBD1054-AC74-793E-1061-CC715D0D2B37}"/>
    <pc:docChg chg="mod">
      <pc:chgData name="Varsha Sujanani" userId="S::vasuja@microsoft.com::4cdb6466-f32c-4bc6-a5b6-bbb23974fd63" providerId="AD" clId="Web-{FFBD1054-AC74-793E-1061-CC715D0D2B37}" dt="2021-07-15T02:44:54.206" v="1"/>
      <pc:docMkLst>
        <pc:docMk/>
      </pc:docMkLst>
      <pc:sldChg chg="addCm">
        <pc:chgData name="Varsha Sujanani" userId="S::vasuja@microsoft.com::4cdb6466-f32c-4bc6-a5b6-bbb23974fd63" providerId="AD" clId="Web-{FFBD1054-AC74-793E-1061-CC715D0D2B37}" dt="2021-07-15T02:44:54.206" v="1"/>
        <pc:sldMkLst>
          <pc:docMk/>
          <pc:sldMk cId="2335713742" sldId="3206"/>
        </pc:sldMkLst>
      </pc:sldChg>
    </pc:docChg>
  </pc:docChgLst>
  <pc:docChgLst>
    <pc:chgData name="Chris Testa-O Neill" userId="5bbc7867-2897-41b3-9195-1c81bf62a82b" providerId="ADAL" clId="{49464505-C30D-473C-A8C9-A85CB1A05CB9}"/>
    <pc:docChg chg="custSel modSld">
      <pc:chgData name="Chris Testa-O Neill" userId="5bbc7867-2897-41b3-9195-1c81bf62a82b" providerId="ADAL" clId="{49464505-C30D-473C-A8C9-A85CB1A05CB9}" dt="2021-07-20T09:50:40.065" v="994" actId="962"/>
      <pc:docMkLst>
        <pc:docMk/>
      </pc:docMkLst>
      <pc:sldChg chg="modSp mod modNotesTx">
        <pc:chgData name="Chris Testa-O Neill" userId="5bbc7867-2897-41b3-9195-1c81bf62a82b" providerId="ADAL" clId="{49464505-C30D-473C-A8C9-A85CB1A05CB9}" dt="2021-07-20T09:45:58.842" v="428" actId="962"/>
        <pc:sldMkLst>
          <pc:docMk/>
          <pc:sldMk cId="3814826435" sldId="3207"/>
        </pc:sldMkLst>
        <pc:grpChg chg="mod">
          <ac:chgData name="Chris Testa-O Neill" userId="5bbc7867-2897-41b3-9195-1c81bf62a82b" providerId="ADAL" clId="{49464505-C30D-473C-A8C9-A85CB1A05CB9}" dt="2021-07-20T09:44:57.459" v="282" actId="962"/>
          <ac:grpSpMkLst>
            <pc:docMk/>
            <pc:sldMk cId="3814826435" sldId="3207"/>
            <ac:grpSpMk id="4" creationId="{1F774408-8846-460C-8B4F-F807376B543D}"/>
          </ac:grpSpMkLst>
        </pc:grpChg>
        <pc:grpChg chg="mod">
          <ac:chgData name="Chris Testa-O Neill" userId="5bbc7867-2897-41b3-9195-1c81bf62a82b" providerId="ADAL" clId="{49464505-C30D-473C-A8C9-A85CB1A05CB9}" dt="2021-07-20T09:45:26.589" v="334" actId="962"/>
          <ac:grpSpMkLst>
            <pc:docMk/>
            <pc:sldMk cId="3814826435" sldId="3207"/>
            <ac:grpSpMk id="5" creationId="{09CFC3C9-0E97-4602-9310-F2082A529959}"/>
          </ac:grpSpMkLst>
        </pc:grpChg>
        <pc:grpChg chg="mod">
          <ac:chgData name="Chris Testa-O Neill" userId="5bbc7867-2897-41b3-9195-1c81bf62a82b" providerId="ADAL" clId="{49464505-C30D-473C-A8C9-A85CB1A05CB9}" dt="2021-07-20T09:45:44.288" v="390" actId="962"/>
          <ac:grpSpMkLst>
            <pc:docMk/>
            <pc:sldMk cId="3814826435" sldId="3207"/>
            <ac:grpSpMk id="6" creationId="{44AB0BD7-BF76-44F7-8B73-45921588BC6A}"/>
          </ac:grpSpMkLst>
        </pc:grpChg>
        <pc:grpChg chg="mod">
          <ac:chgData name="Chris Testa-O Neill" userId="5bbc7867-2897-41b3-9195-1c81bf62a82b" providerId="ADAL" clId="{49464505-C30D-473C-A8C9-A85CB1A05CB9}" dt="2021-07-20T09:45:58.842" v="428" actId="962"/>
          <ac:grpSpMkLst>
            <pc:docMk/>
            <pc:sldMk cId="3814826435" sldId="3207"/>
            <ac:grpSpMk id="9" creationId="{4F2F5D67-A55A-4A14-9A25-7D341850CEC7}"/>
          </ac:grpSpMkLst>
        </pc:grpChg>
      </pc:sldChg>
      <pc:sldChg chg="modSp mod">
        <pc:chgData name="Chris Testa-O Neill" userId="5bbc7867-2897-41b3-9195-1c81bf62a82b" providerId="ADAL" clId="{49464505-C30D-473C-A8C9-A85CB1A05CB9}" dt="2021-07-20T09:46:37.579" v="435" actId="33553"/>
        <pc:sldMkLst>
          <pc:docMk/>
          <pc:sldMk cId="3171282236" sldId="2076137751"/>
        </pc:sldMkLst>
        <pc:spChg chg="mod">
          <ac:chgData name="Chris Testa-O Neill" userId="5bbc7867-2897-41b3-9195-1c81bf62a82b" providerId="ADAL" clId="{49464505-C30D-473C-A8C9-A85CB1A05CB9}" dt="2021-07-20T09:46:37.579" v="435" actId="33553"/>
          <ac:spMkLst>
            <pc:docMk/>
            <pc:sldMk cId="3171282236" sldId="2076137751"/>
            <ac:spMk id="5" creationId="{D679DC9F-7913-4AF4-B861-A1710AECC332}"/>
          </ac:spMkLst>
        </pc:spChg>
      </pc:sldChg>
      <pc:sldChg chg="modNotesTx">
        <pc:chgData name="Chris Testa-O Neill" userId="5bbc7867-2897-41b3-9195-1c81bf62a82b" providerId="ADAL" clId="{49464505-C30D-473C-A8C9-A85CB1A05CB9}" dt="2021-07-20T09:42:44.108" v="1" actId="313"/>
        <pc:sldMkLst>
          <pc:docMk/>
          <pc:sldMk cId="2577744757" sldId="2076137764"/>
        </pc:sldMkLst>
      </pc:sldChg>
      <pc:sldChg chg="modSp mod">
        <pc:chgData name="Chris Testa-O Neill" userId="5bbc7867-2897-41b3-9195-1c81bf62a82b" providerId="ADAL" clId="{49464505-C30D-473C-A8C9-A85CB1A05CB9}" dt="2021-07-20T09:46:30.048" v="433" actId="33553"/>
        <pc:sldMkLst>
          <pc:docMk/>
          <pc:sldMk cId="1387909151" sldId="2076137765"/>
        </pc:sldMkLst>
        <pc:spChg chg="mod">
          <ac:chgData name="Chris Testa-O Neill" userId="5bbc7867-2897-41b3-9195-1c81bf62a82b" providerId="ADAL" clId="{49464505-C30D-473C-A8C9-A85CB1A05CB9}" dt="2021-07-20T09:46:30.048" v="433" actId="33553"/>
          <ac:spMkLst>
            <pc:docMk/>
            <pc:sldMk cId="1387909151" sldId="2076137765"/>
            <ac:spMk id="5" creationId="{D679DC9F-7913-4AF4-B861-A1710AECC332}"/>
          </ac:spMkLst>
        </pc:spChg>
        <pc:picChg chg="mod">
          <ac:chgData name="Chris Testa-O Neill" userId="5bbc7867-2897-41b3-9195-1c81bf62a82b" providerId="ADAL" clId="{49464505-C30D-473C-A8C9-A85CB1A05CB9}" dt="2021-07-20T09:43:49.376" v="102" actId="962"/>
          <ac:picMkLst>
            <pc:docMk/>
            <pc:sldMk cId="1387909151" sldId="2076137765"/>
            <ac:picMk id="6" creationId="{A53F196D-7C1B-49A6-94BC-34AAC122F8B5}"/>
          </ac:picMkLst>
        </pc:picChg>
        <pc:picChg chg="mod">
          <ac:chgData name="Chris Testa-O Neill" userId="5bbc7867-2897-41b3-9195-1c81bf62a82b" providerId="ADAL" clId="{49464505-C30D-473C-A8C9-A85CB1A05CB9}" dt="2021-07-20T09:44:05.446" v="114" actId="962"/>
          <ac:picMkLst>
            <pc:docMk/>
            <pc:sldMk cId="1387909151" sldId="2076137765"/>
            <ac:picMk id="8" creationId="{4C196DB4-0FA7-425B-92BE-8D8CD834E927}"/>
          </ac:picMkLst>
        </pc:picChg>
        <pc:picChg chg="mod">
          <ac:chgData name="Chris Testa-O Neill" userId="5bbc7867-2897-41b3-9195-1c81bf62a82b" providerId="ADAL" clId="{49464505-C30D-473C-A8C9-A85CB1A05CB9}" dt="2021-07-20T09:44:21.338" v="148" actId="962"/>
          <ac:picMkLst>
            <pc:docMk/>
            <pc:sldMk cId="1387909151" sldId="2076137765"/>
            <ac:picMk id="10" creationId="{8FC0CDFD-2363-429E-BC7A-3A626C7309E9}"/>
          </ac:picMkLst>
        </pc:picChg>
      </pc:sldChg>
      <pc:sldChg chg="modNotesTx">
        <pc:chgData name="Chris Testa-O Neill" userId="5bbc7867-2897-41b3-9195-1c81bf62a82b" providerId="ADAL" clId="{49464505-C30D-473C-A8C9-A85CB1A05CB9}" dt="2021-07-20T09:42:47.905" v="2" actId="2"/>
        <pc:sldMkLst>
          <pc:docMk/>
          <pc:sldMk cId="869152055" sldId="2076137766"/>
        </pc:sldMkLst>
      </pc:sldChg>
      <pc:sldChg chg="modSp mod">
        <pc:chgData name="Chris Testa-O Neill" userId="5bbc7867-2897-41b3-9195-1c81bf62a82b" providerId="ADAL" clId="{49464505-C30D-473C-A8C9-A85CB1A05CB9}" dt="2021-07-20T09:48:31.238" v="620" actId="962"/>
        <pc:sldMkLst>
          <pc:docMk/>
          <pc:sldMk cId="1724167041" sldId="2076137767"/>
        </pc:sldMkLst>
        <pc:spChg chg="mod">
          <ac:chgData name="Chris Testa-O Neill" userId="5bbc7867-2897-41b3-9195-1c81bf62a82b" providerId="ADAL" clId="{49464505-C30D-473C-A8C9-A85CB1A05CB9}" dt="2021-07-20T09:46:34.151" v="434" actId="33553"/>
          <ac:spMkLst>
            <pc:docMk/>
            <pc:sldMk cId="1724167041" sldId="2076137767"/>
            <ac:spMk id="5" creationId="{D679DC9F-7913-4AF4-B861-A1710AECC332}"/>
          </ac:spMkLst>
        </pc:spChg>
        <pc:picChg chg="mod">
          <ac:chgData name="Chris Testa-O Neill" userId="5bbc7867-2897-41b3-9195-1c81bf62a82b" providerId="ADAL" clId="{49464505-C30D-473C-A8C9-A85CB1A05CB9}" dt="2021-07-20T09:48:31.238" v="620" actId="962"/>
          <ac:picMkLst>
            <pc:docMk/>
            <pc:sldMk cId="1724167041" sldId="2076137767"/>
            <ac:picMk id="1026" creationId="{038DBFDB-98A4-46CC-9E1F-FE58281E5337}"/>
          </ac:picMkLst>
        </pc:picChg>
      </pc:sldChg>
      <pc:sldChg chg="modSp mod">
        <pc:chgData name="Chris Testa-O Neill" userId="5bbc7867-2897-41b3-9195-1c81bf62a82b" providerId="ADAL" clId="{49464505-C30D-473C-A8C9-A85CB1A05CB9}" dt="2021-07-20T09:49:05.050" v="736" actId="962"/>
        <pc:sldMkLst>
          <pc:docMk/>
          <pc:sldMk cId="1700278811" sldId="2076137768"/>
        </pc:sldMkLst>
        <pc:spChg chg="mod">
          <ac:chgData name="Chris Testa-O Neill" userId="5bbc7867-2897-41b3-9195-1c81bf62a82b" providerId="ADAL" clId="{49464505-C30D-473C-A8C9-A85CB1A05CB9}" dt="2021-07-20T09:47:37.063" v="454"/>
          <ac:spMkLst>
            <pc:docMk/>
            <pc:sldMk cId="1700278811" sldId="2076137768"/>
            <ac:spMk id="8" creationId="{35431558-5209-4CCD-8611-A3AEF51D5A86}"/>
          </ac:spMkLst>
        </pc:spChg>
        <pc:spChg chg="mod">
          <ac:chgData name="Chris Testa-O Neill" userId="5bbc7867-2897-41b3-9195-1c81bf62a82b" providerId="ADAL" clId="{49464505-C30D-473C-A8C9-A85CB1A05CB9}" dt="2021-07-20T09:47:26.394" v="452"/>
          <ac:spMkLst>
            <pc:docMk/>
            <pc:sldMk cId="1700278811" sldId="2076137768"/>
            <ac:spMk id="14" creationId="{DF2288B4-398B-4C13-889E-1096A04878E7}"/>
          </ac:spMkLst>
        </pc:spChg>
        <pc:spChg chg="mod">
          <ac:chgData name="Chris Testa-O Neill" userId="5bbc7867-2897-41b3-9195-1c81bf62a82b" providerId="ADAL" clId="{49464505-C30D-473C-A8C9-A85CB1A05CB9}" dt="2021-07-20T09:47:31.511" v="453"/>
          <ac:spMkLst>
            <pc:docMk/>
            <pc:sldMk cId="1700278811" sldId="2076137768"/>
            <ac:spMk id="20" creationId="{9899D727-80CF-47FC-B3E7-767732724C3F}"/>
          </ac:spMkLst>
        </pc:spChg>
        <pc:picChg chg="mod">
          <ac:chgData name="Chris Testa-O Neill" userId="5bbc7867-2897-41b3-9195-1c81bf62a82b" providerId="ADAL" clId="{49464505-C30D-473C-A8C9-A85CB1A05CB9}" dt="2021-07-20T09:49:05.050" v="736" actId="962"/>
          <ac:picMkLst>
            <pc:docMk/>
            <pc:sldMk cId="1700278811" sldId="2076137768"/>
            <ac:picMk id="4" creationId="{3AC105AB-8B34-4585-9198-960E9DB3C66F}"/>
          </ac:picMkLst>
        </pc:picChg>
        <pc:picChg chg="mod">
          <ac:chgData name="Chris Testa-O Neill" userId="5bbc7867-2897-41b3-9195-1c81bf62a82b" providerId="ADAL" clId="{49464505-C30D-473C-A8C9-A85CB1A05CB9}" dt="2021-07-20T09:47:06.437" v="443"/>
          <ac:picMkLst>
            <pc:docMk/>
            <pc:sldMk cId="1700278811" sldId="2076137768"/>
            <ac:picMk id="6" creationId="{63D3CDF2-76D2-4978-8B00-6E59F4A98090}"/>
          </ac:picMkLst>
        </pc:picChg>
        <pc:picChg chg="mod">
          <ac:chgData name="Chris Testa-O Neill" userId="5bbc7867-2897-41b3-9195-1c81bf62a82b" providerId="ADAL" clId="{49464505-C30D-473C-A8C9-A85CB1A05CB9}" dt="2021-07-20T09:47:19.981" v="451"/>
          <ac:picMkLst>
            <pc:docMk/>
            <pc:sldMk cId="1700278811" sldId="2076137768"/>
            <ac:picMk id="16" creationId="{15BBA847-D419-49E3-81ED-187D36C22995}"/>
          </ac:picMkLst>
        </pc:picChg>
        <pc:picChg chg="mod">
          <ac:chgData name="Chris Testa-O Neill" userId="5bbc7867-2897-41b3-9195-1c81bf62a82b" providerId="ADAL" clId="{49464505-C30D-473C-A8C9-A85CB1A05CB9}" dt="2021-07-20T09:46:10.647" v="430" actId="962"/>
          <ac:picMkLst>
            <pc:docMk/>
            <pc:sldMk cId="1700278811" sldId="2076137768"/>
            <ac:picMk id="18" creationId="{E2969D3C-E015-4998-B2EC-AA2D31DF0599}"/>
          </ac:picMkLst>
        </pc:picChg>
      </pc:sldChg>
      <pc:sldChg chg="modSp mod modNotesTx">
        <pc:chgData name="Chris Testa-O Neill" userId="5bbc7867-2897-41b3-9195-1c81bf62a82b" providerId="ADAL" clId="{49464505-C30D-473C-A8C9-A85CB1A05CB9}" dt="2021-07-20T09:49:54.334" v="862" actId="962"/>
        <pc:sldMkLst>
          <pc:docMk/>
          <pc:sldMk cId="1701254162" sldId="2076137769"/>
        </pc:sldMkLst>
        <pc:picChg chg="mod">
          <ac:chgData name="Chris Testa-O Neill" userId="5bbc7867-2897-41b3-9195-1c81bf62a82b" providerId="ADAL" clId="{49464505-C30D-473C-A8C9-A85CB1A05CB9}" dt="2021-07-20T09:49:31.262" v="834" actId="962"/>
          <ac:picMkLst>
            <pc:docMk/>
            <pc:sldMk cId="1701254162" sldId="2076137769"/>
            <ac:picMk id="4" creationId="{F3862FD9-7227-49F3-BE0A-E9CE186EA52A}"/>
          </ac:picMkLst>
        </pc:picChg>
        <pc:picChg chg="mod">
          <ac:chgData name="Chris Testa-O Neill" userId="5bbc7867-2897-41b3-9195-1c81bf62a82b" providerId="ADAL" clId="{49464505-C30D-473C-A8C9-A85CB1A05CB9}" dt="2021-07-20T09:46:16.098" v="431" actId="962"/>
          <ac:picMkLst>
            <pc:docMk/>
            <pc:sldMk cId="1701254162" sldId="2076137769"/>
            <ac:picMk id="6" creationId="{039CB251-C6E9-4E2E-AE50-DABC416739D8}"/>
          </ac:picMkLst>
        </pc:picChg>
        <pc:picChg chg="mod">
          <ac:chgData name="Chris Testa-O Neill" userId="5bbc7867-2897-41b3-9195-1c81bf62a82b" providerId="ADAL" clId="{49464505-C30D-473C-A8C9-A85CB1A05CB9}" dt="2021-07-20T09:49:54.334" v="862" actId="962"/>
          <ac:picMkLst>
            <pc:docMk/>
            <pc:sldMk cId="1701254162" sldId="2076137769"/>
            <ac:picMk id="8" creationId="{98C946F4-5CE2-4CAE-8C41-0F483DAEA108}"/>
          </ac:picMkLst>
        </pc:picChg>
        <pc:picChg chg="mod">
          <ac:chgData name="Chris Testa-O Neill" userId="5bbc7867-2897-41b3-9195-1c81bf62a82b" providerId="ADAL" clId="{49464505-C30D-473C-A8C9-A85CB1A05CB9}" dt="2021-07-20T09:46:19.367" v="432" actId="962"/>
          <ac:picMkLst>
            <pc:docMk/>
            <pc:sldMk cId="1701254162" sldId="2076137769"/>
            <ac:picMk id="10" creationId="{EEDCE452-845E-4852-A99D-27C09C5AE6F1}"/>
          </ac:picMkLst>
        </pc:picChg>
      </pc:sldChg>
      <pc:sldChg chg="modSp modNotesTx">
        <pc:chgData name="Chris Testa-O Neill" userId="5bbc7867-2897-41b3-9195-1c81bf62a82b" providerId="ADAL" clId="{49464505-C30D-473C-A8C9-A85CB1A05CB9}" dt="2021-07-20T09:50:40.065" v="994" actId="962"/>
        <pc:sldMkLst>
          <pc:docMk/>
          <pc:sldMk cId="1760600444" sldId="2076137770"/>
        </pc:sldMkLst>
        <pc:picChg chg="mod">
          <ac:chgData name="Chris Testa-O Neill" userId="5bbc7867-2897-41b3-9195-1c81bf62a82b" providerId="ADAL" clId="{49464505-C30D-473C-A8C9-A85CB1A05CB9}" dt="2021-07-20T09:50:40.065" v="994" actId="962"/>
          <ac:picMkLst>
            <pc:docMk/>
            <pc:sldMk cId="1760600444" sldId="2076137770"/>
            <ac:picMk id="1026" creationId="{779D6E31-969F-45D1-8271-56572664E1E0}"/>
          </ac:picMkLst>
        </pc:picChg>
      </pc:sldChg>
    </pc:docChg>
  </pc:docChgLst>
  <pc:docChgLst>
    <pc:chgData name="Chris Testa-O Neill" userId="5bbc7867-2897-41b3-9195-1c81bf62a82b" providerId="ADAL" clId="{B121DCEE-EBCA-4AD9-BC04-97E1E1E3A733}"/>
    <pc:docChg chg="custSel modSld sldOrd addSection delSection modSection">
      <pc:chgData name="Chris Testa-O Neill" userId="5bbc7867-2897-41b3-9195-1c81bf62a82b" providerId="ADAL" clId="{B121DCEE-EBCA-4AD9-BC04-97E1E1E3A733}" dt="2021-04-15T10:43:43.690" v="500" actId="33524"/>
      <pc:docMkLst>
        <pc:docMk/>
      </pc:docMkLst>
      <pc:sldChg chg="modSp mod modNotesTx">
        <pc:chgData name="Chris Testa-O Neill" userId="5bbc7867-2897-41b3-9195-1c81bf62a82b" providerId="ADAL" clId="{B121DCEE-EBCA-4AD9-BC04-97E1E1E3A733}" dt="2021-04-15T10:31:17.094" v="408" actId="6549"/>
        <pc:sldMkLst>
          <pc:docMk/>
          <pc:sldMk cId="2062531052" sldId="670"/>
        </pc:sldMkLst>
        <pc:graphicFrameChg chg="modGraphic">
          <ac:chgData name="Chris Testa-O Neill" userId="5bbc7867-2897-41b3-9195-1c81bf62a82b" providerId="ADAL" clId="{B121DCEE-EBCA-4AD9-BC04-97E1E1E3A733}" dt="2021-04-15T10:31:17.094" v="408" actId="6549"/>
          <ac:graphicFrameMkLst>
            <pc:docMk/>
            <pc:sldMk cId="2062531052" sldId="670"/>
            <ac:graphicFrameMk id="8" creationId="{00000000-0000-0000-0000-000000000000}"/>
          </ac:graphicFrameMkLst>
        </pc:graphicFrameChg>
      </pc:sldChg>
      <pc:sldChg chg="modSp mod modNotesTx">
        <pc:chgData name="Chris Testa-O Neill" userId="5bbc7867-2897-41b3-9195-1c81bf62a82b" providerId="ADAL" clId="{B121DCEE-EBCA-4AD9-BC04-97E1E1E3A733}" dt="2021-04-15T10:37:13.137" v="478"/>
        <pc:sldMkLst>
          <pc:docMk/>
          <pc:sldMk cId="2331031662" sldId="683"/>
        </pc:sldMkLst>
        <pc:picChg chg="mod">
          <ac:chgData name="Chris Testa-O Neill" userId="5bbc7867-2897-41b3-9195-1c81bf62a82b" providerId="ADAL" clId="{B121DCEE-EBCA-4AD9-BC04-97E1E1E3A733}" dt="2021-04-13T09:38:09.340" v="141" actId="962"/>
          <ac:picMkLst>
            <pc:docMk/>
            <pc:sldMk cId="2331031662" sldId="683"/>
            <ac:picMk id="2" creationId="{F665C5AD-A203-46FD-AA8D-CA7F08313FEA}"/>
          </ac:picMkLst>
        </pc:picChg>
        <pc:picChg chg="mod">
          <ac:chgData name="Chris Testa-O Neill" userId="5bbc7867-2897-41b3-9195-1c81bf62a82b" providerId="ADAL" clId="{B121DCEE-EBCA-4AD9-BC04-97E1E1E3A733}" dt="2021-04-13T09:38:21.553" v="165" actId="962"/>
          <ac:picMkLst>
            <pc:docMk/>
            <pc:sldMk cId="2331031662" sldId="683"/>
            <ac:picMk id="3" creationId="{2F9AF960-7B04-4579-9627-4C756A4F9832}"/>
          </ac:picMkLst>
        </pc:picChg>
        <pc:picChg chg="mod">
          <ac:chgData name="Chris Testa-O Neill" userId="5bbc7867-2897-41b3-9195-1c81bf62a82b" providerId="ADAL" clId="{B121DCEE-EBCA-4AD9-BC04-97E1E1E3A733}" dt="2021-04-13T09:38:31.421" v="187" actId="962"/>
          <ac:picMkLst>
            <pc:docMk/>
            <pc:sldMk cId="2331031662" sldId="683"/>
            <ac:picMk id="4" creationId="{A5334DA5-F736-43E1-B8B6-17DD927FBE1E}"/>
          </ac:picMkLst>
        </pc:picChg>
      </pc:sldChg>
      <pc:sldChg chg="ord modNotesTx">
        <pc:chgData name="Chris Testa-O Neill" userId="5bbc7867-2897-41b3-9195-1c81bf62a82b" providerId="ADAL" clId="{B121DCEE-EBCA-4AD9-BC04-97E1E1E3A733}" dt="2021-04-13T09:47:48.272" v="393"/>
        <pc:sldMkLst>
          <pc:docMk/>
          <pc:sldMk cId="4292661361" sldId="1884"/>
        </pc:sldMkLst>
      </pc:sldChg>
      <pc:sldChg chg="ord modNotesTx">
        <pc:chgData name="Chris Testa-O Neill" userId="5bbc7867-2897-41b3-9195-1c81bf62a82b" providerId="ADAL" clId="{B121DCEE-EBCA-4AD9-BC04-97E1E1E3A733}" dt="2021-04-13T09:47:23.273" v="389"/>
        <pc:sldMkLst>
          <pc:docMk/>
          <pc:sldMk cId="237335572" sldId="2615"/>
        </pc:sldMkLst>
      </pc:sldChg>
      <pc:sldChg chg="ord modNotesTx">
        <pc:chgData name="Chris Testa-O Neill" userId="5bbc7867-2897-41b3-9195-1c81bf62a82b" providerId="ADAL" clId="{B121DCEE-EBCA-4AD9-BC04-97E1E1E3A733}" dt="2021-04-13T09:47:23.273" v="389"/>
        <pc:sldMkLst>
          <pc:docMk/>
          <pc:sldMk cId="176058127" sldId="2616"/>
        </pc:sldMkLst>
      </pc:sldChg>
      <pc:sldChg chg="addSp modSp modNotesTx">
        <pc:chgData name="Chris Testa-O Neill" userId="5bbc7867-2897-41b3-9195-1c81bf62a82b" providerId="ADAL" clId="{B121DCEE-EBCA-4AD9-BC04-97E1E1E3A733}" dt="2021-04-15T10:30:30.212" v="406" actId="1076"/>
        <pc:sldMkLst>
          <pc:docMk/>
          <pc:sldMk cId="775050641" sldId="2620"/>
        </pc:sldMkLst>
        <pc:spChg chg="mod">
          <ac:chgData name="Chris Testa-O Neill" userId="5bbc7867-2897-41b3-9195-1c81bf62a82b" providerId="ADAL" clId="{B121DCEE-EBCA-4AD9-BC04-97E1E1E3A733}" dt="2021-04-15T10:30:18.508" v="402" actId="1076"/>
          <ac:spMkLst>
            <pc:docMk/>
            <pc:sldMk cId="775050641" sldId="2620"/>
            <ac:spMk id="13" creationId="{0CAC16F9-A2A8-4FD6-A958-40E2E5E63C39}"/>
          </ac:spMkLst>
        </pc:spChg>
        <pc:spChg chg="mod">
          <ac:chgData name="Chris Testa-O Neill" userId="5bbc7867-2897-41b3-9195-1c81bf62a82b" providerId="ADAL" clId="{B121DCEE-EBCA-4AD9-BC04-97E1E1E3A733}" dt="2021-04-15T10:30:18.508" v="402" actId="1076"/>
          <ac:spMkLst>
            <pc:docMk/>
            <pc:sldMk cId="775050641" sldId="2620"/>
            <ac:spMk id="17" creationId="{BD502673-977D-4F16-9C4A-55E3498508DD}"/>
          </ac:spMkLst>
        </pc:spChg>
        <pc:spChg chg="mod">
          <ac:chgData name="Chris Testa-O Neill" userId="5bbc7867-2897-41b3-9195-1c81bf62a82b" providerId="ADAL" clId="{B121DCEE-EBCA-4AD9-BC04-97E1E1E3A733}" dt="2021-04-15T10:30:18.508" v="402" actId="1076"/>
          <ac:spMkLst>
            <pc:docMk/>
            <pc:sldMk cId="775050641" sldId="2620"/>
            <ac:spMk id="18" creationId="{59749E4A-5E5A-430B-8412-52F265B354B4}"/>
          </ac:spMkLst>
        </pc:spChg>
        <pc:spChg chg="mod">
          <ac:chgData name="Chris Testa-O Neill" userId="5bbc7867-2897-41b3-9195-1c81bf62a82b" providerId="ADAL" clId="{B121DCEE-EBCA-4AD9-BC04-97E1E1E3A733}" dt="2021-04-15T10:30:21.727" v="404" actId="1076"/>
          <ac:spMkLst>
            <pc:docMk/>
            <pc:sldMk cId="775050641" sldId="2620"/>
            <ac:spMk id="20" creationId="{35B2103F-3CF5-4EFB-97FA-F582AF48669F}"/>
          </ac:spMkLst>
        </pc:spChg>
        <pc:spChg chg="mod">
          <ac:chgData name="Chris Testa-O Neill" userId="5bbc7867-2897-41b3-9195-1c81bf62a82b" providerId="ADAL" clId="{B121DCEE-EBCA-4AD9-BC04-97E1E1E3A733}" dt="2021-04-15T10:30:21.727" v="404" actId="1076"/>
          <ac:spMkLst>
            <pc:docMk/>
            <pc:sldMk cId="775050641" sldId="2620"/>
            <ac:spMk id="21" creationId="{F442C98D-5E26-4987-B8B6-16CE1146D67E}"/>
          </ac:spMkLst>
        </pc:spChg>
        <pc:spChg chg="mod">
          <ac:chgData name="Chris Testa-O Neill" userId="5bbc7867-2897-41b3-9195-1c81bf62a82b" providerId="ADAL" clId="{B121DCEE-EBCA-4AD9-BC04-97E1E1E3A733}" dt="2021-04-15T10:30:21.727" v="404" actId="1076"/>
          <ac:spMkLst>
            <pc:docMk/>
            <pc:sldMk cId="775050641" sldId="2620"/>
            <ac:spMk id="22" creationId="{B60252A1-9738-4F84-8D41-935BFF66FDAF}"/>
          </ac:spMkLst>
        </pc:spChg>
        <pc:spChg chg="mod">
          <ac:chgData name="Chris Testa-O Neill" userId="5bbc7867-2897-41b3-9195-1c81bf62a82b" providerId="ADAL" clId="{B121DCEE-EBCA-4AD9-BC04-97E1E1E3A733}" dt="2021-04-15T10:30:30.212" v="406" actId="1076"/>
          <ac:spMkLst>
            <pc:docMk/>
            <pc:sldMk cId="775050641" sldId="2620"/>
            <ac:spMk id="24" creationId="{D6B14E5A-E1EA-4C42-A1F6-8BC56AF6A700}"/>
          </ac:spMkLst>
        </pc:spChg>
        <pc:spChg chg="mod">
          <ac:chgData name="Chris Testa-O Neill" userId="5bbc7867-2897-41b3-9195-1c81bf62a82b" providerId="ADAL" clId="{B121DCEE-EBCA-4AD9-BC04-97E1E1E3A733}" dt="2021-04-15T10:30:30.212" v="406" actId="1076"/>
          <ac:spMkLst>
            <pc:docMk/>
            <pc:sldMk cId="775050641" sldId="2620"/>
            <ac:spMk id="25" creationId="{5DF3FD5C-1CB1-454F-91C5-B64FC8FAD10E}"/>
          </ac:spMkLst>
        </pc:spChg>
        <pc:spChg chg="mod">
          <ac:chgData name="Chris Testa-O Neill" userId="5bbc7867-2897-41b3-9195-1c81bf62a82b" providerId="ADAL" clId="{B121DCEE-EBCA-4AD9-BC04-97E1E1E3A733}" dt="2021-04-15T10:30:30.212" v="406" actId="1076"/>
          <ac:spMkLst>
            <pc:docMk/>
            <pc:sldMk cId="775050641" sldId="2620"/>
            <ac:spMk id="26" creationId="{1534FEC9-96C9-438C-84A9-5D172A8C76A5}"/>
          </ac:spMkLst>
        </pc:spChg>
        <pc:grpChg chg="add mod">
          <ac:chgData name="Chris Testa-O Neill" userId="5bbc7867-2897-41b3-9195-1c81bf62a82b" providerId="ADAL" clId="{B121DCEE-EBCA-4AD9-BC04-97E1E1E3A733}" dt="2021-04-15T10:30:18.508" v="402" actId="1076"/>
          <ac:grpSpMkLst>
            <pc:docMk/>
            <pc:sldMk cId="775050641" sldId="2620"/>
            <ac:grpSpMk id="11" creationId="{4B387FB8-A42E-4DF1-B662-41573F1E39EE}"/>
          </ac:grpSpMkLst>
        </pc:grpChg>
        <pc:grpChg chg="add mod">
          <ac:chgData name="Chris Testa-O Neill" userId="5bbc7867-2897-41b3-9195-1c81bf62a82b" providerId="ADAL" clId="{B121DCEE-EBCA-4AD9-BC04-97E1E1E3A733}" dt="2021-04-15T10:30:21.727" v="404" actId="1076"/>
          <ac:grpSpMkLst>
            <pc:docMk/>
            <pc:sldMk cId="775050641" sldId="2620"/>
            <ac:grpSpMk id="19" creationId="{479E60F7-2CA4-4CDE-9A8A-001C28E8DF40}"/>
          </ac:grpSpMkLst>
        </pc:grpChg>
        <pc:grpChg chg="add mod">
          <ac:chgData name="Chris Testa-O Neill" userId="5bbc7867-2897-41b3-9195-1c81bf62a82b" providerId="ADAL" clId="{B121DCEE-EBCA-4AD9-BC04-97E1E1E3A733}" dt="2021-04-15T10:30:30.212" v="406" actId="1076"/>
          <ac:grpSpMkLst>
            <pc:docMk/>
            <pc:sldMk cId="775050641" sldId="2620"/>
            <ac:grpSpMk id="23" creationId="{4D8632DA-C259-4A51-8381-3CFE3040BBB6}"/>
          </ac:grpSpMkLst>
        </pc:grpChg>
      </pc:sldChg>
      <pc:sldChg chg="modNotesTx">
        <pc:chgData name="Chris Testa-O Neill" userId="5bbc7867-2897-41b3-9195-1c81bf62a82b" providerId="ADAL" clId="{B121DCEE-EBCA-4AD9-BC04-97E1E1E3A733}" dt="2021-04-15T10:33:33.041" v="429" actId="20577"/>
        <pc:sldMkLst>
          <pc:docMk/>
          <pc:sldMk cId="1189570632" sldId="3143"/>
        </pc:sldMkLst>
      </pc:sldChg>
      <pc:sldChg chg="ord">
        <pc:chgData name="Chris Testa-O Neill" userId="5bbc7867-2897-41b3-9195-1c81bf62a82b" providerId="ADAL" clId="{B121DCEE-EBCA-4AD9-BC04-97E1E1E3A733}" dt="2021-04-13T09:47:23.273" v="389"/>
        <pc:sldMkLst>
          <pc:docMk/>
          <pc:sldMk cId="1788879851" sldId="3157"/>
        </pc:sldMkLst>
      </pc:sldChg>
      <pc:sldChg chg="modSp mod ord modNotesTx">
        <pc:chgData name="Chris Testa-O Neill" userId="5bbc7867-2897-41b3-9195-1c81bf62a82b" providerId="ADAL" clId="{B121DCEE-EBCA-4AD9-BC04-97E1E1E3A733}" dt="2021-04-13T09:47:48.272" v="393"/>
        <pc:sldMkLst>
          <pc:docMk/>
          <pc:sldMk cId="1701710084" sldId="3159"/>
        </pc:sldMkLst>
        <pc:spChg chg="mod">
          <ac:chgData name="Chris Testa-O Neill" userId="5bbc7867-2897-41b3-9195-1c81bf62a82b" providerId="ADAL" clId="{B121DCEE-EBCA-4AD9-BC04-97E1E1E3A733}" dt="2021-04-13T09:37:36.676" v="41" actId="2"/>
          <ac:spMkLst>
            <pc:docMk/>
            <pc:sldMk cId="1701710084" sldId="3159"/>
            <ac:spMk id="24" creationId="{E05BAB1D-8CC0-459A-8BC2-6DC396741899}"/>
          </ac:spMkLst>
        </pc:spChg>
      </pc:sldChg>
      <pc:sldChg chg="addSp modSp modNotesTx">
        <pc:chgData name="Chris Testa-O Neill" userId="5bbc7867-2897-41b3-9195-1c81bf62a82b" providerId="ADAL" clId="{B121DCEE-EBCA-4AD9-BC04-97E1E1E3A733}" dt="2021-04-15T10:30:06.379" v="400" actId="1076"/>
        <pc:sldMkLst>
          <pc:docMk/>
          <pc:sldMk cId="3133879445" sldId="3163"/>
        </pc:sldMkLst>
        <pc:spChg chg="mod">
          <ac:chgData name="Chris Testa-O Neill" userId="5bbc7867-2897-41b3-9195-1c81bf62a82b" providerId="ADAL" clId="{B121DCEE-EBCA-4AD9-BC04-97E1E1E3A733}" dt="2021-04-15T10:29:50.549" v="394"/>
          <ac:spMkLst>
            <pc:docMk/>
            <pc:sldMk cId="3133879445" sldId="3163"/>
            <ac:spMk id="15" creationId="{4CB4FB86-EF20-4A99-BCA1-A7E4FAE00D8F}"/>
          </ac:spMkLst>
        </pc:spChg>
        <pc:spChg chg="mod">
          <ac:chgData name="Chris Testa-O Neill" userId="5bbc7867-2897-41b3-9195-1c81bf62a82b" providerId="ADAL" clId="{B121DCEE-EBCA-4AD9-BC04-97E1E1E3A733}" dt="2021-04-15T10:29:50.549" v="394"/>
          <ac:spMkLst>
            <pc:docMk/>
            <pc:sldMk cId="3133879445" sldId="3163"/>
            <ac:spMk id="16" creationId="{854AC843-B8F4-48D4-8A45-E4AE2C59B277}"/>
          </ac:spMkLst>
        </pc:spChg>
        <pc:spChg chg="mod">
          <ac:chgData name="Chris Testa-O Neill" userId="5bbc7867-2897-41b3-9195-1c81bf62a82b" providerId="ADAL" clId="{B121DCEE-EBCA-4AD9-BC04-97E1E1E3A733}" dt="2021-04-15T10:29:50.549" v="394"/>
          <ac:spMkLst>
            <pc:docMk/>
            <pc:sldMk cId="3133879445" sldId="3163"/>
            <ac:spMk id="17" creationId="{BD4DCAC8-F10C-447F-8334-614C669DDA46}"/>
          </ac:spMkLst>
        </pc:spChg>
        <pc:spChg chg="mod">
          <ac:chgData name="Chris Testa-O Neill" userId="5bbc7867-2897-41b3-9195-1c81bf62a82b" providerId="ADAL" clId="{B121DCEE-EBCA-4AD9-BC04-97E1E1E3A733}" dt="2021-04-15T10:29:56.072" v="396" actId="1076"/>
          <ac:spMkLst>
            <pc:docMk/>
            <pc:sldMk cId="3133879445" sldId="3163"/>
            <ac:spMk id="19" creationId="{B92436E8-40AD-48EC-A757-573525DDD50B}"/>
          </ac:spMkLst>
        </pc:spChg>
        <pc:spChg chg="mod">
          <ac:chgData name="Chris Testa-O Neill" userId="5bbc7867-2897-41b3-9195-1c81bf62a82b" providerId="ADAL" clId="{B121DCEE-EBCA-4AD9-BC04-97E1E1E3A733}" dt="2021-04-15T10:29:56.072" v="396" actId="1076"/>
          <ac:spMkLst>
            <pc:docMk/>
            <pc:sldMk cId="3133879445" sldId="3163"/>
            <ac:spMk id="20" creationId="{AACBFE6B-50C8-4D4E-8E12-968964690F5E}"/>
          </ac:spMkLst>
        </pc:spChg>
        <pc:spChg chg="mod">
          <ac:chgData name="Chris Testa-O Neill" userId="5bbc7867-2897-41b3-9195-1c81bf62a82b" providerId="ADAL" clId="{B121DCEE-EBCA-4AD9-BC04-97E1E1E3A733}" dt="2021-04-15T10:29:56.072" v="396" actId="1076"/>
          <ac:spMkLst>
            <pc:docMk/>
            <pc:sldMk cId="3133879445" sldId="3163"/>
            <ac:spMk id="21" creationId="{E6DE40D3-E8BB-417A-AD59-6AE7BA860FC6}"/>
          </ac:spMkLst>
        </pc:spChg>
        <pc:spChg chg="mod">
          <ac:chgData name="Chris Testa-O Neill" userId="5bbc7867-2897-41b3-9195-1c81bf62a82b" providerId="ADAL" clId="{B121DCEE-EBCA-4AD9-BC04-97E1E1E3A733}" dt="2021-04-15T10:30:00.460" v="398" actId="1076"/>
          <ac:spMkLst>
            <pc:docMk/>
            <pc:sldMk cId="3133879445" sldId="3163"/>
            <ac:spMk id="23" creationId="{DCCCB557-E6F0-43FC-9B56-CCFC644C5563}"/>
          </ac:spMkLst>
        </pc:spChg>
        <pc:spChg chg="mod">
          <ac:chgData name="Chris Testa-O Neill" userId="5bbc7867-2897-41b3-9195-1c81bf62a82b" providerId="ADAL" clId="{B121DCEE-EBCA-4AD9-BC04-97E1E1E3A733}" dt="2021-04-15T10:30:00.460" v="398" actId="1076"/>
          <ac:spMkLst>
            <pc:docMk/>
            <pc:sldMk cId="3133879445" sldId="3163"/>
            <ac:spMk id="24" creationId="{A77445D3-47B6-4F37-A76F-0E473617F6E5}"/>
          </ac:spMkLst>
        </pc:spChg>
        <pc:spChg chg="mod">
          <ac:chgData name="Chris Testa-O Neill" userId="5bbc7867-2897-41b3-9195-1c81bf62a82b" providerId="ADAL" clId="{B121DCEE-EBCA-4AD9-BC04-97E1E1E3A733}" dt="2021-04-15T10:30:00.460" v="398" actId="1076"/>
          <ac:spMkLst>
            <pc:docMk/>
            <pc:sldMk cId="3133879445" sldId="3163"/>
            <ac:spMk id="25" creationId="{2841779C-5393-4BE1-8297-DE20F1E0035F}"/>
          </ac:spMkLst>
        </pc:spChg>
        <pc:spChg chg="mod">
          <ac:chgData name="Chris Testa-O Neill" userId="5bbc7867-2897-41b3-9195-1c81bf62a82b" providerId="ADAL" clId="{B121DCEE-EBCA-4AD9-BC04-97E1E1E3A733}" dt="2021-04-15T10:30:06.379" v="400" actId="1076"/>
          <ac:spMkLst>
            <pc:docMk/>
            <pc:sldMk cId="3133879445" sldId="3163"/>
            <ac:spMk id="27" creationId="{DFEA0EF4-748A-4F8C-8976-A22F7D1AF5B9}"/>
          </ac:spMkLst>
        </pc:spChg>
        <pc:spChg chg="mod">
          <ac:chgData name="Chris Testa-O Neill" userId="5bbc7867-2897-41b3-9195-1c81bf62a82b" providerId="ADAL" clId="{B121DCEE-EBCA-4AD9-BC04-97E1E1E3A733}" dt="2021-04-15T10:30:06.379" v="400" actId="1076"/>
          <ac:spMkLst>
            <pc:docMk/>
            <pc:sldMk cId="3133879445" sldId="3163"/>
            <ac:spMk id="28" creationId="{3D93C186-A194-418C-AFB1-3A5B1DE39FBE}"/>
          </ac:spMkLst>
        </pc:spChg>
        <pc:spChg chg="mod">
          <ac:chgData name="Chris Testa-O Neill" userId="5bbc7867-2897-41b3-9195-1c81bf62a82b" providerId="ADAL" clId="{B121DCEE-EBCA-4AD9-BC04-97E1E1E3A733}" dt="2021-04-15T10:30:06.379" v="400" actId="1076"/>
          <ac:spMkLst>
            <pc:docMk/>
            <pc:sldMk cId="3133879445" sldId="3163"/>
            <ac:spMk id="29" creationId="{33D1FCDC-62B7-4F2A-89DE-A72A076286E4}"/>
          </ac:spMkLst>
        </pc:spChg>
        <pc:grpChg chg="add mod">
          <ac:chgData name="Chris Testa-O Neill" userId="5bbc7867-2897-41b3-9195-1c81bf62a82b" providerId="ADAL" clId="{B121DCEE-EBCA-4AD9-BC04-97E1E1E3A733}" dt="2021-04-15T10:29:50.549" v="394"/>
          <ac:grpSpMkLst>
            <pc:docMk/>
            <pc:sldMk cId="3133879445" sldId="3163"/>
            <ac:grpSpMk id="14" creationId="{5ACDE151-A5CB-468E-A1C2-D7BD5C876861}"/>
          </ac:grpSpMkLst>
        </pc:grpChg>
        <pc:grpChg chg="add mod">
          <ac:chgData name="Chris Testa-O Neill" userId="5bbc7867-2897-41b3-9195-1c81bf62a82b" providerId="ADAL" clId="{B121DCEE-EBCA-4AD9-BC04-97E1E1E3A733}" dt="2021-04-15T10:29:56.072" v="396" actId="1076"/>
          <ac:grpSpMkLst>
            <pc:docMk/>
            <pc:sldMk cId="3133879445" sldId="3163"/>
            <ac:grpSpMk id="18" creationId="{100A8B58-1BF1-4C13-88AC-DFFF190D9C43}"/>
          </ac:grpSpMkLst>
        </pc:grpChg>
        <pc:grpChg chg="add mod">
          <ac:chgData name="Chris Testa-O Neill" userId="5bbc7867-2897-41b3-9195-1c81bf62a82b" providerId="ADAL" clId="{B121DCEE-EBCA-4AD9-BC04-97E1E1E3A733}" dt="2021-04-15T10:30:00.460" v="398" actId="1076"/>
          <ac:grpSpMkLst>
            <pc:docMk/>
            <pc:sldMk cId="3133879445" sldId="3163"/>
            <ac:grpSpMk id="22" creationId="{7F2F59A1-0669-4812-BAB0-CEC2E6BCAD43}"/>
          </ac:grpSpMkLst>
        </pc:grpChg>
        <pc:grpChg chg="add mod">
          <ac:chgData name="Chris Testa-O Neill" userId="5bbc7867-2897-41b3-9195-1c81bf62a82b" providerId="ADAL" clId="{B121DCEE-EBCA-4AD9-BC04-97E1E1E3A733}" dt="2021-04-15T10:30:06.379" v="400" actId="1076"/>
          <ac:grpSpMkLst>
            <pc:docMk/>
            <pc:sldMk cId="3133879445" sldId="3163"/>
            <ac:grpSpMk id="26" creationId="{276979A7-BB04-43B9-A811-8CA5AD1AC5D3}"/>
          </ac:grpSpMkLst>
        </pc:grpChg>
      </pc:sldChg>
      <pc:sldChg chg="modSp mod modNotesTx">
        <pc:chgData name="Chris Testa-O Neill" userId="5bbc7867-2897-41b3-9195-1c81bf62a82b" providerId="ADAL" clId="{B121DCEE-EBCA-4AD9-BC04-97E1E1E3A733}" dt="2021-04-15T10:43:43.690" v="500" actId="33524"/>
        <pc:sldMkLst>
          <pc:docMk/>
          <pc:sldMk cId="3738243085" sldId="3204"/>
        </pc:sldMkLst>
        <pc:picChg chg="mod">
          <ac:chgData name="Chris Testa-O Neill" userId="5bbc7867-2897-41b3-9195-1c81bf62a82b" providerId="ADAL" clId="{B121DCEE-EBCA-4AD9-BC04-97E1E1E3A733}" dt="2021-04-13T09:39:53.731" v="329" actId="962"/>
          <ac:picMkLst>
            <pc:docMk/>
            <pc:sldMk cId="3738243085" sldId="3204"/>
            <ac:picMk id="33" creationId="{B7074DFF-1281-43F6-8C43-070B22AAEB93}"/>
          </ac:picMkLst>
        </pc:picChg>
        <pc:picChg chg="mod">
          <ac:chgData name="Chris Testa-O Neill" userId="5bbc7867-2897-41b3-9195-1c81bf62a82b" providerId="ADAL" clId="{B121DCEE-EBCA-4AD9-BC04-97E1E1E3A733}" dt="2021-04-13T09:39:56.857" v="330" actId="962"/>
          <ac:picMkLst>
            <pc:docMk/>
            <pc:sldMk cId="3738243085" sldId="3204"/>
            <ac:picMk id="34" creationId="{67F8805F-5D73-4CC7-8C62-9F643149AC52}"/>
          </ac:picMkLst>
        </pc:picChg>
      </pc:sldChg>
      <pc:sldChg chg="modSp mod modNotesTx">
        <pc:chgData name="Chris Testa-O Neill" userId="5bbc7867-2897-41b3-9195-1c81bf62a82b" providerId="ADAL" clId="{B121DCEE-EBCA-4AD9-BC04-97E1E1E3A733}" dt="2021-04-13T09:36:59.138" v="24" actId="2"/>
        <pc:sldMkLst>
          <pc:docMk/>
          <pc:sldMk cId="2335713742" sldId="3206"/>
        </pc:sldMkLst>
        <pc:spChg chg="mod">
          <ac:chgData name="Chris Testa-O Neill" userId="5bbc7867-2897-41b3-9195-1c81bf62a82b" providerId="ADAL" clId="{B121DCEE-EBCA-4AD9-BC04-97E1E1E3A733}" dt="2021-04-13T09:36:59.138" v="24" actId="2"/>
          <ac:spMkLst>
            <pc:docMk/>
            <pc:sldMk cId="2335713742" sldId="3206"/>
            <ac:spMk id="34" creationId="{00000000-0000-0000-0000-000000000000}"/>
          </ac:spMkLst>
        </pc:spChg>
      </pc:sldChg>
      <pc:sldChg chg="modSp mod modNotesTx">
        <pc:chgData name="Chris Testa-O Neill" userId="5bbc7867-2897-41b3-9195-1c81bf62a82b" providerId="ADAL" clId="{B121DCEE-EBCA-4AD9-BC04-97E1E1E3A733}" dt="2021-04-15T10:41:34.021" v="496" actId="20577"/>
        <pc:sldMkLst>
          <pc:docMk/>
          <pc:sldMk cId="3814826435" sldId="3207"/>
        </pc:sldMkLst>
        <pc:spChg chg="mod">
          <ac:chgData name="Chris Testa-O Neill" userId="5bbc7867-2897-41b3-9195-1c81bf62a82b" providerId="ADAL" clId="{B121DCEE-EBCA-4AD9-BC04-97E1E1E3A733}" dt="2021-04-13T09:38:38.816" v="188" actId="962"/>
          <ac:spMkLst>
            <pc:docMk/>
            <pc:sldMk cId="3814826435" sldId="3207"/>
            <ac:spMk id="14" creationId="{6E49C6F9-6A21-4783-B7EC-14C5A164AB2A}"/>
          </ac:spMkLst>
        </pc:spChg>
        <pc:spChg chg="mod ord">
          <ac:chgData name="Chris Testa-O Neill" userId="5bbc7867-2897-41b3-9195-1c81bf62a82b" providerId="ADAL" clId="{B121DCEE-EBCA-4AD9-BC04-97E1E1E3A733}" dt="2021-04-13T09:40:49.588" v="359"/>
          <ac:spMkLst>
            <pc:docMk/>
            <pc:sldMk cId="3814826435" sldId="3207"/>
            <ac:spMk id="19" creationId="{895DB37B-58DD-442C-9D63-F1A748AB1CBF}"/>
          </ac:spMkLst>
        </pc:spChg>
        <pc:spChg chg="mod">
          <ac:chgData name="Chris Testa-O Neill" userId="5bbc7867-2897-41b3-9195-1c81bf62a82b" providerId="ADAL" clId="{B121DCEE-EBCA-4AD9-BC04-97E1E1E3A733}" dt="2021-04-13T09:37:22.347" v="31" actId="2"/>
          <ac:spMkLst>
            <pc:docMk/>
            <pc:sldMk cId="3814826435" sldId="3207"/>
            <ac:spMk id="20" creationId="{A40EBB17-DDE1-422A-8EE9-A034E5DC50BF}"/>
          </ac:spMkLst>
        </pc:spChg>
        <pc:spChg chg="mod">
          <ac:chgData name="Chris Testa-O Neill" userId="5bbc7867-2897-41b3-9195-1c81bf62a82b" providerId="ADAL" clId="{B121DCEE-EBCA-4AD9-BC04-97E1E1E3A733}" dt="2021-04-13T09:37:27.402" v="34" actId="2"/>
          <ac:spMkLst>
            <pc:docMk/>
            <pc:sldMk cId="3814826435" sldId="3207"/>
            <ac:spMk id="21" creationId="{E7E27F93-190E-4B06-9C65-674D95B1DD6D}"/>
          </ac:spMkLst>
        </pc:spChg>
        <pc:spChg chg="mod">
          <ac:chgData name="Chris Testa-O Neill" userId="5bbc7867-2897-41b3-9195-1c81bf62a82b" providerId="ADAL" clId="{B121DCEE-EBCA-4AD9-BC04-97E1E1E3A733}" dt="2021-04-13T09:37:34.357" v="40" actId="2"/>
          <ac:spMkLst>
            <pc:docMk/>
            <pc:sldMk cId="3814826435" sldId="3207"/>
            <ac:spMk id="22" creationId="{2D1DCECF-FA25-4C9D-A377-81B7FB787845}"/>
          </ac:spMkLst>
        </pc:spChg>
        <pc:spChg chg="mod">
          <ac:chgData name="Chris Testa-O Neill" userId="5bbc7867-2897-41b3-9195-1c81bf62a82b" providerId="ADAL" clId="{B121DCEE-EBCA-4AD9-BC04-97E1E1E3A733}" dt="2021-04-13T09:37:25.668" v="33" actId="2"/>
          <ac:spMkLst>
            <pc:docMk/>
            <pc:sldMk cId="3814826435" sldId="3207"/>
            <ac:spMk id="27" creationId="{7D1F6ADB-66B5-48D3-8FC6-0779B34ED28F}"/>
          </ac:spMkLst>
        </pc:spChg>
        <pc:spChg chg="mod">
          <ac:chgData name="Chris Testa-O Neill" userId="5bbc7867-2897-41b3-9195-1c81bf62a82b" providerId="ADAL" clId="{B121DCEE-EBCA-4AD9-BC04-97E1E1E3A733}" dt="2021-04-13T09:38:42.420" v="189" actId="962"/>
          <ac:spMkLst>
            <pc:docMk/>
            <pc:sldMk cId="3814826435" sldId="3207"/>
            <ac:spMk id="34" creationId="{00D7783D-20FF-486F-A56F-C93871C6AAB8}"/>
          </ac:spMkLst>
        </pc:spChg>
        <pc:spChg chg="mod">
          <ac:chgData name="Chris Testa-O Neill" userId="5bbc7867-2897-41b3-9195-1c81bf62a82b" providerId="ADAL" clId="{B121DCEE-EBCA-4AD9-BC04-97E1E1E3A733}" dt="2021-04-13T09:38:46.354" v="190" actId="962"/>
          <ac:spMkLst>
            <pc:docMk/>
            <pc:sldMk cId="3814826435" sldId="3207"/>
            <ac:spMk id="35" creationId="{BA02477F-F06D-4D9F-8D1B-76193C772BF5}"/>
          </ac:spMkLst>
        </pc:spChg>
        <pc:spChg chg="mod">
          <ac:chgData name="Chris Testa-O Neill" userId="5bbc7867-2897-41b3-9195-1c81bf62a82b" providerId="ADAL" clId="{B121DCEE-EBCA-4AD9-BC04-97E1E1E3A733}" dt="2021-04-13T09:38:49.694" v="191" actId="962"/>
          <ac:spMkLst>
            <pc:docMk/>
            <pc:sldMk cId="3814826435" sldId="3207"/>
            <ac:spMk id="36" creationId="{C5AD1CEA-42AD-40BE-AA49-21E68F0B5E91}"/>
          </ac:spMkLst>
        </pc:spChg>
        <pc:spChg chg="mod">
          <ac:chgData name="Chris Testa-O Neill" userId="5bbc7867-2897-41b3-9195-1c81bf62a82b" providerId="ADAL" clId="{B121DCEE-EBCA-4AD9-BC04-97E1E1E3A733}" dt="2021-04-13T09:38:52.915" v="192" actId="962"/>
          <ac:spMkLst>
            <pc:docMk/>
            <pc:sldMk cId="3814826435" sldId="3207"/>
            <ac:spMk id="37" creationId="{CB88E290-015D-4642-A8DC-304D6825EF04}"/>
          </ac:spMkLst>
        </pc:spChg>
        <pc:picChg chg="mod ord">
          <ac:chgData name="Chris Testa-O Neill" userId="5bbc7867-2897-41b3-9195-1c81bf62a82b" providerId="ADAL" clId="{B121DCEE-EBCA-4AD9-BC04-97E1E1E3A733}" dt="2021-04-13T09:40:21.540" v="345"/>
          <ac:picMkLst>
            <pc:docMk/>
            <pc:sldMk cId="3814826435" sldId="3207"/>
            <ac:picMk id="7" creationId="{78AEFE0D-61AD-46E8-912F-4FB000F2568C}"/>
          </ac:picMkLst>
        </pc:picChg>
        <pc:picChg chg="ord">
          <ac:chgData name="Chris Testa-O Neill" userId="5bbc7867-2897-41b3-9195-1c81bf62a82b" providerId="ADAL" clId="{B121DCEE-EBCA-4AD9-BC04-97E1E1E3A733}" dt="2021-04-13T09:40:37.014" v="358"/>
          <ac:picMkLst>
            <pc:docMk/>
            <pc:sldMk cId="3814826435" sldId="3207"/>
            <ac:picMk id="8" creationId="{CEDFDB85-56BA-403A-A21D-110A351D5BCF}"/>
          </ac:picMkLst>
        </pc:picChg>
        <pc:picChg chg="mod ord">
          <ac:chgData name="Chris Testa-O Neill" userId="5bbc7867-2897-41b3-9195-1c81bf62a82b" providerId="ADAL" clId="{B121DCEE-EBCA-4AD9-BC04-97E1E1E3A733}" dt="2021-04-13T09:41:50.083" v="375"/>
          <ac:picMkLst>
            <pc:docMk/>
            <pc:sldMk cId="3814826435" sldId="3207"/>
            <ac:picMk id="15" creationId="{ABA63270-5F88-4410-97B4-F3DB8490CC43}"/>
          </ac:picMkLst>
        </pc:picChg>
        <pc:picChg chg="mod ord">
          <ac:chgData name="Chris Testa-O Neill" userId="5bbc7867-2897-41b3-9195-1c81bf62a82b" providerId="ADAL" clId="{B121DCEE-EBCA-4AD9-BC04-97E1E1E3A733}" dt="2021-04-13T09:41:14.422" v="369"/>
          <ac:picMkLst>
            <pc:docMk/>
            <pc:sldMk cId="3814826435" sldId="3207"/>
            <ac:picMk id="17" creationId="{D97C2170-893F-4E9A-B182-F7803A29447A}"/>
          </ac:picMkLst>
        </pc:picChg>
        <pc:picChg chg="mod ord">
          <ac:chgData name="Chris Testa-O Neill" userId="5bbc7867-2897-41b3-9195-1c81bf62a82b" providerId="ADAL" clId="{B121DCEE-EBCA-4AD9-BC04-97E1E1E3A733}" dt="2021-04-13T09:42:05.123" v="378"/>
          <ac:picMkLst>
            <pc:docMk/>
            <pc:sldMk cId="3814826435" sldId="3207"/>
            <ac:picMk id="23" creationId="{30B8A9F3-2333-4145-A9F4-654FA4C657B5}"/>
          </ac:picMkLst>
        </pc:picChg>
      </pc:sldChg>
    </pc:docChg>
  </pc:docChgLst>
  <pc:docChgLst>
    <pc:chgData name="Chris Testa-O Neill" userId="S::chtestao@microsoft.com::5bbc7867-2897-41b3-9195-1c81bf62a82b" providerId="AD" clId="Web-{364E7F10-0CDF-4AA8-8F4E-123D5B750B1A}"/>
    <pc:docChg chg="delSld modSection">
      <pc:chgData name="Chris Testa-O Neill" userId="S::chtestao@microsoft.com::5bbc7867-2897-41b3-9195-1c81bf62a82b" providerId="AD" clId="Web-{364E7F10-0CDF-4AA8-8F4E-123D5B750B1A}" dt="2021-03-28T10:51:12.333" v="0"/>
      <pc:docMkLst>
        <pc:docMk/>
      </pc:docMkLst>
      <pc:sldChg chg="del">
        <pc:chgData name="Chris Testa-O Neill" userId="S::chtestao@microsoft.com::5bbc7867-2897-41b3-9195-1c81bf62a82b" providerId="AD" clId="Web-{364E7F10-0CDF-4AA8-8F4E-123D5B750B1A}" dt="2021-03-28T10:51:12.333" v="0"/>
        <pc:sldMkLst>
          <pc:docMk/>
          <pc:sldMk cId="1670913922" sldId="3205"/>
        </pc:sldMkLst>
      </pc:sldChg>
    </pc:docChg>
  </pc:docChgLst>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clId="Web-{AABA8EB2-EB03-4A96-9C02-2F20AD64AF96}"/>
    <pc:docChg chg="mod">
      <pc:chgData name="" userId="" providerId="" clId="Web-{AABA8EB2-EB03-4A96-9C02-2F20AD64AF96}" dt="2021-07-15T08:02:18.484" v="1"/>
      <pc:docMkLst>
        <pc:docMk/>
      </pc:docMkLst>
      <pc:sldChg chg="modCm">
        <pc:chgData name="" userId="" providerId="" clId="Web-{AABA8EB2-EB03-4A96-9C02-2F20AD64AF96}" dt="2021-07-15T08:02:18.484" v="1"/>
        <pc:sldMkLst>
          <pc:docMk/>
          <pc:sldMk cId="2335713742" sldId="3206"/>
        </pc:sldMkLst>
      </pc:sldChg>
    </pc:docChg>
  </pc:docChgLst>
  <pc:docChgLst>
    <pc:chgData name="Chris Testa-O Neill" userId="5bbc7867-2897-41b3-9195-1c81bf62a82b" providerId="ADAL" clId="{4EC420CE-3B3F-441E-942F-F4313D2EDE3C}"/>
    <pc:docChg chg="undo custSel addSld delSld modSld sldOrd delMainMaster modSection">
      <pc:chgData name="Chris Testa-O Neill" userId="5bbc7867-2897-41b3-9195-1c81bf62a82b" providerId="ADAL" clId="{4EC420CE-3B3F-441E-942F-F4313D2EDE3C}" dt="2021-03-23T13:54:22.911" v="4079" actId="20577"/>
      <pc:docMkLst>
        <pc:docMk/>
      </pc:docMkLst>
      <pc:sldChg chg="addSp delSp modSp del mod">
        <pc:chgData name="Chris Testa-O Neill" userId="5bbc7867-2897-41b3-9195-1c81bf62a82b" providerId="ADAL" clId="{4EC420CE-3B3F-441E-942F-F4313D2EDE3C}" dt="2021-03-17T12:55:10.307" v="342" actId="47"/>
        <pc:sldMkLst>
          <pc:docMk/>
          <pc:sldMk cId="2968836778" sldId="632"/>
        </pc:sldMkLst>
        <pc:spChg chg="add mod">
          <ac:chgData name="Chris Testa-O Neill" userId="5bbc7867-2897-41b3-9195-1c81bf62a82b" providerId="ADAL" clId="{4EC420CE-3B3F-441E-942F-F4313D2EDE3C}" dt="2021-03-17T12:16:56.103" v="34"/>
          <ac:spMkLst>
            <pc:docMk/>
            <pc:sldMk cId="2968836778" sldId="632"/>
            <ac:spMk id="4" creationId="{FBC681EA-1B7A-FB41-8256-A9715135601A}"/>
          </ac:spMkLst>
        </pc:spChg>
        <pc:spChg chg="mod">
          <ac:chgData name="Chris Testa-O Neill" userId="5bbc7867-2897-41b3-9195-1c81bf62a82b" providerId="ADAL" clId="{4EC420CE-3B3F-441E-942F-F4313D2EDE3C}" dt="2021-03-17T12:15:15.558" v="32"/>
          <ac:spMkLst>
            <pc:docMk/>
            <pc:sldMk cId="2968836778" sldId="632"/>
            <ac:spMk id="23" creationId="{00000000-0000-0000-0000-000000000000}"/>
          </ac:spMkLst>
        </pc:spChg>
        <pc:picChg chg="del">
          <ac:chgData name="Chris Testa-O Neill" userId="5bbc7867-2897-41b3-9195-1c81bf62a82b" providerId="ADAL" clId="{4EC420CE-3B3F-441E-942F-F4313D2EDE3C}" dt="2021-03-17T12:16:55.411" v="33" actId="478"/>
          <ac:picMkLst>
            <pc:docMk/>
            <pc:sldMk cId="2968836778" sldId="632"/>
            <ac:picMk id="2" creationId="{C6B6ECCF-699A-4400-898D-96C5E84FA6C5}"/>
          </ac:picMkLst>
        </pc:picChg>
      </pc:sldChg>
      <pc:sldChg chg="modSp mod">
        <pc:chgData name="Chris Testa-O Neill" userId="5bbc7867-2897-41b3-9195-1c81bf62a82b" providerId="ADAL" clId="{4EC420CE-3B3F-441E-942F-F4313D2EDE3C}" dt="2021-03-23T13:54:22.911" v="4079" actId="20577"/>
        <pc:sldMkLst>
          <pc:docMk/>
          <pc:sldMk cId="2062531052" sldId="670"/>
        </pc:sldMkLst>
        <pc:graphicFrameChg chg="mod modGraphic">
          <ac:chgData name="Chris Testa-O Neill" userId="5bbc7867-2897-41b3-9195-1c81bf62a82b" providerId="ADAL" clId="{4EC420CE-3B3F-441E-942F-F4313D2EDE3C}" dt="2021-03-23T13:54:22.911" v="4079" actId="20577"/>
          <ac:graphicFrameMkLst>
            <pc:docMk/>
            <pc:sldMk cId="2062531052" sldId="670"/>
            <ac:graphicFrameMk id="8" creationId="{00000000-0000-0000-0000-000000000000}"/>
          </ac:graphicFrameMkLst>
        </pc:graphicFrameChg>
      </pc:sldChg>
      <pc:sldChg chg="addSp delSp modSp add del mod ord modNotesTx">
        <pc:chgData name="Chris Testa-O Neill" userId="5bbc7867-2897-41b3-9195-1c81bf62a82b" providerId="ADAL" clId="{4EC420CE-3B3F-441E-942F-F4313D2EDE3C}" dt="2021-03-19T14:21:22.563" v="3320"/>
        <pc:sldMkLst>
          <pc:docMk/>
          <pc:sldMk cId="2331031662" sldId="683"/>
        </pc:sldMkLst>
        <pc:spChg chg="add del mod">
          <ac:chgData name="Chris Testa-O Neill" userId="5bbc7867-2897-41b3-9195-1c81bf62a82b" providerId="ADAL" clId="{4EC420CE-3B3F-441E-942F-F4313D2EDE3C}" dt="2021-03-17T12:56:06.656" v="350" actId="478"/>
          <ac:spMkLst>
            <pc:docMk/>
            <pc:sldMk cId="2331031662" sldId="683"/>
            <ac:spMk id="26"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7"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8"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2"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3"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4" creationId="{00000000-0000-0000-0000-000000000000}"/>
          </ac:spMkLst>
        </pc:spChg>
        <pc:spChg chg="mod">
          <ac:chgData name="Chris Testa-O Neill" userId="5bbc7867-2897-41b3-9195-1c81bf62a82b" providerId="ADAL" clId="{4EC420CE-3B3F-441E-942F-F4313D2EDE3C}" dt="2021-03-17T12:57:59.886" v="352"/>
          <ac:spMkLst>
            <pc:docMk/>
            <pc:sldMk cId="2331031662" sldId="683"/>
            <ac:spMk id="39"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97" creationId="{00000000-0000-0000-0000-000000000000}"/>
          </ac:spMkLst>
        </pc:spChg>
        <pc:picChg chg="add mod">
          <ac:chgData name="Chris Testa-O Neill" userId="5bbc7867-2897-41b3-9195-1c81bf62a82b" providerId="ADAL" clId="{4EC420CE-3B3F-441E-942F-F4313D2EDE3C}" dt="2021-03-17T14:02:29.904" v="845" actId="1076"/>
          <ac:picMkLst>
            <pc:docMk/>
            <pc:sldMk cId="2331031662" sldId="683"/>
            <ac:picMk id="2" creationId="{F665C5AD-A203-46FD-AA8D-CA7F08313FEA}"/>
          </ac:picMkLst>
        </pc:picChg>
        <pc:picChg chg="add mod">
          <ac:chgData name="Chris Testa-O Neill" userId="5bbc7867-2897-41b3-9195-1c81bf62a82b" providerId="ADAL" clId="{4EC420CE-3B3F-441E-942F-F4313D2EDE3C}" dt="2021-03-17T12:59:53.541" v="419" actId="1035"/>
          <ac:picMkLst>
            <pc:docMk/>
            <pc:sldMk cId="2331031662" sldId="683"/>
            <ac:picMk id="3" creationId="{2F9AF960-7B04-4579-9627-4C756A4F9832}"/>
          </ac:picMkLst>
        </pc:picChg>
        <pc:picChg chg="add mod">
          <ac:chgData name="Chris Testa-O Neill" userId="5bbc7867-2897-41b3-9195-1c81bf62a82b" providerId="ADAL" clId="{4EC420CE-3B3F-441E-942F-F4313D2EDE3C}" dt="2021-03-17T12:59:53.541" v="419" actId="1035"/>
          <ac:picMkLst>
            <pc:docMk/>
            <pc:sldMk cId="2331031662" sldId="683"/>
            <ac:picMk id="4" creationId="{A5334DA5-F736-43E1-B8B6-17DD927FBE1E}"/>
          </ac:picMkLst>
        </pc:picChg>
        <pc:picChg chg="add mod">
          <ac:chgData name="Chris Testa-O Neill" userId="5bbc7867-2897-41b3-9195-1c81bf62a82b" providerId="ADAL" clId="{4EC420CE-3B3F-441E-942F-F4313D2EDE3C}" dt="2021-03-17T13:00:03.003" v="450" actId="1035"/>
          <ac:picMkLst>
            <pc:docMk/>
            <pc:sldMk cId="2331031662" sldId="683"/>
            <ac:picMk id="5" creationId="{20EB4FAD-0CE6-486A-BE03-72FBAEA32419}"/>
          </ac:picMkLst>
        </pc:picChg>
        <pc:picChg chg="add mod">
          <ac:chgData name="Chris Testa-O Neill" userId="5bbc7867-2897-41b3-9195-1c81bf62a82b" providerId="ADAL" clId="{4EC420CE-3B3F-441E-942F-F4313D2EDE3C}" dt="2021-03-17T12:55:48.543" v="348"/>
          <ac:picMkLst>
            <pc:docMk/>
            <pc:sldMk cId="2331031662" sldId="683"/>
            <ac:picMk id="10" creationId="{A53F196D-7C1B-49A6-94BC-34AAC122F8B5}"/>
          </ac:picMkLst>
        </pc:picChg>
        <pc:picChg chg="add mod">
          <ac:chgData name="Chris Testa-O Neill" userId="5bbc7867-2897-41b3-9195-1c81bf62a82b" providerId="ADAL" clId="{4EC420CE-3B3F-441E-942F-F4313D2EDE3C}" dt="2021-03-17T12:55:48.543" v="348"/>
          <ac:picMkLst>
            <pc:docMk/>
            <pc:sldMk cId="2331031662" sldId="683"/>
            <ac:picMk id="11" creationId="{4C196DB4-0FA7-425B-92BE-8D8CD834E927}"/>
          </ac:picMkLst>
        </pc:picChg>
        <pc:picChg chg="add mod">
          <ac:chgData name="Chris Testa-O Neill" userId="5bbc7867-2897-41b3-9195-1c81bf62a82b" providerId="ADAL" clId="{4EC420CE-3B3F-441E-942F-F4313D2EDE3C}" dt="2021-03-17T12:55:48.543" v="348"/>
          <ac:picMkLst>
            <pc:docMk/>
            <pc:sldMk cId="2331031662" sldId="683"/>
            <ac:picMk id="12" creationId="{8FC0CDFD-2363-429E-BC7A-3A626C7309E9}"/>
          </ac:picMkLst>
        </pc:picChg>
      </pc:sldChg>
      <pc:sldChg chg="del">
        <pc:chgData name="Chris Testa-O Neill" userId="5bbc7867-2897-41b3-9195-1c81bf62a82b" providerId="ADAL" clId="{4EC420CE-3B3F-441E-942F-F4313D2EDE3C}" dt="2021-03-17T14:14:31.003" v="873" actId="47"/>
        <pc:sldMkLst>
          <pc:docMk/>
          <pc:sldMk cId="3303394797" sldId="2098"/>
        </pc:sldMkLst>
      </pc:sldChg>
      <pc:sldChg chg="del">
        <pc:chgData name="Chris Testa-O Neill" userId="5bbc7867-2897-41b3-9195-1c81bf62a82b" providerId="ADAL" clId="{4EC420CE-3B3F-441E-942F-F4313D2EDE3C}" dt="2021-03-17T12:13:15.688" v="9" actId="47"/>
        <pc:sldMkLst>
          <pc:docMk/>
          <pc:sldMk cId="1668424702" sldId="2580"/>
        </pc:sldMkLst>
      </pc:sldChg>
      <pc:sldChg chg="del">
        <pc:chgData name="Chris Testa-O Neill" userId="5bbc7867-2897-41b3-9195-1c81bf62a82b" providerId="ADAL" clId="{4EC420CE-3B3F-441E-942F-F4313D2EDE3C}" dt="2021-03-17T14:14:15.176" v="870" actId="47"/>
        <pc:sldMkLst>
          <pc:docMk/>
          <pc:sldMk cId="3308389375" sldId="2582"/>
        </pc:sldMkLst>
      </pc:sldChg>
      <pc:sldChg chg="modSp mod">
        <pc:chgData name="Chris Testa-O Neill" userId="5bbc7867-2897-41b3-9195-1c81bf62a82b" providerId="ADAL" clId="{4EC420CE-3B3F-441E-942F-F4313D2EDE3C}" dt="2021-03-17T14:20:37.629" v="926"/>
        <pc:sldMkLst>
          <pc:docMk/>
          <pc:sldMk cId="176058127" sldId="2616"/>
        </pc:sldMkLst>
        <pc:spChg chg="mod">
          <ac:chgData name="Chris Testa-O Neill" userId="5bbc7867-2897-41b3-9195-1c81bf62a82b" providerId="ADAL" clId="{4EC420CE-3B3F-441E-942F-F4313D2EDE3C}" dt="2021-03-17T14:20:37.629" v="926"/>
          <ac:spMkLst>
            <pc:docMk/>
            <pc:sldMk cId="176058127" sldId="2616"/>
            <ac:spMk id="3" creationId="{4E6DA6E8-0BCB-4C18-BE84-7EE92F6D52EF}"/>
          </ac:spMkLst>
        </pc:spChg>
      </pc:sldChg>
      <pc:sldChg chg="del">
        <pc:chgData name="Chris Testa-O Neill" userId="5bbc7867-2897-41b3-9195-1c81bf62a82b" providerId="ADAL" clId="{4EC420CE-3B3F-441E-942F-F4313D2EDE3C}" dt="2021-03-17T14:14:32.047" v="874" actId="47"/>
        <pc:sldMkLst>
          <pc:docMk/>
          <pc:sldMk cId="622456034" sldId="3139"/>
        </pc:sldMkLst>
      </pc:sldChg>
      <pc:sldChg chg="del">
        <pc:chgData name="Chris Testa-O Neill" userId="5bbc7867-2897-41b3-9195-1c81bf62a82b" providerId="ADAL" clId="{4EC420CE-3B3F-441E-942F-F4313D2EDE3C}" dt="2021-03-17T14:14:33.755" v="875" actId="47"/>
        <pc:sldMkLst>
          <pc:docMk/>
          <pc:sldMk cId="3952863254" sldId="3140"/>
        </pc:sldMkLst>
      </pc:sldChg>
      <pc:sldChg chg="modSp mod">
        <pc:chgData name="Chris Testa-O Neill" userId="5bbc7867-2897-41b3-9195-1c81bf62a82b" providerId="ADAL" clId="{4EC420CE-3B3F-441E-942F-F4313D2EDE3C}" dt="2021-03-17T12:12:24.646" v="8" actId="20577"/>
        <pc:sldMkLst>
          <pc:docMk/>
          <pc:sldMk cId="1189570632" sldId="3143"/>
        </pc:sldMkLst>
        <pc:spChg chg="mod">
          <ac:chgData name="Chris Testa-O Neill" userId="5bbc7867-2897-41b3-9195-1c81bf62a82b" providerId="ADAL" clId="{4EC420CE-3B3F-441E-942F-F4313D2EDE3C}" dt="2021-03-17T12:12:24.646" v="8" actId="20577"/>
          <ac:spMkLst>
            <pc:docMk/>
            <pc:sldMk cId="1189570632" sldId="3143"/>
            <ac:spMk id="4" creationId="{00000000-0000-0000-0000-000000000000}"/>
          </ac:spMkLst>
        </pc:spChg>
      </pc:sldChg>
      <pc:sldChg chg="modSp mod modNotesTx">
        <pc:chgData name="Chris Testa-O Neill" userId="5bbc7867-2897-41b3-9195-1c81bf62a82b" providerId="ADAL" clId="{4EC420CE-3B3F-441E-942F-F4313D2EDE3C}" dt="2021-03-19T13:56:31.042" v="1474" actId="6549"/>
        <pc:sldMkLst>
          <pc:docMk/>
          <pc:sldMk cId="3133879445" sldId="3163"/>
        </pc:sldMkLst>
        <pc:spChg chg="mod">
          <ac:chgData name="Chris Testa-O Neill" userId="5bbc7867-2897-41b3-9195-1c81bf62a82b" providerId="ADAL" clId="{4EC420CE-3B3F-441E-942F-F4313D2EDE3C}" dt="2021-03-17T12:13:27.185" v="10"/>
          <ac:spMkLst>
            <pc:docMk/>
            <pc:sldMk cId="3133879445" sldId="3163"/>
            <ac:spMk id="30" creationId="{FEB625CA-EC87-44C2-9BCF-5472AF365B3E}"/>
          </ac:spMkLst>
        </pc:spChg>
        <pc:spChg chg="mod">
          <ac:chgData name="Chris Testa-O Neill" userId="5bbc7867-2897-41b3-9195-1c81bf62a82b" providerId="ADAL" clId="{4EC420CE-3B3F-441E-942F-F4313D2EDE3C}" dt="2021-03-17T12:13:38.681" v="11"/>
          <ac:spMkLst>
            <pc:docMk/>
            <pc:sldMk cId="3133879445" sldId="3163"/>
            <ac:spMk id="37" creationId="{8D3725C6-AE58-4A3B-949D-EF015521A5A0}"/>
          </ac:spMkLst>
        </pc:spChg>
        <pc:spChg chg="mod">
          <ac:chgData name="Chris Testa-O Neill" userId="5bbc7867-2897-41b3-9195-1c81bf62a82b" providerId="ADAL" clId="{4EC420CE-3B3F-441E-942F-F4313D2EDE3C}" dt="2021-03-17T12:13:52.759" v="12"/>
          <ac:spMkLst>
            <pc:docMk/>
            <pc:sldMk cId="3133879445" sldId="3163"/>
            <ac:spMk id="40" creationId="{135B94DD-A818-441D-B878-E41996D7C137}"/>
          </ac:spMkLst>
        </pc:spChg>
        <pc:spChg chg="mod">
          <ac:chgData name="Chris Testa-O Neill" userId="5bbc7867-2897-41b3-9195-1c81bf62a82b" providerId="ADAL" clId="{4EC420CE-3B3F-441E-942F-F4313D2EDE3C}" dt="2021-03-17T12:14:46.937" v="31" actId="20577"/>
          <ac:spMkLst>
            <pc:docMk/>
            <pc:sldMk cId="3133879445" sldId="3163"/>
            <ac:spMk id="47" creationId="{4683AB34-DF36-41AD-9C31-78D35CAD8574}"/>
          </ac:spMkLst>
        </pc:spChg>
      </pc:sldChg>
      <pc:sldChg chg="del">
        <pc:chgData name="Chris Testa-O Neill" userId="5bbc7867-2897-41b3-9195-1c81bf62a82b" providerId="ADAL" clId="{4EC420CE-3B3F-441E-942F-F4313D2EDE3C}" dt="2021-03-17T14:14:16.047" v="871" actId="47"/>
        <pc:sldMkLst>
          <pc:docMk/>
          <pc:sldMk cId="4065968634" sldId="3169"/>
        </pc:sldMkLst>
      </pc:sldChg>
      <pc:sldChg chg="del">
        <pc:chgData name="Chris Testa-O Neill" userId="5bbc7867-2897-41b3-9195-1c81bf62a82b" providerId="ADAL" clId="{4EC420CE-3B3F-441E-942F-F4313D2EDE3C}" dt="2021-03-17T14:14:17.101" v="872" actId="47"/>
        <pc:sldMkLst>
          <pc:docMk/>
          <pc:sldMk cId="2226993777" sldId="3170"/>
        </pc:sldMkLst>
      </pc:sldChg>
      <pc:sldChg chg="addSp delSp modSp mod ord modNotesTx">
        <pc:chgData name="Chris Testa-O Neill" userId="5bbc7867-2897-41b3-9195-1c81bf62a82b" providerId="ADAL" clId="{4EC420CE-3B3F-441E-942F-F4313D2EDE3C}" dt="2021-03-19T15:17:46.174" v="3528" actId="6549"/>
        <pc:sldMkLst>
          <pc:docMk/>
          <pc:sldMk cId="3738243085" sldId="3204"/>
        </pc:sldMkLst>
        <pc:spChg chg="mod">
          <ac:chgData name="Chris Testa-O Neill" userId="5bbc7867-2897-41b3-9195-1c81bf62a82b" providerId="ADAL" clId="{4EC420CE-3B3F-441E-942F-F4313D2EDE3C}" dt="2021-03-17T12:19:23.352" v="37"/>
          <ac:spMkLst>
            <pc:docMk/>
            <pc:sldMk cId="3738243085" sldId="3204"/>
            <ac:spMk id="2" creationId="{00000000-0000-0000-0000-000000000000}"/>
          </ac:spMkLst>
        </pc:spChg>
        <pc:spChg chg="del">
          <ac:chgData name="Chris Testa-O Neill" userId="5bbc7867-2897-41b3-9195-1c81bf62a82b" providerId="ADAL" clId="{4EC420CE-3B3F-441E-942F-F4313D2EDE3C}" dt="2021-03-17T12:19:02.317" v="36" actId="478"/>
          <ac:spMkLst>
            <pc:docMk/>
            <pc:sldMk cId="3738243085" sldId="3204"/>
            <ac:spMk id="32" creationId="{812A8682-03D7-4D47-8D20-BAC7DC522CA7}"/>
          </ac:spMkLst>
        </pc:spChg>
        <pc:spChg chg="add mod">
          <ac:chgData name="Chris Testa-O Neill" userId="5bbc7867-2897-41b3-9195-1c81bf62a82b" providerId="ADAL" clId="{4EC420CE-3B3F-441E-942F-F4313D2EDE3C}" dt="2021-03-17T12:19:41.107" v="38"/>
          <ac:spMkLst>
            <pc:docMk/>
            <pc:sldMk cId="3738243085" sldId="3204"/>
            <ac:spMk id="35" creationId="{433315F4-B5F7-43D8-AF80-0E5700B5B64C}"/>
          </ac:spMkLst>
        </pc:spChg>
        <pc:spChg chg="add mod">
          <ac:chgData name="Chris Testa-O Neill" userId="5bbc7867-2897-41b3-9195-1c81bf62a82b" providerId="ADAL" clId="{4EC420CE-3B3F-441E-942F-F4313D2EDE3C}" dt="2021-03-17T12:19:41.107" v="38"/>
          <ac:spMkLst>
            <pc:docMk/>
            <pc:sldMk cId="3738243085" sldId="3204"/>
            <ac:spMk id="36" creationId="{A3156503-9EF9-495C-8BDD-BD12929BA400}"/>
          </ac:spMkLst>
        </pc:spChg>
        <pc:spChg chg="add mod">
          <ac:chgData name="Chris Testa-O Neill" userId="5bbc7867-2897-41b3-9195-1c81bf62a82b" providerId="ADAL" clId="{4EC420CE-3B3F-441E-942F-F4313D2EDE3C}" dt="2021-03-19T14:16:49.424" v="3274" actId="20577"/>
          <ac:spMkLst>
            <pc:docMk/>
            <pc:sldMk cId="3738243085" sldId="3204"/>
            <ac:spMk id="37" creationId="{C3C3336D-D9EC-4925-BE5C-0F7A4E2A2981}"/>
          </ac:spMkLst>
        </pc:spChg>
        <pc:spChg chg="del">
          <ac:chgData name="Chris Testa-O Neill" userId="5bbc7867-2897-41b3-9195-1c81bf62a82b" providerId="ADAL" clId="{4EC420CE-3B3F-441E-942F-F4313D2EDE3C}" dt="2021-03-17T12:19:54.140" v="39" actId="478"/>
          <ac:spMkLst>
            <pc:docMk/>
            <pc:sldMk cId="3738243085" sldId="3204"/>
            <ac:spMk id="67" creationId="{00000000-0000-0000-0000-000000000000}"/>
          </ac:spMkLst>
        </pc:spChg>
        <pc:grpChg chg="del">
          <ac:chgData name="Chris Testa-O Neill" userId="5bbc7867-2897-41b3-9195-1c81bf62a82b" providerId="ADAL" clId="{4EC420CE-3B3F-441E-942F-F4313D2EDE3C}" dt="2021-03-17T12:18:57.832" v="35" actId="478"/>
          <ac:grpSpMkLst>
            <pc:docMk/>
            <pc:sldMk cId="3738243085" sldId="3204"/>
            <ac:grpSpMk id="8" creationId="{5E057B4E-1D63-406D-862F-F50C348A6663}"/>
          </ac:grpSpMkLst>
        </pc:grpChg>
        <pc:picChg chg="add mod">
          <ac:chgData name="Chris Testa-O Neill" userId="5bbc7867-2897-41b3-9195-1c81bf62a82b" providerId="ADAL" clId="{4EC420CE-3B3F-441E-942F-F4313D2EDE3C}" dt="2021-03-17T12:19:41.107" v="38"/>
          <ac:picMkLst>
            <pc:docMk/>
            <pc:sldMk cId="3738243085" sldId="3204"/>
            <ac:picMk id="33" creationId="{B7074DFF-1281-43F6-8C43-070B22AAEB93}"/>
          </ac:picMkLst>
        </pc:picChg>
        <pc:picChg chg="add mod">
          <ac:chgData name="Chris Testa-O Neill" userId="5bbc7867-2897-41b3-9195-1c81bf62a82b" providerId="ADAL" clId="{4EC420CE-3B3F-441E-942F-F4313D2EDE3C}" dt="2021-03-17T12:19:41.107" v="38"/>
          <ac:picMkLst>
            <pc:docMk/>
            <pc:sldMk cId="3738243085" sldId="3204"/>
            <ac:picMk id="34" creationId="{67F8805F-5D73-4CC7-8C62-9F643149AC52}"/>
          </ac:picMkLst>
        </pc:picChg>
        <pc:cxnChg chg="mod">
          <ac:chgData name="Chris Testa-O Neill" userId="5bbc7867-2897-41b3-9195-1c81bf62a82b" providerId="ADAL" clId="{4EC420CE-3B3F-441E-942F-F4313D2EDE3C}" dt="2021-03-17T12:18:57.832" v="35" actId="478"/>
          <ac:cxnSpMkLst>
            <pc:docMk/>
            <pc:sldMk cId="3738243085" sldId="3204"/>
            <ac:cxnSpMk id="90" creationId="{56DF279A-3388-4CD5-B70A-0B2CAF33D429}"/>
          </ac:cxnSpMkLst>
        </pc:cxnChg>
        <pc:cxnChg chg="mod">
          <ac:chgData name="Chris Testa-O Neill" userId="5bbc7867-2897-41b3-9195-1c81bf62a82b" providerId="ADAL" clId="{4EC420CE-3B3F-441E-942F-F4313D2EDE3C}" dt="2021-03-17T12:18:57.832" v="35" actId="478"/>
          <ac:cxnSpMkLst>
            <pc:docMk/>
            <pc:sldMk cId="3738243085" sldId="3204"/>
            <ac:cxnSpMk id="92" creationId="{9E460D80-D830-492B-AD08-EFA4D0BACF90}"/>
          </ac:cxnSpMkLst>
        </pc:cxnChg>
        <pc:cxnChg chg="mod">
          <ac:chgData name="Chris Testa-O Neill" userId="5bbc7867-2897-41b3-9195-1c81bf62a82b" providerId="ADAL" clId="{4EC420CE-3B3F-441E-942F-F4313D2EDE3C}" dt="2021-03-17T12:18:57.832" v="35" actId="478"/>
          <ac:cxnSpMkLst>
            <pc:docMk/>
            <pc:sldMk cId="3738243085" sldId="3204"/>
            <ac:cxnSpMk id="97" creationId="{B733654D-0A1D-4347-8BED-8DE10A7084FA}"/>
          </ac:cxnSpMkLst>
        </pc:cxnChg>
        <pc:cxnChg chg="mod">
          <ac:chgData name="Chris Testa-O Neill" userId="5bbc7867-2897-41b3-9195-1c81bf62a82b" providerId="ADAL" clId="{4EC420CE-3B3F-441E-942F-F4313D2EDE3C}" dt="2021-03-17T12:18:57.832" v="35" actId="478"/>
          <ac:cxnSpMkLst>
            <pc:docMk/>
            <pc:sldMk cId="3738243085" sldId="3204"/>
            <ac:cxnSpMk id="101" creationId="{F504E6DD-6771-4DF1-BB9F-22766C87B4C5}"/>
          </ac:cxnSpMkLst>
        </pc:cxnChg>
        <pc:cxnChg chg="mod">
          <ac:chgData name="Chris Testa-O Neill" userId="5bbc7867-2897-41b3-9195-1c81bf62a82b" providerId="ADAL" clId="{4EC420CE-3B3F-441E-942F-F4313D2EDE3C}" dt="2021-03-17T12:18:57.832" v="35" actId="478"/>
          <ac:cxnSpMkLst>
            <pc:docMk/>
            <pc:sldMk cId="3738243085" sldId="3204"/>
            <ac:cxnSpMk id="105" creationId="{CC48E698-E2E7-4514-AAB1-FDB8FE0BBB4B}"/>
          </ac:cxnSpMkLst>
        </pc:cxnChg>
        <pc:cxnChg chg="mod">
          <ac:chgData name="Chris Testa-O Neill" userId="5bbc7867-2897-41b3-9195-1c81bf62a82b" providerId="ADAL" clId="{4EC420CE-3B3F-441E-942F-F4313D2EDE3C}" dt="2021-03-17T12:18:57.832" v="35" actId="478"/>
          <ac:cxnSpMkLst>
            <pc:docMk/>
            <pc:sldMk cId="3738243085" sldId="3204"/>
            <ac:cxnSpMk id="108" creationId="{414D243A-AE86-496C-9E4B-E24D7684B301}"/>
          </ac:cxnSpMkLst>
        </pc:cxnChg>
        <pc:cxnChg chg="mod">
          <ac:chgData name="Chris Testa-O Neill" userId="5bbc7867-2897-41b3-9195-1c81bf62a82b" providerId="ADAL" clId="{4EC420CE-3B3F-441E-942F-F4313D2EDE3C}" dt="2021-03-17T12:18:57.832" v="35" actId="478"/>
          <ac:cxnSpMkLst>
            <pc:docMk/>
            <pc:sldMk cId="3738243085" sldId="3204"/>
            <ac:cxnSpMk id="113" creationId="{48390528-7509-43F5-9296-E08DBB0B1FA1}"/>
          </ac:cxnSpMkLst>
        </pc:cxnChg>
      </pc:sldChg>
      <pc:sldChg chg="modSp mod modNotesTx">
        <pc:chgData name="Chris Testa-O Neill" userId="5bbc7867-2897-41b3-9195-1c81bf62a82b" providerId="ADAL" clId="{4EC420CE-3B3F-441E-942F-F4313D2EDE3C}" dt="2021-03-19T13:58:38.904" v="1626" actId="20577"/>
        <pc:sldMkLst>
          <pc:docMk/>
          <pc:sldMk cId="2335713742" sldId="3206"/>
        </pc:sldMkLst>
        <pc:spChg chg="mod">
          <ac:chgData name="Chris Testa-O Neill" userId="5bbc7867-2897-41b3-9195-1c81bf62a82b" providerId="ADAL" clId="{4EC420CE-3B3F-441E-942F-F4313D2EDE3C}" dt="2021-03-17T14:19:47.459" v="925" actId="33524"/>
          <ac:spMkLst>
            <pc:docMk/>
            <pc:sldMk cId="2335713742" sldId="3206"/>
            <ac:spMk id="32" creationId="{00000000-0000-0000-0000-000000000000}"/>
          </ac:spMkLst>
        </pc:spChg>
      </pc:sldChg>
      <pc:sldChg chg="addSp delSp modSp mod modNotesTx">
        <pc:chgData name="Chris Testa-O Neill" userId="5bbc7867-2897-41b3-9195-1c81bf62a82b" providerId="ADAL" clId="{4EC420CE-3B3F-441E-942F-F4313D2EDE3C}" dt="2021-03-19T14:14:06.192" v="3184"/>
        <pc:sldMkLst>
          <pc:docMk/>
          <pc:sldMk cId="3814826435" sldId="3207"/>
        </pc:sldMkLst>
        <pc:spChg chg="mod">
          <ac:chgData name="Chris Testa-O Neill" userId="5bbc7867-2897-41b3-9195-1c81bf62a82b" providerId="ADAL" clId="{4EC420CE-3B3F-441E-942F-F4313D2EDE3C}" dt="2021-03-17T14:19:13.231" v="924" actId="1035"/>
          <ac:spMkLst>
            <pc:docMk/>
            <pc:sldMk cId="3814826435" sldId="3207"/>
            <ac:spMk id="2" creationId="{4AE9E61B-1A8E-417D-ABDF-37C1B0BD4A8B}"/>
          </ac:spMkLst>
        </pc:spChg>
        <pc:spChg chg="mod">
          <ac:chgData name="Chris Testa-O Neill" userId="5bbc7867-2897-41b3-9195-1c81bf62a82b" providerId="ADAL" clId="{4EC420CE-3B3F-441E-942F-F4313D2EDE3C}" dt="2021-03-17T13:12:20.277" v="472" actId="20577"/>
          <ac:spMkLst>
            <pc:docMk/>
            <pc:sldMk cId="3814826435" sldId="3207"/>
            <ac:spMk id="3" creationId="{CD920A50-DABC-4ECA-873C-001C229B5CDF}"/>
          </ac:spMkLst>
        </pc:spChg>
        <pc:spChg chg="mod">
          <ac:chgData name="Chris Testa-O Neill" userId="5bbc7867-2897-41b3-9195-1c81bf62a82b" providerId="ADAL" clId="{4EC420CE-3B3F-441E-942F-F4313D2EDE3C}" dt="2021-03-17T13:36:45.062" v="716" actId="1076"/>
          <ac:spMkLst>
            <pc:docMk/>
            <pc:sldMk cId="3814826435" sldId="3207"/>
            <ac:spMk id="14" creationId="{6E49C6F9-6A21-4783-B7EC-14C5A164AB2A}"/>
          </ac:spMkLst>
        </pc:spChg>
        <pc:spChg chg="mod">
          <ac:chgData name="Chris Testa-O Neill" userId="5bbc7867-2897-41b3-9195-1c81bf62a82b" providerId="ADAL" clId="{4EC420CE-3B3F-441E-942F-F4313D2EDE3C}" dt="2021-03-17T13:36:37.097" v="715" actId="14100"/>
          <ac:spMkLst>
            <pc:docMk/>
            <pc:sldMk cId="3814826435" sldId="3207"/>
            <ac:spMk id="19" creationId="{895DB37B-58DD-442C-9D63-F1A748AB1CBF}"/>
          </ac:spMkLst>
        </pc:spChg>
        <pc:spChg chg="mod">
          <ac:chgData name="Chris Testa-O Neill" userId="5bbc7867-2897-41b3-9195-1c81bf62a82b" providerId="ADAL" clId="{4EC420CE-3B3F-441E-942F-F4313D2EDE3C}" dt="2021-03-17T13:37:14.097" v="777" actId="1035"/>
          <ac:spMkLst>
            <pc:docMk/>
            <pc:sldMk cId="3814826435" sldId="3207"/>
            <ac:spMk id="20" creationId="{A40EBB17-DDE1-422A-8EE9-A034E5DC50BF}"/>
          </ac:spMkLst>
        </pc:spChg>
        <pc:spChg chg="mod">
          <ac:chgData name="Chris Testa-O Neill" userId="5bbc7867-2897-41b3-9195-1c81bf62a82b" providerId="ADAL" clId="{4EC420CE-3B3F-441E-942F-F4313D2EDE3C}" dt="2021-03-17T13:37:14.097" v="777" actId="1035"/>
          <ac:spMkLst>
            <pc:docMk/>
            <pc:sldMk cId="3814826435" sldId="3207"/>
            <ac:spMk id="21" creationId="{E7E27F93-190E-4B06-9C65-674D95B1DD6D}"/>
          </ac:spMkLst>
        </pc:spChg>
        <pc:spChg chg="mod">
          <ac:chgData name="Chris Testa-O Neill" userId="5bbc7867-2897-41b3-9195-1c81bf62a82b" providerId="ADAL" clId="{4EC420CE-3B3F-441E-942F-F4313D2EDE3C}" dt="2021-03-17T13:39:36.508" v="791" actId="255"/>
          <ac:spMkLst>
            <pc:docMk/>
            <pc:sldMk cId="3814826435" sldId="3207"/>
            <ac:spMk id="22" creationId="{2D1DCECF-FA25-4C9D-A377-81B7FB787845}"/>
          </ac:spMkLst>
        </pc:spChg>
        <pc:spChg chg="mod">
          <ac:chgData name="Chris Testa-O Neill" userId="5bbc7867-2897-41b3-9195-1c81bf62a82b" providerId="ADAL" clId="{4EC420CE-3B3F-441E-942F-F4313D2EDE3C}" dt="2021-03-17T13:40:11.197" v="793" actId="20577"/>
          <ac:spMkLst>
            <pc:docMk/>
            <pc:sldMk cId="3814826435" sldId="3207"/>
            <ac:spMk id="27" creationId="{7D1F6ADB-66B5-48D3-8FC6-0779B34ED28F}"/>
          </ac:spMkLst>
        </pc:spChg>
        <pc:spChg chg="mod">
          <ac:chgData name="Chris Testa-O Neill" userId="5bbc7867-2897-41b3-9195-1c81bf62a82b" providerId="ADAL" clId="{4EC420CE-3B3F-441E-942F-F4313D2EDE3C}" dt="2021-03-17T14:19:04.987" v="922" actId="1036"/>
          <ac:spMkLst>
            <pc:docMk/>
            <pc:sldMk cId="3814826435" sldId="3207"/>
            <ac:spMk id="28" creationId="{41566B28-BCCC-42E8-8618-38FD3FCF60A2}"/>
          </ac:spMkLst>
        </pc:spChg>
        <pc:spChg chg="mod">
          <ac:chgData name="Chris Testa-O Neill" userId="5bbc7867-2897-41b3-9195-1c81bf62a82b" providerId="ADAL" clId="{4EC420CE-3B3F-441E-942F-F4313D2EDE3C}" dt="2021-03-17T14:18:56.300" v="918" actId="1036"/>
          <ac:spMkLst>
            <pc:docMk/>
            <pc:sldMk cId="3814826435" sldId="3207"/>
            <ac:spMk id="29" creationId="{5ED588FB-0BE6-4C96-92FE-9AF1C4CE2C08}"/>
          </ac:spMkLst>
        </pc:spChg>
        <pc:spChg chg="mod">
          <ac:chgData name="Chris Testa-O Neill" userId="5bbc7867-2897-41b3-9195-1c81bf62a82b" providerId="ADAL" clId="{4EC420CE-3B3F-441E-942F-F4313D2EDE3C}" dt="2021-03-17T14:18:50.671" v="907" actId="1036"/>
          <ac:spMkLst>
            <pc:docMk/>
            <pc:sldMk cId="3814826435" sldId="3207"/>
            <ac:spMk id="30" creationId="{06ACD56B-89E4-4EB9-B0F3-412D7497CCE4}"/>
          </ac:spMkLst>
        </pc:spChg>
        <pc:spChg chg="mod">
          <ac:chgData name="Chris Testa-O Neill" userId="5bbc7867-2897-41b3-9195-1c81bf62a82b" providerId="ADAL" clId="{4EC420CE-3B3F-441E-942F-F4313D2EDE3C}" dt="2021-03-17T14:18:43.231" v="893" actId="1036"/>
          <ac:spMkLst>
            <pc:docMk/>
            <pc:sldMk cId="3814826435" sldId="3207"/>
            <ac:spMk id="31" creationId="{81E13F2C-D115-450E-9180-9F874FE5EA18}"/>
          </ac:spMkLst>
        </pc:spChg>
        <pc:spChg chg="mod">
          <ac:chgData name="Chris Testa-O Neill" userId="5bbc7867-2897-41b3-9195-1c81bf62a82b" providerId="ADAL" clId="{4EC420CE-3B3F-441E-942F-F4313D2EDE3C}" dt="2021-03-17T13:37:14.097" v="777" actId="1035"/>
          <ac:spMkLst>
            <pc:docMk/>
            <pc:sldMk cId="3814826435" sldId="3207"/>
            <ac:spMk id="34" creationId="{00D7783D-20FF-486F-A56F-C93871C6AAB8}"/>
          </ac:spMkLst>
        </pc:spChg>
        <pc:spChg chg="mod">
          <ac:chgData name="Chris Testa-O Neill" userId="5bbc7867-2897-41b3-9195-1c81bf62a82b" providerId="ADAL" clId="{4EC420CE-3B3F-441E-942F-F4313D2EDE3C}" dt="2021-03-17T13:37:14.097" v="777" actId="1035"/>
          <ac:spMkLst>
            <pc:docMk/>
            <pc:sldMk cId="3814826435" sldId="3207"/>
            <ac:spMk id="35" creationId="{BA02477F-F06D-4D9F-8D1B-76193C772BF5}"/>
          </ac:spMkLst>
        </pc:spChg>
        <pc:spChg chg="mod">
          <ac:chgData name="Chris Testa-O Neill" userId="5bbc7867-2897-41b3-9195-1c81bf62a82b" providerId="ADAL" clId="{4EC420CE-3B3F-441E-942F-F4313D2EDE3C}" dt="2021-03-17T13:37:14.097" v="777" actId="1035"/>
          <ac:spMkLst>
            <pc:docMk/>
            <pc:sldMk cId="3814826435" sldId="3207"/>
            <ac:spMk id="36" creationId="{C5AD1CEA-42AD-40BE-AA49-21E68F0B5E91}"/>
          </ac:spMkLst>
        </pc:spChg>
        <pc:spChg chg="mod">
          <ac:chgData name="Chris Testa-O Neill" userId="5bbc7867-2897-41b3-9195-1c81bf62a82b" providerId="ADAL" clId="{4EC420CE-3B3F-441E-942F-F4313D2EDE3C}" dt="2021-03-17T13:40:01.779" v="792" actId="1076"/>
          <ac:spMkLst>
            <pc:docMk/>
            <pc:sldMk cId="3814826435" sldId="3207"/>
            <ac:spMk id="37" creationId="{CB88E290-015D-4642-A8DC-304D6825EF04}"/>
          </ac:spMkLst>
        </pc:spChg>
        <pc:picChg chg="del">
          <ac:chgData name="Chris Testa-O Neill" userId="5bbc7867-2897-41b3-9195-1c81bf62a82b" providerId="ADAL" clId="{4EC420CE-3B3F-441E-942F-F4313D2EDE3C}" dt="2021-03-17T13:16:32.877" v="476" actId="478"/>
          <ac:picMkLst>
            <pc:docMk/>
            <pc:sldMk cId="3814826435" sldId="3207"/>
            <ac:picMk id="4" creationId="{54DFCEE5-B6F0-457D-BF90-94F17FDE4041}"/>
          </ac:picMkLst>
        </pc:picChg>
        <pc:picChg chg="del">
          <ac:chgData name="Chris Testa-O Neill" userId="5bbc7867-2897-41b3-9195-1c81bf62a82b" providerId="ADAL" clId="{4EC420CE-3B3F-441E-942F-F4313D2EDE3C}" dt="2021-03-17T13:18:21.763" v="495" actId="478"/>
          <ac:picMkLst>
            <pc:docMk/>
            <pc:sldMk cId="3814826435" sldId="3207"/>
            <ac:picMk id="6" creationId="{50028B76-410B-4EEF-A679-1BF932906155}"/>
          </ac:picMkLst>
        </pc:picChg>
        <pc:picChg chg="add mod">
          <ac:chgData name="Chris Testa-O Neill" userId="5bbc7867-2897-41b3-9195-1c81bf62a82b" providerId="ADAL" clId="{4EC420CE-3B3F-441E-942F-F4313D2EDE3C}" dt="2021-03-17T14:19:13.231" v="924" actId="1035"/>
          <ac:picMkLst>
            <pc:docMk/>
            <pc:sldMk cId="3814826435" sldId="3207"/>
            <ac:picMk id="7" creationId="{78AEFE0D-61AD-46E8-912F-4FB000F2568C}"/>
          </ac:picMkLst>
        </pc:picChg>
        <pc:picChg chg="add mod">
          <ac:chgData name="Chris Testa-O Neill" userId="5bbc7867-2897-41b3-9195-1c81bf62a82b" providerId="ADAL" clId="{4EC420CE-3B3F-441E-942F-F4313D2EDE3C}" dt="2021-03-17T14:19:04.987" v="922" actId="1036"/>
          <ac:picMkLst>
            <pc:docMk/>
            <pc:sldMk cId="3814826435" sldId="3207"/>
            <ac:picMk id="8" creationId="{CEDFDB85-56BA-403A-A21D-110A351D5BCF}"/>
          </ac:picMkLst>
        </pc:picChg>
        <pc:picChg chg="del">
          <ac:chgData name="Chris Testa-O Neill" userId="5bbc7867-2897-41b3-9195-1c81bf62a82b" providerId="ADAL" clId="{4EC420CE-3B3F-441E-942F-F4313D2EDE3C}" dt="2021-03-17T13:30:19.876" v="685" actId="478"/>
          <ac:picMkLst>
            <pc:docMk/>
            <pc:sldMk cId="3814826435" sldId="3207"/>
            <ac:picMk id="9" creationId="{22BAFDB4-CCFC-4C40-AD26-5820DC664828}"/>
          </ac:picMkLst>
        </pc:picChg>
        <pc:picChg chg="del mod">
          <ac:chgData name="Chris Testa-O Neill" userId="5bbc7867-2897-41b3-9195-1c81bf62a82b" providerId="ADAL" clId="{4EC420CE-3B3F-441E-942F-F4313D2EDE3C}" dt="2021-03-17T13:40:27.345" v="794" actId="478"/>
          <ac:picMkLst>
            <pc:docMk/>
            <pc:sldMk cId="3814826435" sldId="3207"/>
            <ac:picMk id="11" creationId="{7B7AF7AC-C1A7-4C4A-8AB4-9309FFCF28FC}"/>
          </ac:picMkLst>
        </pc:picChg>
        <pc:picChg chg="add del">
          <ac:chgData name="Chris Testa-O Neill" userId="5bbc7867-2897-41b3-9195-1c81bf62a82b" providerId="ADAL" clId="{4EC420CE-3B3F-441E-942F-F4313D2EDE3C}" dt="2021-03-17T14:02:55.899" v="847" actId="22"/>
          <ac:picMkLst>
            <pc:docMk/>
            <pc:sldMk cId="3814826435" sldId="3207"/>
            <ac:picMk id="12" creationId="{87621B5E-BC14-43EC-9C3A-EA31790DBCD7}"/>
          </ac:picMkLst>
        </pc:picChg>
        <pc:picChg chg="add del mod modCrop">
          <ac:chgData name="Chris Testa-O Neill" userId="5bbc7867-2897-41b3-9195-1c81bf62a82b" providerId="ADAL" clId="{4EC420CE-3B3F-441E-942F-F4313D2EDE3C}" dt="2021-03-17T14:03:14.199" v="851" actId="478"/>
          <ac:picMkLst>
            <pc:docMk/>
            <pc:sldMk cId="3814826435" sldId="3207"/>
            <ac:picMk id="13" creationId="{6296F276-B850-44C6-9A90-268BD855C44A}"/>
          </ac:picMkLst>
        </pc:picChg>
        <pc:picChg chg="add mod modCrop">
          <ac:chgData name="Chris Testa-O Neill" userId="5bbc7867-2897-41b3-9195-1c81bf62a82b" providerId="ADAL" clId="{4EC420CE-3B3F-441E-942F-F4313D2EDE3C}" dt="2021-03-17T14:18:50.671" v="907" actId="1036"/>
          <ac:picMkLst>
            <pc:docMk/>
            <pc:sldMk cId="3814826435" sldId="3207"/>
            <ac:picMk id="15" creationId="{ABA63270-5F88-4410-97B4-F3DB8490CC43}"/>
          </ac:picMkLst>
        </pc:picChg>
        <pc:picChg chg="add mod">
          <ac:chgData name="Chris Testa-O Neill" userId="5bbc7867-2897-41b3-9195-1c81bf62a82b" providerId="ADAL" clId="{4EC420CE-3B3F-441E-942F-F4313D2EDE3C}" dt="2021-03-17T14:18:56.300" v="918" actId="1036"/>
          <ac:picMkLst>
            <pc:docMk/>
            <pc:sldMk cId="3814826435" sldId="3207"/>
            <ac:picMk id="17" creationId="{D97C2170-893F-4E9A-B182-F7803A29447A}"/>
          </ac:picMkLst>
        </pc:picChg>
        <pc:picChg chg="add mod">
          <ac:chgData name="Chris Testa-O Neill" userId="5bbc7867-2897-41b3-9195-1c81bf62a82b" providerId="ADAL" clId="{4EC420CE-3B3F-441E-942F-F4313D2EDE3C}" dt="2021-03-17T14:18:43.231" v="893" actId="1036"/>
          <ac:picMkLst>
            <pc:docMk/>
            <pc:sldMk cId="3814826435" sldId="3207"/>
            <ac:picMk id="23" creationId="{30B8A9F3-2333-4145-A9F4-654FA4C657B5}"/>
          </ac:picMkLst>
        </pc:picChg>
        <pc:picChg chg="del">
          <ac:chgData name="Chris Testa-O Neill" userId="5bbc7867-2897-41b3-9195-1c81bf62a82b" providerId="ADAL" clId="{4EC420CE-3B3F-441E-942F-F4313D2EDE3C}" dt="2021-03-17T13:30:23.291" v="686" actId="478"/>
          <ac:picMkLst>
            <pc:docMk/>
            <pc:sldMk cId="3814826435" sldId="3207"/>
            <ac:picMk id="25" creationId="{AB011A52-8076-47C1-AF47-3EBF3D181D88}"/>
          </ac:picMkLst>
        </pc:picChg>
      </pc:sldChg>
      <pc:sldMasterChg chg="del delSldLayout">
        <pc:chgData name="Chris Testa-O Neill" userId="5bbc7867-2897-41b3-9195-1c81bf62a82b" providerId="ADAL" clId="{4EC420CE-3B3F-441E-942F-F4313D2EDE3C}" dt="2021-03-17T14:14:31.003" v="873" actId="47"/>
        <pc:sldMasterMkLst>
          <pc:docMk/>
          <pc:sldMasterMk cId="1764861587" sldId="2147484663"/>
        </pc:sldMasterMkLst>
        <pc:sldLayoutChg chg="del">
          <pc:chgData name="Chris Testa-O Neill" userId="5bbc7867-2897-41b3-9195-1c81bf62a82b" providerId="ADAL" clId="{4EC420CE-3B3F-441E-942F-F4313D2EDE3C}" dt="2021-03-17T14:14:31.003" v="873" actId="47"/>
          <pc:sldLayoutMkLst>
            <pc:docMk/>
            <pc:sldMasterMk cId="1764861587" sldId="2147484663"/>
            <pc:sldLayoutMk cId="995129040" sldId="2147484664"/>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933476272" sldId="2147484665"/>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698981789" sldId="2147484666"/>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757266077" sldId="2147484667"/>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220488147" sldId="2147484668"/>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537834147" sldId="2147484669"/>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087195471" sldId="2147484670"/>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4195116110" sldId="2147484671"/>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636262358" sldId="2147484672"/>
          </pc:sldLayoutMkLst>
        </pc:sldLayoutChg>
      </pc:sldMasterChg>
    </pc:docChg>
  </pc:docChgLst>
  <pc:docChgLst>
    <pc:chgData name="Chris Testa-O Neill" userId="5bbc7867-2897-41b3-9195-1c81bf62a82b" providerId="ADAL" clId="{3FD495D6-C238-4FC5-BE44-81F1F013AB94}"/>
    <pc:docChg chg="undo custSel addSld delSld modSld delMainMaster modSection">
      <pc:chgData name="Chris Testa-O Neill" userId="5bbc7867-2897-41b3-9195-1c81bf62a82b" providerId="ADAL" clId="{3FD495D6-C238-4FC5-BE44-81F1F013AB94}" dt="2021-07-09T08:18:33.655" v="6349" actId="20577"/>
      <pc:docMkLst>
        <pc:docMk/>
      </pc:docMkLst>
      <pc:sldChg chg="modSp mod">
        <pc:chgData name="Chris Testa-O Neill" userId="5bbc7867-2897-41b3-9195-1c81bf62a82b" providerId="ADAL" clId="{3FD495D6-C238-4FC5-BE44-81F1F013AB94}" dt="2021-07-05T14:06:55.034" v="0"/>
        <pc:sldMkLst>
          <pc:docMk/>
          <pc:sldMk cId="1190418727" sldId="258"/>
        </pc:sldMkLst>
        <pc:spChg chg="mod">
          <ac:chgData name="Chris Testa-O Neill" userId="5bbc7867-2897-41b3-9195-1c81bf62a82b" providerId="ADAL" clId="{3FD495D6-C238-4FC5-BE44-81F1F013AB94}" dt="2021-07-05T14:06:55.034" v="0"/>
          <ac:spMkLst>
            <pc:docMk/>
            <pc:sldMk cId="1190418727" sldId="258"/>
            <ac:spMk id="3" creationId="{AFE2133C-F0D4-49B7-AC02-5583583F5017}"/>
          </ac:spMkLst>
        </pc:spChg>
      </pc:sldChg>
      <pc:sldChg chg="modSp mod">
        <pc:chgData name="Chris Testa-O Neill" userId="5bbc7867-2897-41b3-9195-1c81bf62a82b" providerId="ADAL" clId="{3FD495D6-C238-4FC5-BE44-81F1F013AB94}" dt="2021-07-09T08:18:33.655" v="6349" actId="20577"/>
        <pc:sldMkLst>
          <pc:docMk/>
          <pc:sldMk cId="2062531052" sldId="670"/>
        </pc:sldMkLst>
        <pc:graphicFrameChg chg="modGraphic">
          <ac:chgData name="Chris Testa-O Neill" userId="5bbc7867-2897-41b3-9195-1c81bf62a82b" providerId="ADAL" clId="{3FD495D6-C238-4FC5-BE44-81F1F013AB94}" dt="2021-07-09T08:18:33.655" v="6349" actId="20577"/>
          <ac:graphicFrameMkLst>
            <pc:docMk/>
            <pc:sldMk cId="2062531052" sldId="670"/>
            <ac:graphicFrameMk id="8" creationId="{00000000-0000-0000-0000-000000000000}"/>
          </ac:graphicFrameMkLst>
        </pc:graphicFrameChg>
      </pc:sldChg>
      <pc:sldChg chg="del">
        <pc:chgData name="Chris Testa-O Neill" userId="5bbc7867-2897-41b3-9195-1c81bf62a82b" providerId="ADAL" clId="{3FD495D6-C238-4FC5-BE44-81F1F013AB94}" dt="2021-07-05T15:04:54.171" v="3194" actId="47"/>
        <pc:sldMkLst>
          <pc:docMk/>
          <pc:sldMk cId="2331031662" sldId="683"/>
        </pc:sldMkLst>
      </pc:sldChg>
      <pc:sldChg chg="add del modNotesTx">
        <pc:chgData name="Chris Testa-O Neill" userId="5bbc7867-2897-41b3-9195-1c81bf62a82b" providerId="ADAL" clId="{3FD495D6-C238-4FC5-BE44-81F1F013AB94}" dt="2021-07-06T09:58:27.686" v="6331" actId="6549"/>
        <pc:sldMkLst>
          <pc:docMk/>
          <pc:sldMk cId="3738243085" sldId="3204"/>
        </pc:sldMkLst>
      </pc:sldChg>
      <pc:sldChg chg="modNotesTx">
        <pc:chgData name="Chris Testa-O Neill" userId="5bbc7867-2897-41b3-9195-1c81bf62a82b" providerId="ADAL" clId="{3FD495D6-C238-4FC5-BE44-81F1F013AB94}" dt="2021-07-06T09:54:12.629" v="6314" actId="113"/>
        <pc:sldMkLst>
          <pc:docMk/>
          <pc:sldMk cId="2335713742" sldId="3206"/>
        </pc:sldMkLst>
      </pc:sldChg>
      <pc:sldChg chg="addSp mod modAnim modNotesTx">
        <pc:chgData name="Chris Testa-O Neill" userId="5bbc7867-2897-41b3-9195-1c81bf62a82b" providerId="ADAL" clId="{3FD495D6-C238-4FC5-BE44-81F1F013AB94}" dt="2021-07-06T09:57:54.435" v="6326" actId="20577"/>
        <pc:sldMkLst>
          <pc:docMk/>
          <pc:sldMk cId="3814826435" sldId="3207"/>
        </pc:sldMkLst>
        <pc:grpChg chg="add">
          <ac:chgData name="Chris Testa-O Neill" userId="5bbc7867-2897-41b3-9195-1c81bf62a82b" providerId="ADAL" clId="{3FD495D6-C238-4FC5-BE44-81F1F013AB94}" dt="2021-07-05T14:27:42.908" v="732" actId="164"/>
          <ac:grpSpMkLst>
            <pc:docMk/>
            <pc:sldMk cId="3814826435" sldId="3207"/>
            <ac:grpSpMk id="4" creationId="{1F774408-8846-460C-8B4F-F807376B543D}"/>
          </ac:grpSpMkLst>
        </pc:grpChg>
        <pc:grpChg chg="add">
          <ac:chgData name="Chris Testa-O Neill" userId="5bbc7867-2897-41b3-9195-1c81bf62a82b" providerId="ADAL" clId="{3FD495D6-C238-4FC5-BE44-81F1F013AB94}" dt="2021-07-05T14:27:55.609" v="733" actId="164"/>
          <ac:grpSpMkLst>
            <pc:docMk/>
            <pc:sldMk cId="3814826435" sldId="3207"/>
            <ac:grpSpMk id="5" creationId="{09CFC3C9-0E97-4602-9310-F2082A529959}"/>
          </ac:grpSpMkLst>
        </pc:grpChg>
        <pc:grpChg chg="add">
          <ac:chgData name="Chris Testa-O Neill" userId="5bbc7867-2897-41b3-9195-1c81bf62a82b" providerId="ADAL" clId="{3FD495D6-C238-4FC5-BE44-81F1F013AB94}" dt="2021-07-05T14:28:11.061" v="734" actId="164"/>
          <ac:grpSpMkLst>
            <pc:docMk/>
            <pc:sldMk cId="3814826435" sldId="3207"/>
            <ac:grpSpMk id="6" creationId="{44AB0BD7-BF76-44F7-8B73-45921588BC6A}"/>
          </ac:grpSpMkLst>
        </pc:grpChg>
        <pc:grpChg chg="add">
          <ac:chgData name="Chris Testa-O Neill" userId="5bbc7867-2897-41b3-9195-1c81bf62a82b" providerId="ADAL" clId="{3FD495D6-C238-4FC5-BE44-81F1F013AB94}" dt="2021-07-05T14:28:18.370" v="735" actId="164"/>
          <ac:grpSpMkLst>
            <pc:docMk/>
            <pc:sldMk cId="3814826435" sldId="3207"/>
            <ac:grpSpMk id="9" creationId="{4F2F5D67-A55A-4A14-9A25-7D341850CEC7}"/>
          </ac:grpSpMkLst>
        </pc:grpChg>
      </pc:sldChg>
      <pc:sldChg chg="modSp add mod">
        <pc:chgData name="Chris Testa-O Neill" userId="5bbc7867-2897-41b3-9195-1c81bf62a82b" providerId="ADAL" clId="{3FD495D6-C238-4FC5-BE44-81F1F013AB94}" dt="2021-07-05T14:07:24.243" v="2"/>
        <pc:sldMkLst>
          <pc:docMk/>
          <pc:sldMk cId="1909526704" sldId="3208"/>
        </pc:sldMkLst>
        <pc:spChg chg="mod">
          <ac:chgData name="Chris Testa-O Neill" userId="5bbc7867-2897-41b3-9195-1c81bf62a82b" providerId="ADAL" clId="{3FD495D6-C238-4FC5-BE44-81F1F013AB94}" dt="2021-07-05T14:07:24.243" v="2"/>
          <ac:spMkLst>
            <pc:docMk/>
            <pc:sldMk cId="1909526704" sldId="3208"/>
            <ac:spMk id="3" creationId="{AFE2133C-F0D4-49B7-AC02-5583583F5017}"/>
          </ac:spMkLst>
        </pc:spChg>
      </pc:sldChg>
      <pc:sldChg chg="modSp add mod">
        <pc:chgData name="Chris Testa-O Neill" userId="5bbc7867-2897-41b3-9195-1c81bf62a82b" providerId="ADAL" clId="{3FD495D6-C238-4FC5-BE44-81F1F013AB94}" dt="2021-07-05T14:07:50.729" v="4"/>
        <pc:sldMkLst>
          <pc:docMk/>
          <pc:sldMk cId="3330668629" sldId="3209"/>
        </pc:sldMkLst>
        <pc:spChg chg="mod">
          <ac:chgData name="Chris Testa-O Neill" userId="5bbc7867-2897-41b3-9195-1c81bf62a82b" providerId="ADAL" clId="{3FD495D6-C238-4FC5-BE44-81F1F013AB94}" dt="2021-07-05T14:07:50.729" v="4"/>
          <ac:spMkLst>
            <pc:docMk/>
            <pc:sldMk cId="3330668629" sldId="3209"/>
            <ac:spMk id="3" creationId="{AFE2133C-F0D4-49B7-AC02-5583583F5017}"/>
          </ac:spMkLst>
        </pc:spChg>
      </pc:sldChg>
      <pc:sldChg chg="modSp add mod">
        <pc:chgData name="Chris Testa-O Neill" userId="5bbc7867-2897-41b3-9195-1c81bf62a82b" providerId="ADAL" clId="{3FD495D6-C238-4FC5-BE44-81F1F013AB94}" dt="2021-07-05T14:08:25.538" v="8"/>
        <pc:sldMkLst>
          <pc:docMk/>
          <pc:sldMk cId="965032350" sldId="3210"/>
        </pc:sldMkLst>
        <pc:spChg chg="mod">
          <ac:chgData name="Chris Testa-O Neill" userId="5bbc7867-2897-41b3-9195-1c81bf62a82b" providerId="ADAL" clId="{3FD495D6-C238-4FC5-BE44-81F1F013AB94}" dt="2021-07-05T14:08:25.538" v="8"/>
          <ac:spMkLst>
            <pc:docMk/>
            <pc:sldMk cId="965032350" sldId="3210"/>
            <ac:spMk id="3" creationId="{AFE2133C-F0D4-49B7-AC02-5583583F5017}"/>
          </ac:spMkLst>
        </pc:spChg>
      </pc:sldChg>
      <pc:sldChg chg="add modNotesTx">
        <pc:chgData name="Chris Testa-O Neill" userId="5bbc7867-2897-41b3-9195-1c81bf62a82b" providerId="ADAL" clId="{3FD495D6-C238-4FC5-BE44-81F1F013AB94}" dt="2021-07-06T09:57:31.402" v="6323" actId="113"/>
        <pc:sldMkLst>
          <pc:docMk/>
          <pc:sldMk cId="3171282236" sldId="2076137751"/>
        </pc:sldMkLst>
      </pc:sldChg>
      <pc:sldChg chg="add del">
        <pc:chgData name="Chris Testa-O Neill" userId="5bbc7867-2897-41b3-9195-1c81bf62a82b" providerId="ADAL" clId="{3FD495D6-C238-4FC5-BE44-81F1F013AB94}" dt="2021-07-05T14:12:18.927" v="27" actId="47"/>
        <pc:sldMkLst>
          <pc:docMk/>
          <pc:sldMk cId="3356341677" sldId="2076137763"/>
        </pc:sldMkLst>
      </pc:sldChg>
      <pc:sldChg chg="addSp delSp modSp add mod modNotesTx">
        <pc:chgData name="Chris Testa-O Neill" userId="5bbc7867-2897-41b3-9195-1c81bf62a82b" providerId="ADAL" clId="{3FD495D6-C238-4FC5-BE44-81F1F013AB94}" dt="2021-07-06T09:53:29.298" v="6308" actId="20577"/>
        <pc:sldMkLst>
          <pc:docMk/>
          <pc:sldMk cId="2577744757" sldId="2076137764"/>
        </pc:sldMkLst>
        <pc:spChg chg="add mod">
          <ac:chgData name="Chris Testa-O Neill" userId="5bbc7867-2897-41b3-9195-1c81bf62a82b" providerId="ADAL" clId="{3FD495D6-C238-4FC5-BE44-81F1F013AB94}" dt="2021-07-05T14:11:53.791" v="24" actId="1076"/>
          <ac:spMkLst>
            <pc:docMk/>
            <pc:sldMk cId="2577744757" sldId="2076137764"/>
            <ac:spMk id="7" creationId="{8E06477A-793F-4A4F-91E4-1241314F045E}"/>
          </ac:spMkLst>
        </pc:spChg>
        <pc:spChg chg="mod">
          <ac:chgData name="Chris Testa-O Neill" userId="5bbc7867-2897-41b3-9195-1c81bf62a82b" providerId="ADAL" clId="{3FD495D6-C238-4FC5-BE44-81F1F013AB94}" dt="2021-07-05T14:10:58.247" v="15" actId="6549"/>
          <ac:spMkLst>
            <pc:docMk/>
            <pc:sldMk cId="2577744757" sldId="2076137764"/>
            <ac:spMk id="39" creationId="{00000000-0000-0000-0000-000000000000}"/>
          </ac:spMkLst>
        </pc:spChg>
        <pc:picChg chg="del">
          <ac:chgData name="Chris Testa-O Neill" userId="5bbc7867-2897-41b3-9195-1c81bf62a82b" providerId="ADAL" clId="{3FD495D6-C238-4FC5-BE44-81F1F013AB94}" dt="2021-07-05T14:10:51.665" v="13" actId="478"/>
          <ac:picMkLst>
            <pc:docMk/>
            <pc:sldMk cId="2577744757" sldId="2076137764"/>
            <ac:picMk id="2" creationId="{F665C5AD-A203-46FD-AA8D-CA7F08313FEA}"/>
          </ac:picMkLst>
        </pc:picChg>
        <pc:picChg chg="del">
          <ac:chgData name="Chris Testa-O Neill" userId="5bbc7867-2897-41b3-9195-1c81bf62a82b" providerId="ADAL" clId="{3FD495D6-C238-4FC5-BE44-81F1F013AB94}" dt="2021-07-05T14:10:53.976" v="14" actId="478"/>
          <ac:picMkLst>
            <pc:docMk/>
            <pc:sldMk cId="2577744757" sldId="2076137764"/>
            <ac:picMk id="3" creationId="{2F9AF960-7B04-4579-9627-4C756A4F9832}"/>
          </ac:picMkLst>
        </pc:picChg>
        <pc:picChg chg="del">
          <ac:chgData name="Chris Testa-O Neill" userId="5bbc7867-2897-41b3-9195-1c81bf62a82b" providerId="ADAL" clId="{3FD495D6-C238-4FC5-BE44-81F1F013AB94}" dt="2021-07-05T14:11:02.285" v="16" actId="478"/>
          <ac:picMkLst>
            <pc:docMk/>
            <pc:sldMk cId="2577744757" sldId="2076137764"/>
            <ac:picMk id="4" creationId="{A5334DA5-F736-43E1-B8B6-17DD927FBE1E}"/>
          </ac:picMkLst>
        </pc:picChg>
        <pc:picChg chg="del">
          <ac:chgData name="Chris Testa-O Neill" userId="5bbc7867-2897-41b3-9195-1c81bf62a82b" providerId="ADAL" clId="{3FD495D6-C238-4FC5-BE44-81F1F013AB94}" dt="2021-07-05T14:11:02.285" v="16" actId="478"/>
          <ac:picMkLst>
            <pc:docMk/>
            <pc:sldMk cId="2577744757" sldId="2076137764"/>
            <ac:picMk id="5" creationId="{20EB4FAD-0CE6-486A-BE03-72FBAEA32419}"/>
          </ac:picMkLst>
        </pc:picChg>
      </pc:sldChg>
      <pc:sldChg chg="modSp del mod">
        <pc:chgData name="Chris Testa-O Neill" userId="5bbc7867-2897-41b3-9195-1c81bf62a82b" providerId="ADAL" clId="{3FD495D6-C238-4FC5-BE44-81F1F013AB94}" dt="2021-07-05T14:14:43.183" v="82" actId="47"/>
        <pc:sldMkLst>
          <pc:docMk/>
          <pc:sldMk cId="1038087167" sldId="2076137765"/>
        </pc:sldMkLst>
        <pc:spChg chg="mod">
          <ac:chgData name="Chris Testa-O Neill" userId="5bbc7867-2897-41b3-9195-1c81bf62a82b" providerId="ADAL" clId="{3FD495D6-C238-4FC5-BE44-81F1F013AB94}" dt="2021-07-05T14:13:25.167" v="39" actId="1035"/>
          <ac:spMkLst>
            <pc:docMk/>
            <pc:sldMk cId="1038087167" sldId="2076137765"/>
            <ac:spMk id="5" creationId="{29908811-8BC4-4D44-B7E9-40CD8A7F9F75}"/>
          </ac:spMkLst>
        </pc:spChg>
        <pc:spChg chg="mod">
          <ac:chgData name="Chris Testa-O Neill" userId="5bbc7867-2897-41b3-9195-1c81bf62a82b" providerId="ADAL" clId="{3FD495D6-C238-4FC5-BE44-81F1F013AB94}" dt="2021-07-05T14:13:25.167" v="39" actId="1035"/>
          <ac:spMkLst>
            <pc:docMk/>
            <pc:sldMk cId="1038087167" sldId="2076137765"/>
            <ac:spMk id="6" creationId="{B4B86472-3BFE-184C-9E7B-3095EC6CCA4F}"/>
          </ac:spMkLst>
        </pc:spChg>
      </pc:sldChg>
      <pc:sldChg chg="add modNotesTx">
        <pc:chgData name="Chris Testa-O Neill" userId="5bbc7867-2897-41b3-9195-1c81bf62a82b" providerId="ADAL" clId="{3FD495D6-C238-4FC5-BE44-81F1F013AB94}" dt="2021-07-06T09:55:21.166" v="6317" actId="113"/>
        <pc:sldMkLst>
          <pc:docMk/>
          <pc:sldMk cId="1387909151" sldId="2076137765"/>
        </pc:sldMkLst>
      </pc:sldChg>
      <pc:sldChg chg="addSp delSp modSp mod modNotesTx">
        <pc:chgData name="Chris Testa-O Neill" userId="5bbc7867-2897-41b3-9195-1c81bf62a82b" providerId="ADAL" clId="{3FD495D6-C238-4FC5-BE44-81F1F013AB94}" dt="2021-07-06T09:53:52.005" v="6310"/>
        <pc:sldMkLst>
          <pc:docMk/>
          <pc:sldMk cId="869152055" sldId="2076137766"/>
        </pc:sldMkLst>
        <pc:spChg chg="add del mod">
          <ac:chgData name="Chris Testa-O Neill" userId="5bbc7867-2897-41b3-9195-1c81bf62a82b" providerId="ADAL" clId="{3FD495D6-C238-4FC5-BE44-81F1F013AB94}" dt="2021-07-05T14:13:38.550" v="42"/>
          <ac:spMkLst>
            <pc:docMk/>
            <pc:sldMk cId="869152055" sldId="2076137766"/>
            <ac:spMk id="4" creationId="{159A6638-22C0-4576-BEA6-A3968419B0E4}"/>
          </ac:spMkLst>
        </pc:spChg>
        <pc:spChg chg="add del mod">
          <ac:chgData name="Chris Testa-O Neill" userId="5bbc7867-2897-41b3-9195-1c81bf62a82b" providerId="ADAL" clId="{3FD495D6-C238-4FC5-BE44-81F1F013AB94}" dt="2021-07-05T14:13:38.550" v="42"/>
          <ac:spMkLst>
            <pc:docMk/>
            <pc:sldMk cId="869152055" sldId="2076137766"/>
            <ac:spMk id="5" creationId="{B557516E-CC7D-4B7C-900A-4317AC27BD29}"/>
          </ac:spMkLst>
        </pc:spChg>
        <pc:spChg chg="add del mod">
          <ac:chgData name="Chris Testa-O Neill" userId="5bbc7867-2897-41b3-9195-1c81bf62a82b" providerId="ADAL" clId="{3FD495D6-C238-4FC5-BE44-81F1F013AB94}" dt="2021-07-05T14:13:38.550" v="42"/>
          <ac:spMkLst>
            <pc:docMk/>
            <pc:sldMk cId="869152055" sldId="2076137766"/>
            <ac:spMk id="6" creationId="{8067A100-B702-40CB-89DE-6A2E679F3FFE}"/>
          </ac:spMkLst>
        </pc:spChg>
        <pc:spChg chg="del">
          <ac:chgData name="Chris Testa-O Neill" userId="5bbc7867-2897-41b3-9195-1c81bf62a82b" providerId="ADAL" clId="{3FD495D6-C238-4FC5-BE44-81F1F013AB94}" dt="2021-07-05T14:13:35.042" v="40" actId="478"/>
          <ac:spMkLst>
            <pc:docMk/>
            <pc:sldMk cId="869152055" sldId="2076137766"/>
            <ac:spMk id="7" creationId="{8E06477A-793F-4A4F-91E4-1241314F045E}"/>
          </ac:spMkLst>
        </pc:spChg>
        <pc:spChg chg="add del mod">
          <ac:chgData name="Chris Testa-O Neill" userId="5bbc7867-2897-41b3-9195-1c81bf62a82b" providerId="ADAL" clId="{3FD495D6-C238-4FC5-BE44-81F1F013AB94}" dt="2021-07-05T14:13:38.550" v="42"/>
          <ac:spMkLst>
            <pc:docMk/>
            <pc:sldMk cId="869152055" sldId="2076137766"/>
            <ac:spMk id="8" creationId="{AD9A5B2B-07B5-4835-BAB4-A0CE70053C46}"/>
          </ac:spMkLst>
        </pc:spChg>
        <pc:spChg chg="add mod">
          <ac:chgData name="Chris Testa-O Neill" userId="5bbc7867-2897-41b3-9195-1c81bf62a82b" providerId="ADAL" clId="{3FD495D6-C238-4FC5-BE44-81F1F013AB94}" dt="2021-07-05T14:13:42.426" v="43"/>
          <ac:spMkLst>
            <pc:docMk/>
            <pc:sldMk cId="869152055" sldId="2076137766"/>
            <ac:spMk id="9" creationId="{5C4292EC-8E61-4A65-8263-D8C53A4DBC99}"/>
          </ac:spMkLst>
        </pc:spChg>
        <pc:spChg chg="add mod">
          <ac:chgData name="Chris Testa-O Neill" userId="5bbc7867-2897-41b3-9195-1c81bf62a82b" providerId="ADAL" clId="{3FD495D6-C238-4FC5-BE44-81F1F013AB94}" dt="2021-07-05T14:13:42.426" v="43"/>
          <ac:spMkLst>
            <pc:docMk/>
            <pc:sldMk cId="869152055" sldId="2076137766"/>
            <ac:spMk id="10" creationId="{9F0082BA-D82A-42AF-831E-31554398FA4C}"/>
          </ac:spMkLst>
        </pc:spChg>
        <pc:spChg chg="add mod">
          <ac:chgData name="Chris Testa-O Neill" userId="5bbc7867-2897-41b3-9195-1c81bf62a82b" providerId="ADAL" clId="{3FD495D6-C238-4FC5-BE44-81F1F013AB94}" dt="2021-07-05T14:13:42.426" v="43"/>
          <ac:spMkLst>
            <pc:docMk/>
            <pc:sldMk cId="869152055" sldId="2076137766"/>
            <ac:spMk id="11" creationId="{5AC09C93-E8C4-4A61-B1D8-BDC91FC90907}"/>
          </ac:spMkLst>
        </pc:spChg>
        <pc:spChg chg="add mod">
          <ac:chgData name="Chris Testa-O Neill" userId="5bbc7867-2897-41b3-9195-1c81bf62a82b" providerId="ADAL" clId="{3FD495D6-C238-4FC5-BE44-81F1F013AB94}" dt="2021-07-05T14:13:42.426" v="43"/>
          <ac:spMkLst>
            <pc:docMk/>
            <pc:sldMk cId="869152055" sldId="2076137766"/>
            <ac:spMk id="12" creationId="{B3CE614F-6549-4135-8B75-BD5B6A9AFC85}"/>
          </ac:spMkLst>
        </pc:spChg>
        <pc:spChg chg="mod">
          <ac:chgData name="Chris Testa-O Neill" userId="5bbc7867-2897-41b3-9195-1c81bf62a82b" providerId="ADAL" clId="{3FD495D6-C238-4FC5-BE44-81F1F013AB94}" dt="2021-07-05T14:14:12.200" v="80" actId="20577"/>
          <ac:spMkLst>
            <pc:docMk/>
            <pc:sldMk cId="869152055" sldId="2076137766"/>
            <ac:spMk id="39" creationId="{00000000-0000-0000-0000-000000000000}"/>
          </ac:spMkLst>
        </pc:spChg>
      </pc:sldChg>
      <pc:sldChg chg="addSp">
        <pc:chgData name="Chris Testa-O Neill" userId="5bbc7867-2897-41b3-9195-1c81bf62a82b" providerId="ADAL" clId="{3FD495D6-C238-4FC5-BE44-81F1F013AB94}" dt="2021-07-05T14:51:03.224" v="2086"/>
        <pc:sldMkLst>
          <pc:docMk/>
          <pc:sldMk cId="192986422" sldId="2076137767"/>
        </pc:sldMkLst>
        <pc:picChg chg="add">
          <ac:chgData name="Chris Testa-O Neill" userId="5bbc7867-2897-41b3-9195-1c81bf62a82b" providerId="ADAL" clId="{3FD495D6-C238-4FC5-BE44-81F1F013AB94}" dt="2021-07-05T14:51:03.224" v="2086"/>
          <ac:picMkLst>
            <pc:docMk/>
            <pc:sldMk cId="192986422" sldId="2076137767"/>
            <ac:picMk id="1026" creationId="{038DBFDB-98A4-46CC-9E1F-FE58281E5337}"/>
          </ac:picMkLst>
        </pc:picChg>
      </pc:sldChg>
      <pc:sldChg chg="new del">
        <pc:chgData name="Chris Testa-O Neill" userId="5bbc7867-2897-41b3-9195-1c81bf62a82b" providerId="ADAL" clId="{3FD495D6-C238-4FC5-BE44-81F1F013AB94}" dt="2021-07-05T14:50:27.144" v="2084" actId="47"/>
        <pc:sldMkLst>
          <pc:docMk/>
          <pc:sldMk cId="1026902719" sldId="2076137767"/>
        </pc:sldMkLst>
      </pc:sldChg>
      <pc:sldChg chg="delSp modSp add del mod modNotesTx">
        <pc:chgData name="Chris Testa-O Neill" userId="5bbc7867-2897-41b3-9195-1c81bf62a82b" providerId="ADAL" clId="{3FD495D6-C238-4FC5-BE44-81F1F013AB94}" dt="2021-07-06T09:56:57.467" v="6319"/>
        <pc:sldMkLst>
          <pc:docMk/>
          <pc:sldMk cId="1724167041" sldId="2076137767"/>
        </pc:sldMkLst>
        <pc:spChg chg="mod">
          <ac:chgData name="Chris Testa-O Neill" userId="5bbc7867-2897-41b3-9195-1c81bf62a82b" providerId="ADAL" clId="{3FD495D6-C238-4FC5-BE44-81F1F013AB94}" dt="2021-07-05T14:51:53.825" v="2135" actId="20577"/>
          <ac:spMkLst>
            <pc:docMk/>
            <pc:sldMk cId="1724167041" sldId="2076137767"/>
            <ac:spMk id="5" creationId="{D679DC9F-7913-4AF4-B861-A1710AECC332}"/>
          </ac:spMkLst>
        </pc:spChg>
        <pc:picChg chg="del">
          <ac:chgData name="Chris Testa-O Neill" userId="5bbc7867-2897-41b3-9195-1c81bf62a82b" providerId="ADAL" clId="{3FD495D6-C238-4FC5-BE44-81F1F013AB94}" dt="2021-07-05T14:50:59.989" v="2085" actId="478"/>
          <ac:picMkLst>
            <pc:docMk/>
            <pc:sldMk cId="1724167041" sldId="2076137767"/>
            <ac:picMk id="6" creationId="{A53F196D-7C1B-49A6-94BC-34AAC122F8B5}"/>
          </ac:picMkLst>
        </pc:picChg>
        <pc:picChg chg="del">
          <ac:chgData name="Chris Testa-O Neill" userId="5bbc7867-2897-41b3-9195-1c81bf62a82b" providerId="ADAL" clId="{3FD495D6-C238-4FC5-BE44-81F1F013AB94}" dt="2021-07-05T14:50:59.989" v="2085" actId="478"/>
          <ac:picMkLst>
            <pc:docMk/>
            <pc:sldMk cId="1724167041" sldId="2076137767"/>
            <ac:picMk id="8" creationId="{4C196DB4-0FA7-425B-92BE-8D8CD834E927}"/>
          </ac:picMkLst>
        </pc:picChg>
        <pc:picChg chg="del">
          <ac:chgData name="Chris Testa-O Neill" userId="5bbc7867-2897-41b3-9195-1c81bf62a82b" providerId="ADAL" clId="{3FD495D6-C238-4FC5-BE44-81F1F013AB94}" dt="2021-07-05T14:50:59.989" v="2085" actId="478"/>
          <ac:picMkLst>
            <pc:docMk/>
            <pc:sldMk cId="1724167041" sldId="2076137767"/>
            <ac:picMk id="10" creationId="{8FC0CDFD-2363-429E-BC7A-3A626C7309E9}"/>
          </ac:picMkLst>
        </pc:picChg>
        <pc:picChg chg="mod">
          <ac:chgData name="Chris Testa-O Neill" userId="5bbc7867-2897-41b3-9195-1c81bf62a82b" providerId="ADAL" clId="{3FD495D6-C238-4FC5-BE44-81F1F013AB94}" dt="2021-07-05T14:51:15.566" v="2091" actId="1076"/>
          <ac:picMkLst>
            <pc:docMk/>
            <pc:sldMk cId="1724167041" sldId="2076137767"/>
            <ac:picMk id="1026" creationId="{038DBFDB-98A4-46CC-9E1F-FE58281E5337}"/>
          </ac:picMkLst>
        </pc:picChg>
      </pc:sldChg>
      <pc:sldChg chg="addSp delSp modSp add mod modNotesTx">
        <pc:chgData name="Chris Testa-O Neill" userId="5bbc7867-2897-41b3-9195-1c81bf62a82b" providerId="ADAL" clId="{3FD495D6-C238-4FC5-BE44-81F1F013AB94}" dt="2021-07-06T10:01:14.954" v="6343" actId="20577"/>
        <pc:sldMkLst>
          <pc:docMk/>
          <pc:sldMk cId="1700278811" sldId="2076137768"/>
        </pc:sldMkLst>
        <pc:spChg chg="mod">
          <ac:chgData name="Chris Testa-O Neill" userId="5bbc7867-2897-41b3-9195-1c81bf62a82b" providerId="ADAL" clId="{3FD495D6-C238-4FC5-BE44-81F1F013AB94}" dt="2021-07-05T15:14:20.414" v="3255" actId="20577"/>
          <ac:spMkLst>
            <pc:docMk/>
            <pc:sldMk cId="1700278811" sldId="2076137768"/>
            <ac:spMk id="2" creationId="{00000000-0000-0000-0000-000000000000}"/>
          </ac:spMkLst>
        </pc:spChg>
        <pc:spChg chg="add mod">
          <ac:chgData name="Chris Testa-O Neill" userId="5bbc7867-2897-41b3-9195-1c81bf62a82b" providerId="ADAL" clId="{3FD495D6-C238-4FC5-BE44-81F1F013AB94}" dt="2021-07-06T08:27:51.760" v="3934" actId="1076"/>
          <ac:spMkLst>
            <pc:docMk/>
            <pc:sldMk cId="1700278811" sldId="2076137768"/>
            <ac:spMk id="8" creationId="{35431558-5209-4CCD-8611-A3AEF51D5A86}"/>
          </ac:spMkLst>
        </pc:spChg>
        <pc:spChg chg="add del mod">
          <ac:chgData name="Chris Testa-O Neill" userId="5bbc7867-2897-41b3-9195-1c81bf62a82b" providerId="ADAL" clId="{3FD495D6-C238-4FC5-BE44-81F1F013AB94}" dt="2021-07-06T08:22:53.763" v="3704" actId="478"/>
          <ac:spMkLst>
            <pc:docMk/>
            <pc:sldMk cId="1700278811" sldId="2076137768"/>
            <ac:spMk id="12" creationId="{C1974ECD-104F-4685-8A70-E943F00C7EB7}"/>
          </ac:spMkLst>
        </pc:spChg>
        <pc:spChg chg="add mod">
          <ac:chgData name="Chris Testa-O Neill" userId="5bbc7867-2897-41b3-9195-1c81bf62a82b" providerId="ADAL" clId="{3FD495D6-C238-4FC5-BE44-81F1F013AB94}" dt="2021-07-06T08:23:12.570" v="3717" actId="1036"/>
          <ac:spMkLst>
            <pc:docMk/>
            <pc:sldMk cId="1700278811" sldId="2076137768"/>
            <ac:spMk id="14" creationId="{DF2288B4-398B-4C13-889E-1096A04878E7}"/>
          </ac:spMkLst>
        </pc:spChg>
        <pc:spChg chg="add mod">
          <ac:chgData name="Chris Testa-O Neill" userId="5bbc7867-2897-41b3-9195-1c81bf62a82b" providerId="ADAL" clId="{3FD495D6-C238-4FC5-BE44-81F1F013AB94}" dt="2021-07-06T08:27:21.419" v="3923" actId="113"/>
          <ac:spMkLst>
            <pc:docMk/>
            <pc:sldMk cId="1700278811" sldId="2076137768"/>
            <ac:spMk id="20" creationId="{9899D727-80CF-47FC-B3E7-767732724C3F}"/>
          </ac:spMkLst>
        </pc:spChg>
        <pc:spChg chg="add mod">
          <ac:chgData name="Chris Testa-O Neill" userId="5bbc7867-2897-41b3-9195-1c81bf62a82b" providerId="ADAL" clId="{3FD495D6-C238-4FC5-BE44-81F1F013AB94}" dt="2021-07-06T08:27:35.325" v="3926" actId="1035"/>
          <ac:spMkLst>
            <pc:docMk/>
            <pc:sldMk cId="1700278811" sldId="2076137768"/>
            <ac:spMk id="22" creationId="{16A168ED-8F37-4C3B-895E-A946947E52E2}"/>
          </ac:spMkLst>
        </pc:spChg>
        <pc:spChg chg="del">
          <ac:chgData name="Chris Testa-O Neill" userId="5bbc7867-2897-41b3-9195-1c81bf62a82b" providerId="ADAL" clId="{3FD495D6-C238-4FC5-BE44-81F1F013AB94}" dt="2021-07-05T15:14:26.116" v="3256" actId="478"/>
          <ac:spMkLst>
            <pc:docMk/>
            <pc:sldMk cId="1700278811" sldId="2076137768"/>
            <ac:spMk id="35" creationId="{433315F4-B5F7-43D8-AF80-0E5700B5B64C}"/>
          </ac:spMkLst>
        </pc:spChg>
        <pc:spChg chg="del">
          <ac:chgData name="Chris Testa-O Neill" userId="5bbc7867-2897-41b3-9195-1c81bf62a82b" providerId="ADAL" clId="{3FD495D6-C238-4FC5-BE44-81F1F013AB94}" dt="2021-07-05T15:14:26.116" v="3256" actId="478"/>
          <ac:spMkLst>
            <pc:docMk/>
            <pc:sldMk cId="1700278811" sldId="2076137768"/>
            <ac:spMk id="36" creationId="{A3156503-9EF9-495C-8BDD-BD12929BA400}"/>
          </ac:spMkLst>
        </pc:spChg>
        <pc:spChg chg="del">
          <ac:chgData name="Chris Testa-O Neill" userId="5bbc7867-2897-41b3-9195-1c81bf62a82b" providerId="ADAL" clId="{3FD495D6-C238-4FC5-BE44-81F1F013AB94}" dt="2021-07-05T15:14:26.116" v="3256" actId="478"/>
          <ac:spMkLst>
            <pc:docMk/>
            <pc:sldMk cId="1700278811" sldId="2076137768"/>
            <ac:spMk id="37" creationId="{C3C3336D-D9EC-4925-BE5C-0F7A4E2A2981}"/>
          </ac:spMkLst>
        </pc:spChg>
        <pc:picChg chg="add mod">
          <ac:chgData name="Chris Testa-O Neill" userId="5bbc7867-2897-41b3-9195-1c81bf62a82b" providerId="ADAL" clId="{3FD495D6-C238-4FC5-BE44-81F1F013AB94}" dt="2021-07-06T08:20:17.693" v="3638" actId="1076"/>
          <ac:picMkLst>
            <pc:docMk/>
            <pc:sldMk cId="1700278811" sldId="2076137768"/>
            <ac:picMk id="4" creationId="{3AC105AB-8B34-4585-9198-960E9DB3C66F}"/>
          </ac:picMkLst>
        </pc:picChg>
        <pc:picChg chg="add mod">
          <ac:chgData name="Chris Testa-O Neill" userId="5bbc7867-2897-41b3-9195-1c81bf62a82b" providerId="ADAL" clId="{3FD495D6-C238-4FC5-BE44-81F1F013AB94}" dt="2021-07-06T08:23:12.570" v="3717" actId="1036"/>
          <ac:picMkLst>
            <pc:docMk/>
            <pc:sldMk cId="1700278811" sldId="2076137768"/>
            <ac:picMk id="6" creationId="{63D3CDF2-76D2-4978-8B00-6E59F4A98090}"/>
          </ac:picMkLst>
        </pc:picChg>
        <pc:picChg chg="add mod">
          <ac:chgData name="Chris Testa-O Neill" userId="5bbc7867-2897-41b3-9195-1c81bf62a82b" providerId="ADAL" clId="{3FD495D6-C238-4FC5-BE44-81F1F013AB94}" dt="2021-07-06T08:23:12.570" v="3717" actId="1036"/>
          <ac:picMkLst>
            <pc:docMk/>
            <pc:sldMk cId="1700278811" sldId="2076137768"/>
            <ac:picMk id="10" creationId="{15DC3AA3-79CA-418A-9499-D8D826EEC7E6}"/>
          </ac:picMkLst>
        </pc:picChg>
        <pc:picChg chg="add mod modCrop">
          <ac:chgData name="Chris Testa-O Neill" userId="5bbc7867-2897-41b3-9195-1c81bf62a82b" providerId="ADAL" clId="{3FD495D6-C238-4FC5-BE44-81F1F013AB94}" dt="2021-07-06T08:24:47.330" v="3743" actId="1076"/>
          <ac:picMkLst>
            <pc:docMk/>
            <pc:sldMk cId="1700278811" sldId="2076137768"/>
            <ac:picMk id="16" creationId="{15BBA847-D419-49E3-81ED-187D36C22995}"/>
          </ac:picMkLst>
        </pc:picChg>
        <pc:picChg chg="add mod">
          <ac:chgData name="Chris Testa-O Neill" userId="5bbc7867-2897-41b3-9195-1c81bf62a82b" providerId="ADAL" clId="{3FD495D6-C238-4FC5-BE44-81F1F013AB94}" dt="2021-07-06T08:24:53.481" v="3745" actId="1076"/>
          <ac:picMkLst>
            <pc:docMk/>
            <pc:sldMk cId="1700278811" sldId="2076137768"/>
            <ac:picMk id="18" creationId="{E2969D3C-E015-4998-B2EC-AA2D31DF0599}"/>
          </ac:picMkLst>
        </pc:picChg>
        <pc:picChg chg="del">
          <ac:chgData name="Chris Testa-O Neill" userId="5bbc7867-2897-41b3-9195-1c81bf62a82b" providerId="ADAL" clId="{3FD495D6-C238-4FC5-BE44-81F1F013AB94}" dt="2021-07-05T15:14:26.116" v="3256" actId="478"/>
          <ac:picMkLst>
            <pc:docMk/>
            <pc:sldMk cId="1700278811" sldId="2076137768"/>
            <ac:picMk id="33" creationId="{B7074DFF-1281-43F6-8C43-070B22AAEB93}"/>
          </ac:picMkLst>
        </pc:picChg>
        <pc:picChg chg="del">
          <ac:chgData name="Chris Testa-O Neill" userId="5bbc7867-2897-41b3-9195-1c81bf62a82b" providerId="ADAL" clId="{3FD495D6-C238-4FC5-BE44-81F1F013AB94}" dt="2021-07-05T15:14:26.116" v="3256" actId="478"/>
          <ac:picMkLst>
            <pc:docMk/>
            <pc:sldMk cId="1700278811" sldId="2076137768"/>
            <ac:picMk id="34" creationId="{67F8805F-5D73-4CC7-8C62-9F643149AC52}"/>
          </ac:picMkLst>
        </pc:picChg>
      </pc:sldChg>
      <pc:sldChg chg="add del">
        <pc:chgData name="Chris Testa-O Neill" userId="5bbc7867-2897-41b3-9195-1c81bf62a82b" providerId="ADAL" clId="{3FD495D6-C238-4FC5-BE44-81F1F013AB94}" dt="2021-07-05T15:15:00.876" v="3265" actId="22"/>
        <pc:sldMkLst>
          <pc:docMk/>
          <pc:sldMk cId="212960374" sldId="2076137769"/>
        </pc:sldMkLst>
      </pc:sldChg>
      <pc:sldChg chg="addSp modSp add mod modNotesTx">
        <pc:chgData name="Chris Testa-O Neill" userId="5bbc7867-2897-41b3-9195-1c81bf62a82b" providerId="ADAL" clId="{3FD495D6-C238-4FC5-BE44-81F1F013AB94}" dt="2021-07-06T09:59:16.557" v="6336" actId="113"/>
        <pc:sldMkLst>
          <pc:docMk/>
          <pc:sldMk cId="1701254162" sldId="2076137769"/>
        </pc:sldMkLst>
        <pc:spChg chg="mod">
          <ac:chgData name="Chris Testa-O Neill" userId="5bbc7867-2897-41b3-9195-1c81bf62a82b" providerId="ADAL" clId="{3FD495D6-C238-4FC5-BE44-81F1F013AB94}" dt="2021-07-05T15:15:24.757" v="3324" actId="20577"/>
          <ac:spMkLst>
            <pc:docMk/>
            <pc:sldMk cId="1701254162" sldId="2076137769"/>
            <ac:spMk id="2" creationId="{00000000-0000-0000-0000-000000000000}"/>
          </ac:spMkLst>
        </pc:spChg>
        <pc:spChg chg="add mod">
          <ac:chgData name="Chris Testa-O Neill" userId="5bbc7867-2897-41b3-9195-1c81bf62a82b" providerId="ADAL" clId="{3FD495D6-C238-4FC5-BE44-81F1F013AB94}" dt="2021-07-06T08:40:41.093" v="4196" actId="1035"/>
          <ac:spMkLst>
            <pc:docMk/>
            <pc:sldMk cId="1701254162" sldId="2076137769"/>
            <ac:spMk id="14" creationId="{CA4AB300-FD0D-4E1E-BE68-A9B63005561D}"/>
          </ac:spMkLst>
        </pc:spChg>
        <pc:spChg chg="add mod">
          <ac:chgData name="Chris Testa-O Neill" userId="5bbc7867-2897-41b3-9195-1c81bf62a82b" providerId="ADAL" clId="{3FD495D6-C238-4FC5-BE44-81F1F013AB94}" dt="2021-07-06T08:40:41.093" v="4196" actId="1035"/>
          <ac:spMkLst>
            <pc:docMk/>
            <pc:sldMk cId="1701254162" sldId="2076137769"/>
            <ac:spMk id="16" creationId="{7181A554-A37C-4265-8A5D-61E2A640B323}"/>
          </ac:spMkLst>
        </pc:spChg>
        <pc:spChg chg="add mod">
          <ac:chgData name="Chris Testa-O Neill" userId="5bbc7867-2897-41b3-9195-1c81bf62a82b" providerId="ADAL" clId="{3FD495D6-C238-4FC5-BE44-81F1F013AB94}" dt="2021-07-06T08:40:41.093" v="4196" actId="1035"/>
          <ac:spMkLst>
            <pc:docMk/>
            <pc:sldMk cId="1701254162" sldId="2076137769"/>
            <ac:spMk id="18" creationId="{CC15D21B-0F9B-4F09-8FF9-26FDEBE3AAA4}"/>
          </ac:spMkLst>
        </pc:spChg>
        <pc:picChg chg="add mod">
          <ac:chgData name="Chris Testa-O Neill" userId="5bbc7867-2897-41b3-9195-1c81bf62a82b" providerId="ADAL" clId="{3FD495D6-C238-4FC5-BE44-81F1F013AB94}" dt="2021-07-06T08:40:41.093" v="4196" actId="1035"/>
          <ac:picMkLst>
            <pc:docMk/>
            <pc:sldMk cId="1701254162" sldId="2076137769"/>
            <ac:picMk id="4" creationId="{F3862FD9-7227-49F3-BE0A-E9CE186EA52A}"/>
          </ac:picMkLst>
        </pc:picChg>
        <pc:picChg chg="add mod">
          <ac:chgData name="Chris Testa-O Neill" userId="5bbc7867-2897-41b3-9195-1c81bf62a82b" providerId="ADAL" clId="{3FD495D6-C238-4FC5-BE44-81F1F013AB94}" dt="2021-07-06T08:40:41.093" v="4196" actId="1035"/>
          <ac:picMkLst>
            <pc:docMk/>
            <pc:sldMk cId="1701254162" sldId="2076137769"/>
            <ac:picMk id="6" creationId="{039CB251-C6E9-4E2E-AE50-DABC416739D8}"/>
          </ac:picMkLst>
        </pc:picChg>
        <pc:picChg chg="add mod">
          <ac:chgData name="Chris Testa-O Neill" userId="5bbc7867-2897-41b3-9195-1c81bf62a82b" providerId="ADAL" clId="{3FD495D6-C238-4FC5-BE44-81F1F013AB94}" dt="2021-07-06T08:40:41.093" v="4196" actId="1035"/>
          <ac:picMkLst>
            <pc:docMk/>
            <pc:sldMk cId="1701254162" sldId="2076137769"/>
            <ac:picMk id="8" creationId="{98C946F4-5CE2-4CAE-8C41-0F483DAEA108}"/>
          </ac:picMkLst>
        </pc:picChg>
        <pc:picChg chg="add mod">
          <ac:chgData name="Chris Testa-O Neill" userId="5bbc7867-2897-41b3-9195-1c81bf62a82b" providerId="ADAL" clId="{3FD495D6-C238-4FC5-BE44-81F1F013AB94}" dt="2021-07-06T08:40:41.093" v="4196" actId="1035"/>
          <ac:picMkLst>
            <pc:docMk/>
            <pc:sldMk cId="1701254162" sldId="2076137769"/>
            <ac:picMk id="10" creationId="{EEDCE452-845E-4852-A99D-27C09C5AE6F1}"/>
          </ac:picMkLst>
        </pc:picChg>
        <pc:picChg chg="add mod">
          <ac:chgData name="Chris Testa-O Neill" userId="5bbc7867-2897-41b3-9195-1c81bf62a82b" providerId="ADAL" clId="{3FD495D6-C238-4FC5-BE44-81F1F013AB94}" dt="2021-07-06T08:40:41.093" v="4196" actId="1035"/>
          <ac:picMkLst>
            <pc:docMk/>
            <pc:sldMk cId="1701254162" sldId="2076137769"/>
            <ac:picMk id="12" creationId="{608AE582-B762-4A0B-B591-B56C1E9715F9}"/>
          </ac:picMkLst>
        </pc:picChg>
      </pc:sldChg>
      <pc:sldChg chg="addSp">
        <pc:chgData name="Chris Testa-O Neill" userId="5bbc7867-2897-41b3-9195-1c81bf62a82b" providerId="ADAL" clId="{3FD495D6-C238-4FC5-BE44-81F1F013AB94}" dt="2021-07-06T08:52:51.512" v="4947"/>
        <pc:sldMkLst>
          <pc:docMk/>
          <pc:sldMk cId="89476654" sldId="2076137770"/>
        </pc:sldMkLst>
        <pc:picChg chg="add">
          <ac:chgData name="Chris Testa-O Neill" userId="5bbc7867-2897-41b3-9195-1c81bf62a82b" providerId="ADAL" clId="{3FD495D6-C238-4FC5-BE44-81F1F013AB94}" dt="2021-07-06T08:52:51.512" v="4947"/>
          <ac:picMkLst>
            <pc:docMk/>
            <pc:sldMk cId="89476654" sldId="2076137770"/>
            <ac:picMk id="1026" creationId="{779D6E31-969F-45D1-8271-56572664E1E0}"/>
          </ac:picMkLst>
        </pc:picChg>
      </pc:sldChg>
      <pc:sldChg chg="modSp add del mod modNotesTx">
        <pc:chgData name="Chris Testa-O Neill" userId="5bbc7867-2897-41b3-9195-1c81bf62a82b" providerId="ADAL" clId="{3FD495D6-C238-4FC5-BE44-81F1F013AB94}" dt="2021-07-06T10:00:57.470" v="6342" actId="20577"/>
        <pc:sldMkLst>
          <pc:docMk/>
          <pc:sldMk cId="1760600444" sldId="2076137770"/>
        </pc:sldMkLst>
        <pc:spChg chg="mod">
          <ac:chgData name="Chris Testa-O Neill" userId="5bbc7867-2897-41b3-9195-1c81bf62a82b" providerId="ADAL" clId="{3FD495D6-C238-4FC5-BE44-81F1F013AB94}" dt="2021-07-06T08:52:27.628" v="4946" actId="20577"/>
          <ac:spMkLst>
            <pc:docMk/>
            <pc:sldMk cId="1760600444" sldId="2076137770"/>
            <ac:spMk id="2" creationId="{00000000-0000-0000-0000-000000000000}"/>
          </ac:spMkLst>
        </pc:spChg>
        <pc:picChg chg="mod">
          <ac:chgData name="Chris Testa-O Neill" userId="5bbc7867-2897-41b3-9195-1c81bf62a82b" providerId="ADAL" clId="{3FD495D6-C238-4FC5-BE44-81F1F013AB94}" dt="2021-07-06T08:53:02.091" v="4952" actId="1076"/>
          <ac:picMkLst>
            <pc:docMk/>
            <pc:sldMk cId="1760600444" sldId="2076137770"/>
            <ac:picMk id="1026" creationId="{779D6E31-969F-45D1-8271-56572664E1E0}"/>
          </ac:picMkLst>
        </pc:picChg>
      </pc:sldChg>
      <pc:sldMasterChg chg="del delSldLayout">
        <pc:chgData name="Chris Testa-O Neill" userId="5bbc7867-2897-41b3-9195-1c81bf62a82b" providerId="ADAL" clId="{3FD495D6-C238-4FC5-BE44-81F1F013AB94}" dt="2021-07-05T14:14:43.183" v="82" actId="47"/>
        <pc:sldMasterMkLst>
          <pc:docMk/>
          <pc:sldMasterMk cId="506110783" sldId="2147484727"/>
        </pc:sldMasterMkLst>
        <pc:sldLayoutChg chg="del">
          <pc:chgData name="Chris Testa-O Neill" userId="5bbc7867-2897-41b3-9195-1c81bf62a82b" providerId="ADAL" clId="{3FD495D6-C238-4FC5-BE44-81F1F013AB94}" dt="2021-07-05T14:14:43.183" v="82" actId="47"/>
          <pc:sldLayoutMkLst>
            <pc:docMk/>
            <pc:sldMasterMk cId="506110783" sldId="2147484727"/>
            <pc:sldLayoutMk cId="1251536771" sldId="2147484728"/>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2480399697" sldId="2147484729"/>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4277779633" sldId="2147484730"/>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598595655" sldId="2147484731"/>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2662296171" sldId="2147484732"/>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3218340218" sldId="2147484733"/>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2489662739" sldId="2147484734"/>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5993533" sldId="2147484735"/>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1630476370" sldId="2147484736"/>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3947985846" sldId="2147484737"/>
          </pc:sldLayoutMkLst>
        </pc:sldLayoutChg>
        <pc:sldLayoutChg chg="del">
          <pc:chgData name="Chris Testa-O Neill" userId="5bbc7867-2897-41b3-9195-1c81bf62a82b" providerId="ADAL" clId="{3FD495D6-C238-4FC5-BE44-81F1F013AB94}" dt="2021-07-05T14:14:43.183" v="82" actId="47"/>
          <pc:sldLayoutMkLst>
            <pc:docMk/>
            <pc:sldMasterMk cId="506110783" sldId="2147484727"/>
            <pc:sldLayoutMk cId="2163017380" sldId="2147484738"/>
          </pc:sldLayoutMkLst>
        </pc:sldLayoutChg>
      </pc:sldMasterChg>
    </pc:docChg>
  </pc:docChgLst>
  <pc:docChgLst>
    <pc:chgData name="Chris Testa-O Neill" userId="5bbc7867-2897-41b3-9195-1c81bf62a82b" providerId="ADAL" clId="{63A4144F-89C5-45F3-8B83-AA31CB7619E5}"/>
    <pc:docChg chg="modSld">
      <pc:chgData name="Chris Testa-O Neill" userId="5bbc7867-2897-41b3-9195-1c81bf62a82b" providerId="ADAL" clId="{63A4144F-89C5-45F3-8B83-AA31CB7619E5}" dt="2021-04-20T19:48:30.881" v="1" actId="20577"/>
      <pc:docMkLst>
        <pc:docMk/>
      </pc:docMkLst>
      <pc:sldChg chg="modSp mod">
        <pc:chgData name="Chris Testa-O Neill" userId="5bbc7867-2897-41b3-9195-1c81bf62a82b" providerId="ADAL" clId="{63A4144F-89C5-45F3-8B83-AA31CB7619E5}" dt="2021-04-20T19:48:30.881" v="1" actId="20577"/>
        <pc:sldMkLst>
          <pc:docMk/>
          <pc:sldMk cId="1189570632" sldId="3143"/>
        </pc:sldMkLst>
        <pc:spChg chg="mod">
          <ac:chgData name="Chris Testa-O Neill" userId="5bbc7867-2897-41b3-9195-1c81bf62a82b" providerId="ADAL" clId="{63A4144F-89C5-45F3-8B83-AA31CB7619E5}" dt="2021-04-20T19:48:30.881" v="1" actId="20577"/>
          <ac:spMkLst>
            <pc:docMk/>
            <pc:sldMk cId="1189570632" sldId="3143"/>
            <ac:spMk id="4" creationId="{00000000-0000-0000-0000-000000000000}"/>
          </ac:spMkLst>
        </pc:spChg>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chgInfo>
</file>

<file path=ppt/comments/modernComment_C86_8B3829CE.xml><?xml version="1.0" encoding="utf-8"?>
<p188:cmLst xmlns:a="http://schemas.openxmlformats.org/drawingml/2006/main" xmlns:r="http://schemas.openxmlformats.org/officeDocument/2006/relationships" xmlns:p188="http://schemas.microsoft.com/office/powerpoint/2018/8/main">
  <p188:cm id="{D64DC8D5-1363-4743-897B-DFAA463922FF}" authorId="{EFFD411D-F97F-00F3-86FB-2DA4CD2CDE95}" created="2021-07-15T02:44:54.206">
    <pc:sldMkLst xmlns:pc="http://schemas.microsoft.com/office/powerpoint/2013/main/command">
      <pc:docMk/>
      <pc:sldMk cId="2335713742" sldId="3206"/>
    </pc:sldMkLst>
    <p188:replyLst>
      <p188:reply id="{346F6C78-6A07-416D-AF51-89A89B77A413}" authorId="{B69DC2E9-83BC-E268-3E75-26379F827036}" created="2021-07-15T08:02:18.484">
        <p188:txBody>
          <a:bodyPr/>
          <a:lstStyle/>
          <a:p>
            <a:r>
              <a:rPr lang="en-US"/>
              <a:t>its fine as is and follows the flow of the content. As a trainer, you are free to change it to meet your needs during a teach</a:t>
            </a:r>
          </a:p>
        </p188:txBody>
      </p188:reply>
    </p188:replyLst>
    <p188:txBody>
      <a:bodyPr/>
      <a:lstStyle/>
      <a:p>
        <a:r>
          <a:rPr lang="en-US"/>
          <a:t>What do you think about switching slide 7 with slide 6?</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7/20/2021 10:42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7/20/2021 10:42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relational-databases/security/choose-an-authentication-mode#connecting-through-sql-server-authentic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azure/azure-sql/database/authentication-aad-overview"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sql/relational-databases/security/authentication-access/database-level-role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icrosoft.com/en-us/sql/relational-databases/security/permissions-database-engin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eb.azuresynapse.net/"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ocs.microsoft.com/en-gb/azure/synapse-analytics/sql/query-cosmos-db-analytical-store?toc=/azure/synapse-analytics/toc.json&amp;bc=/azure/synapse-analytics/breadcrumb/toc.json&amp;tabs=openrowset-key" TargetMode="External"/><Relationship Id="rId3" Type="http://schemas.openxmlformats.org/officeDocument/2006/relationships/hyperlink" Target="https://docs.microsoft.com/en-us/sql/relational-databases/polybase/polybase-guide?toc=/azure/synapse-analytics/sql-data-warehouse/toc.json&amp;bc=/azure/synapse-analytics/sql-data-warehouse/breadcrumb/toc.json&amp;view=azure-sqldw-latest&amp;preserve-view=true" TargetMode="External"/><Relationship Id="rId7" Type="http://schemas.openxmlformats.org/officeDocument/2006/relationships/hyperlink" Target="https://docs.microsoft.com/en-gb/azure/synapse-analytics/sql/query-data-storage#query-csv-file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cs.microsoft.com/en-gb/azure/synapse-analytics/sql/query-delta-lake-format" TargetMode="External"/><Relationship Id="rId5" Type="http://schemas.openxmlformats.org/officeDocument/2006/relationships/hyperlink" Target="https://docs.microsoft.com/en-gb/azure/synapse-analytics/sql/query-data-storage#query-parquet-files" TargetMode="External"/><Relationship Id="rId4" Type="http://schemas.openxmlformats.org/officeDocument/2006/relationships/hyperlink" Target="https://docs.microsoft.com/en-gb/azure/synapse-analytics/sql/query-data-storage" TargetMode="External"/><Relationship Id="rId9" Type="http://schemas.openxmlformats.org/officeDocument/2006/relationships/hyperlink" Target="https://docs.microsoft.com/en-gb/azure/synapse-analytics/sql/overview-featur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1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1100" b="1" dirty="0"/>
          </a:p>
          <a:p>
            <a:pPr marL="0" marR="0" lvl="0" indent="0" defTabSz="228554" eaLnBrk="1" fontAlgn="auto" latinLnBrk="0" hangingPunct="1">
              <a:lnSpc>
                <a:spcPct val="117999"/>
              </a:lnSpc>
              <a:spcBef>
                <a:spcPts val="0"/>
              </a:spcBef>
              <a:spcAft>
                <a:spcPts val="0"/>
              </a:spcAft>
              <a:buClrTx/>
              <a:buSzTx/>
              <a:buFontTx/>
              <a:buNone/>
              <a:tabLst/>
              <a:defRPr/>
            </a:pPr>
            <a:r>
              <a:rPr lang="en-US" sz="1100" b="0" dirty="0"/>
              <a:t>A good starting point to browse the data in the files in a data lake is to use the </a:t>
            </a:r>
            <a:r>
              <a:rPr lang="en-US" sz="1100" b="1" dirty="0"/>
              <a:t>‘Select Top 100 rows’ </a:t>
            </a:r>
            <a:r>
              <a:rPr lang="en-US" sz="1100" b="0" dirty="0"/>
              <a:t>feature within Azure Synapse Studio.</a:t>
            </a:r>
            <a:r>
              <a:rPr lang="en-US" sz="1100" b="1" dirty="0"/>
              <a:t> </a:t>
            </a:r>
            <a:r>
              <a:rPr lang="en-US" sz="1100" b="0" dirty="0"/>
              <a:t>This will generate a script that returns the data that can be used as starting point for exploratory data analysis</a:t>
            </a:r>
          </a:p>
          <a:p>
            <a:pPr marL="0" marR="0" lvl="0" indent="0" defTabSz="228554" eaLnBrk="1" fontAlgn="auto" latinLnBrk="0" hangingPunct="1">
              <a:lnSpc>
                <a:spcPct val="117999"/>
              </a:lnSpc>
              <a:spcBef>
                <a:spcPts val="0"/>
              </a:spcBef>
              <a:spcAft>
                <a:spcPts val="0"/>
              </a:spcAft>
              <a:buClrTx/>
              <a:buSzTx/>
              <a:buFontTx/>
              <a:buNone/>
              <a:tabLst/>
              <a:defRPr/>
            </a:pP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dirty="0"/>
              <a:t>To perform the steps shown in the screenshot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marL="285750" indent="-285750" algn="l">
              <a:buFontTx/>
              <a:buChar char="-"/>
            </a:pPr>
            <a:r>
              <a:rPr lang="en-GB" sz="1100" b="0" i="0" dirty="0">
                <a:solidFill>
                  <a:srgbClr val="24292E"/>
                </a:solidFill>
                <a:effectLst/>
                <a:latin typeface="-apple-system"/>
              </a:rPr>
              <a:t>In Synapse Studio, navigate to the </a:t>
            </a:r>
            <a:r>
              <a:rPr lang="en-GB" sz="1100" b="1" i="0" dirty="0">
                <a:solidFill>
                  <a:srgbClr val="24292E"/>
                </a:solidFill>
                <a:effectLst/>
                <a:latin typeface="-apple-system"/>
              </a:rPr>
              <a:t>Data</a:t>
            </a:r>
            <a:r>
              <a:rPr lang="en-GB" sz="1100" b="0" i="0" dirty="0">
                <a:solidFill>
                  <a:srgbClr val="24292E"/>
                </a:solidFill>
                <a:effectLst/>
                <a:latin typeface="-apple-system"/>
              </a:rPr>
              <a:t> hub.</a:t>
            </a:r>
          </a:p>
          <a:p>
            <a:pPr marL="0" indent="0" algn="l">
              <a:buFontTx/>
              <a:buNone/>
            </a:pPr>
            <a:endParaRPr lang="en-GB" sz="1100" b="0" i="0" dirty="0">
              <a:solidFill>
                <a:srgbClr val="24292E"/>
              </a:solidFill>
              <a:effectLst/>
              <a:latin typeface="-apple-system"/>
            </a:endParaRPr>
          </a:p>
          <a:p>
            <a:pPr marL="285750" indent="-285750" algn="l">
              <a:buFontTx/>
              <a:buChar char="-"/>
            </a:pPr>
            <a:r>
              <a:rPr lang="en-GB" sz="1100" b="0" i="0" dirty="0">
                <a:solidFill>
                  <a:srgbClr val="24292E"/>
                </a:solidFill>
                <a:effectLst/>
                <a:latin typeface="-apple-system"/>
              </a:rPr>
              <a:t>Select the </a:t>
            </a:r>
            <a:r>
              <a:rPr lang="en-GB" sz="1100" b="1" i="0" dirty="0">
                <a:solidFill>
                  <a:srgbClr val="24292E"/>
                </a:solidFill>
                <a:effectLst/>
                <a:latin typeface="-apple-system"/>
              </a:rPr>
              <a:t>Linked tab (1) </a:t>
            </a:r>
            <a:r>
              <a:rPr lang="en-GB" sz="1100" b="0" i="0" dirty="0">
                <a:solidFill>
                  <a:srgbClr val="24292E"/>
                </a:solidFill>
                <a:effectLst/>
                <a:latin typeface="-apple-system"/>
              </a:rPr>
              <a:t>and expand </a:t>
            </a:r>
            <a:r>
              <a:rPr lang="en-GB" sz="1100" b="1" i="0" dirty="0">
                <a:solidFill>
                  <a:srgbClr val="24292E"/>
                </a:solidFill>
                <a:effectLst/>
                <a:latin typeface="-apple-system"/>
              </a:rPr>
              <a:t>Azure Data Lake Storage Gen2 (2)</a:t>
            </a:r>
            <a:r>
              <a:rPr lang="en-GB" sz="1100" b="0" i="0" dirty="0">
                <a:solidFill>
                  <a:srgbClr val="24292E"/>
                </a:solidFill>
                <a:effectLst/>
                <a:latin typeface="-apple-system"/>
              </a:rPr>
              <a:t>. Expand the  primary ADLS Gen2 account and select the </a:t>
            </a:r>
            <a:r>
              <a:rPr lang="en-GB" sz="1100" b="1" i="0" dirty="0">
                <a:solidFill>
                  <a:srgbClr val="24292E"/>
                </a:solidFill>
                <a:effectLst/>
                <a:latin typeface="-apple-system"/>
              </a:rPr>
              <a:t>container (3)</a:t>
            </a:r>
            <a:r>
              <a:rPr lang="en-GB" sz="1100" b="0" i="0" dirty="0">
                <a:solidFill>
                  <a:srgbClr val="24292E"/>
                </a:solidFill>
                <a:effectLst/>
                <a:latin typeface="-apple-system"/>
              </a:rPr>
              <a:t>. Navigate to the </a:t>
            </a:r>
            <a:r>
              <a:rPr lang="en-GB" sz="1100" b="1" i="0" dirty="0">
                <a:solidFill>
                  <a:srgbClr val="24292E"/>
                </a:solidFill>
                <a:effectLst/>
                <a:latin typeface="-apple-system"/>
              </a:rPr>
              <a:t>folder (4)</a:t>
            </a:r>
            <a:r>
              <a:rPr lang="en-GB" sz="1100" b="0" i="0" dirty="0">
                <a:solidFill>
                  <a:srgbClr val="24292E"/>
                </a:solidFill>
                <a:effectLst/>
                <a:latin typeface="-apple-system"/>
              </a:rPr>
              <a:t>, and right-click on the </a:t>
            </a:r>
            <a:r>
              <a:rPr lang="en-GB" sz="1100" b="1" dirty="0"/>
              <a:t>parquet</a:t>
            </a:r>
            <a:r>
              <a:rPr lang="en-GB" sz="1100" b="1" i="0" dirty="0">
                <a:solidFill>
                  <a:srgbClr val="24292E"/>
                </a:solidFill>
                <a:effectLst/>
                <a:latin typeface="-apple-system"/>
              </a:rPr>
              <a:t> file (5)</a:t>
            </a:r>
            <a:r>
              <a:rPr lang="en-GB" sz="1100" b="0" i="0" dirty="0">
                <a:solidFill>
                  <a:srgbClr val="24292E"/>
                </a:solidFill>
                <a:effectLst/>
                <a:latin typeface="-apple-system"/>
              </a:rPr>
              <a:t>, select </a:t>
            </a:r>
            <a:r>
              <a:rPr lang="en-GB" sz="1100" b="1" i="0" dirty="0">
                <a:solidFill>
                  <a:srgbClr val="24292E"/>
                </a:solidFill>
                <a:effectLst/>
                <a:latin typeface="-apple-system"/>
              </a:rPr>
              <a:t>New SQL script (6)</a:t>
            </a:r>
            <a:r>
              <a:rPr lang="en-GB" sz="1100" b="0" i="0" dirty="0">
                <a:solidFill>
                  <a:srgbClr val="24292E"/>
                </a:solidFill>
                <a:effectLst/>
                <a:latin typeface="-apple-system"/>
              </a:rPr>
              <a:t>, then </a:t>
            </a:r>
            <a:r>
              <a:rPr lang="en-GB" sz="1100" b="1" i="0" dirty="0">
                <a:solidFill>
                  <a:srgbClr val="24292E"/>
                </a:solidFill>
                <a:effectLst/>
                <a:latin typeface="-apple-system"/>
              </a:rPr>
              <a:t>Select TOP 100 rows.</a:t>
            </a: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dirty="0"/>
              <a:t>https://docs.microsoft.com/en-us/learn/modules/serve-data-from-azure-synapse-serverless-sql-pool/2-use-synapse-studio-analyze-visualize-data-via</a:t>
            </a:r>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973511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1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As per the screenshot in the slide, Ensure </a:t>
            </a:r>
            <a:r>
              <a:rPr lang="en-GB" b="1" i="0" dirty="0">
                <a:solidFill>
                  <a:srgbClr val="24292E"/>
                </a:solidFill>
                <a:effectLst/>
                <a:latin typeface="-apple-system"/>
              </a:rPr>
              <a:t>Built-in</a:t>
            </a:r>
            <a:r>
              <a:rPr lang="en-GB" b="0" i="0" dirty="0">
                <a:solidFill>
                  <a:srgbClr val="24292E"/>
                </a:solidFill>
                <a:effectLst/>
                <a:latin typeface="-apple-system"/>
              </a:rPr>
              <a:t> is selected </a:t>
            </a:r>
            <a:r>
              <a:rPr lang="en-GB" b="1" i="0" dirty="0">
                <a:solidFill>
                  <a:srgbClr val="24292E"/>
                </a:solidFill>
                <a:effectLst/>
                <a:latin typeface="-apple-system"/>
              </a:rPr>
              <a:t>(1)</a:t>
            </a:r>
            <a:r>
              <a:rPr lang="en-GB" b="0" i="0" dirty="0">
                <a:solidFill>
                  <a:srgbClr val="24292E"/>
                </a:solidFill>
                <a:effectLst/>
                <a:latin typeface="-apple-system"/>
              </a:rPr>
              <a:t> in the </a:t>
            </a:r>
            <a:r>
              <a:rPr lang="en-GB" dirty="0"/>
              <a:t>Connect to</a:t>
            </a:r>
            <a:r>
              <a:rPr lang="en-GB" b="0" i="0" dirty="0">
                <a:solidFill>
                  <a:srgbClr val="24292E"/>
                </a:solidFill>
                <a:effectLst/>
                <a:latin typeface="-apple-system"/>
              </a:rPr>
              <a:t> dropdown list above the query window, then run the query </a:t>
            </a:r>
            <a:r>
              <a:rPr lang="en-GB" b="1" i="0" dirty="0">
                <a:solidFill>
                  <a:srgbClr val="24292E"/>
                </a:solidFill>
                <a:effectLst/>
                <a:latin typeface="-apple-system"/>
              </a:rPr>
              <a:t>(2)</a:t>
            </a:r>
            <a:r>
              <a:rPr lang="en-GB" b="0" i="0" dirty="0">
                <a:solidFill>
                  <a:srgbClr val="24292E"/>
                </a:solidFill>
                <a:effectLst/>
                <a:latin typeface="-apple-system"/>
              </a:rPr>
              <a:t>. Data is loaded by the serverless SQL endpoint and processed as if was coming from any regular relational database. You can then modify the code to perform more data analysis using a familiar T-SQL language construct</a:t>
            </a:r>
          </a:p>
          <a:p>
            <a:pPr marL="171450" indent="-171450" algn="l">
              <a:buFontTx/>
              <a:buChar cha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Use the recommended reading below to view example of the type of queries that can be used to explore and manipulate data within a parquet file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dirty="0"/>
          </a:p>
          <a:p>
            <a:pPr marL="0" indent="0" algn="l">
              <a:buFontTx/>
              <a:buNone/>
            </a:pPr>
            <a:r>
              <a:rPr lang="en-GB" b="0" i="0" dirty="0">
                <a:solidFill>
                  <a:srgbClr val="24292E"/>
                </a:solidFill>
                <a:effectLst/>
                <a:latin typeface="-apple-system"/>
              </a:rPr>
              <a:t>https://docs.microsoft.com/en-us/learn/modules/query-data-lake-using-azure-synapse-serverless-sql-pools/3-query-parquet-file</a:t>
            </a:r>
          </a:p>
          <a:p>
            <a:pPr algn="l"/>
            <a:endParaRPr lang="en-GB" b="1" i="0" dirty="0">
              <a:solidFill>
                <a:srgbClr val="24292E"/>
              </a:solidFill>
              <a:effectLst/>
              <a:latin typeface="-apple-system"/>
            </a:endParaRPr>
          </a:p>
          <a:p>
            <a:pPr algn="l"/>
            <a:endParaRPr lang="en-GB" b="0" i="0" dirty="0">
              <a:solidFill>
                <a:srgbClr val="24292E"/>
              </a:solidFill>
              <a:effectLst/>
              <a:latin typeface="-apple-system"/>
            </a:endParaRPr>
          </a:p>
          <a:p>
            <a:pPr algn="l"/>
            <a:endParaRPr lang="en-GB" b="0" i="0" dirty="0">
              <a:solidFill>
                <a:srgbClr val="24292E"/>
              </a:solidFill>
              <a:effectLst/>
              <a:latin typeface="-apple-system"/>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888156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6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900" b="1" i="0" dirty="0">
              <a:solidFill>
                <a:srgbClr val="24292E"/>
              </a:solidFill>
              <a:effectLst/>
              <a:latin typeface="-apple-system"/>
            </a:endParaRPr>
          </a:p>
          <a:p>
            <a:pPr algn="l"/>
            <a:r>
              <a:rPr lang="en-GB" sz="900" b="0" i="0" dirty="0">
                <a:solidFill>
                  <a:srgbClr val="24292E"/>
                </a:solidFill>
                <a:effectLst/>
                <a:latin typeface="-apple-system"/>
              </a:rPr>
              <a:t>Metadata objects </a:t>
            </a:r>
            <a:r>
              <a:rPr lang="en-GB" b="0" i="0" dirty="0">
                <a:solidFill>
                  <a:srgbClr val="171717"/>
                </a:solidFill>
                <a:effectLst/>
                <a:latin typeface="Segoe UI" panose="020B0502040204020203" pitchFamily="34" charset="0"/>
              </a:rPr>
              <a:t>helps you query data or optimize your existing data transformation pipeline through Azure Synapse serverless SQL pools. It also enables clients connecting to the serverless SQL pool to discover the objects to query the data in the lake. This essentially creates a semantic layer over which tools like Power BI can use to easily consume the data. You should start of by creating a database, and then you can create the following objects to organise the data so that it can be accessed securely:</a:t>
            </a:r>
          </a:p>
          <a:p>
            <a:pPr algn="l"/>
            <a:endParaRPr lang="en-GB" b="0" i="0" dirty="0">
              <a:solidFill>
                <a:srgbClr val="171717"/>
              </a:solidFill>
              <a:effectLst/>
              <a:latin typeface="Segoe UI" panose="020B0502040204020203" pitchFamily="34" charset="0"/>
            </a:endParaRPr>
          </a:p>
          <a:p>
            <a:pPr marL="171450" indent="-171450" algn="l">
              <a:buFontTx/>
              <a:buChar char="-"/>
            </a:pPr>
            <a:r>
              <a:rPr lang="en-GB" b="0" i="0" dirty="0">
                <a:solidFill>
                  <a:srgbClr val="171717"/>
                </a:solidFill>
                <a:effectLst/>
                <a:latin typeface="Segoe UI" panose="020B0502040204020203" pitchFamily="34" charset="0"/>
              </a:rPr>
              <a:t>Database scoped credential</a:t>
            </a:r>
          </a:p>
          <a:p>
            <a:pPr marL="171450" indent="-171450" algn="l">
              <a:buFontTx/>
              <a:buChar char="-"/>
            </a:pPr>
            <a:r>
              <a:rPr lang="en-GB" b="0" i="0" dirty="0">
                <a:solidFill>
                  <a:srgbClr val="171717"/>
                </a:solidFill>
                <a:effectLst/>
                <a:latin typeface="Segoe UI" panose="020B0502040204020203" pitchFamily="34" charset="0"/>
              </a:rPr>
              <a:t>External data source</a:t>
            </a:r>
          </a:p>
          <a:p>
            <a:pPr marL="171450" indent="-171450" algn="l">
              <a:buFontTx/>
              <a:buChar char="-"/>
            </a:pPr>
            <a:r>
              <a:rPr lang="en-GB" b="0" i="0" dirty="0">
                <a:solidFill>
                  <a:srgbClr val="171717"/>
                </a:solidFill>
                <a:effectLst/>
                <a:latin typeface="Segoe UI" panose="020B0502040204020203" pitchFamily="34" charset="0"/>
              </a:rPr>
              <a:t>External file formats</a:t>
            </a:r>
          </a:p>
          <a:p>
            <a:pPr marL="171450" indent="-171450" algn="l">
              <a:buFontTx/>
              <a:buChar char="-"/>
            </a:pPr>
            <a:r>
              <a:rPr lang="en-GB" b="0" i="0" dirty="0">
                <a:solidFill>
                  <a:srgbClr val="171717"/>
                </a:solidFill>
                <a:effectLst/>
                <a:latin typeface="Segoe UI" panose="020B0502040204020203" pitchFamily="34" charset="0"/>
              </a:rPr>
              <a:t>External tables</a:t>
            </a:r>
          </a:p>
          <a:p>
            <a:pPr marL="171450" indent="-171450" algn="l">
              <a:buFontTx/>
              <a:buChar char="-"/>
            </a:pPr>
            <a:r>
              <a:rPr lang="en-GB" b="0" i="0" dirty="0">
                <a:solidFill>
                  <a:srgbClr val="171717"/>
                </a:solidFill>
                <a:effectLst/>
                <a:latin typeface="Segoe UI" panose="020B0502040204020203" pitchFamily="34" charset="0"/>
              </a:rPr>
              <a:t>Views</a:t>
            </a:r>
          </a:p>
          <a:p>
            <a:pPr algn="l"/>
            <a:endParaRPr lang="en-GB" sz="900" b="0" i="0" dirty="0">
              <a:solidFill>
                <a:srgbClr val="24292E"/>
              </a:solidFill>
              <a:effectLst/>
              <a:latin typeface="-apple-system"/>
            </a:endParaRPr>
          </a:p>
          <a:p>
            <a:r>
              <a:rPr lang="en-US"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apple-system"/>
                <a:ea typeface="+mn-ea"/>
                <a:cs typeface="+mn-cs"/>
              </a:rPr>
              <a:t>Metadata objects can help you simplify understanding the data that is held in the files of a data lake by enabling you to define a semantic layer on top of the files. This initial step can also simplify the transformation that you may use against the data as it can be presented as tables in the serverless SQL pool.</a:t>
            </a:r>
          </a:p>
          <a:p>
            <a:pPr algn="l"/>
            <a:endParaRPr lang="en-IE" sz="900" b="1" i="0" dirty="0">
              <a:solidFill>
                <a:srgbClr val="171717"/>
              </a:solidFill>
              <a:effectLst/>
              <a:latin typeface="Segoe UI" panose="020B0502040204020203" pitchFamily="34" charset="0"/>
            </a:endParaRPr>
          </a:p>
          <a:p>
            <a:pPr algn="l"/>
            <a:r>
              <a:rPr lang="en-GB" sz="1100" b="0" i="0" dirty="0">
                <a:solidFill>
                  <a:srgbClr val="24292E"/>
                </a:solidFill>
                <a:effectLst/>
                <a:latin typeface="-apple-system"/>
              </a:rPr>
              <a:t>The ability to create metadata objects within a serverless SQL pools in Azure Synapse Analytics provides some opportunities for customers to use it as a proof-of-concept layer for any potential enterprise data warehouses that they may consider creating. It is important to note; however, that it is better to transition the proof of concept to a dedicated SQL pools where the data and resources are persisted should the proof-of-concept be a success, and the decision is made to make the enterprise data warehouse more permanent.</a:t>
            </a:r>
          </a:p>
          <a:p>
            <a:pPr algn="l"/>
            <a:endParaRPr lang="en-GB" sz="1100" b="0" i="0" dirty="0">
              <a:solidFill>
                <a:srgbClr val="24292E"/>
              </a:solidFill>
              <a:effectLst/>
              <a:latin typeface="-apple-system"/>
            </a:endParaRPr>
          </a:p>
          <a:p>
            <a:pPr algn="l"/>
            <a:r>
              <a:rPr lang="en-GB" sz="1100" b="0" i="0" dirty="0">
                <a:solidFill>
                  <a:srgbClr val="24292E"/>
                </a:solidFill>
                <a:effectLst/>
                <a:latin typeface="-apple-system"/>
              </a:rPr>
              <a:t>This is a build slide, you should talk through each animation, begin by talking about the pre-requisite of creating a database within the serverless SQL pool so that the metadata objects can be stored</a:t>
            </a:r>
          </a:p>
          <a:p>
            <a:pPr algn="l"/>
            <a:endParaRPr lang="en-GB" sz="1100" b="0" i="0" dirty="0">
              <a:solidFill>
                <a:srgbClr val="24292E"/>
              </a:solidFill>
              <a:effectLst/>
              <a:latin typeface="-apple-system"/>
            </a:endParaRPr>
          </a:p>
          <a:p>
            <a:pPr algn="l"/>
            <a:r>
              <a:rPr lang="en-GB" sz="1100" b="0" i="0" dirty="0">
                <a:solidFill>
                  <a:srgbClr val="24292E"/>
                </a:solidFill>
                <a:effectLst/>
                <a:latin typeface="-apple-system"/>
              </a:rPr>
              <a:t>Click 1 – </a:t>
            </a:r>
            <a:r>
              <a:rPr lang="en-GB" sz="1100" b="1" i="0" dirty="0">
                <a:solidFill>
                  <a:srgbClr val="24292E"/>
                </a:solidFill>
                <a:effectLst/>
                <a:latin typeface="-apple-system"/>
              </a:rPr>
              <a:t>Create Database Scoped Credential</a:t>
            </a:r>
            <a:r>
              <a:rPr lang="en-GB" sz="1100" b="0" i="0" dirty="0">
                <a:solidFill>
                  <a:srgbClr val="24292E"/>
                </a:solidFill>
                <a:effectLst/>
                <a:latin typeface="-apple-system"/>
              </a:rPr>
              <a:t>. This is required to provide access to external objects such as a blob store. You are required to define an identity that is allowed to access the data store. In the code example shown, this is a shared access signature with its secret defined</a:t>
            </a:r>
          </a:p>
          <a:p>
            <a:pPr algn="l"/>
            <a:endParaRPr lang="en-GB" sz="1100" b="0" i="0" dirty="0">
              <a:solidFill>
                <a:srgbClr val="24292E"/>
              </a:solidFill>
              <a:effectLst/>
              <a:latin typeface="-apple-system"/>
            </a:endParaRPr>
          </a:p>
          <a:p>
            <a:pPr algn="l"/>
            <a:r>
              <a:rPr lang="en-GB" sz="1100" b="0" i="0" dirty="0">
                <a:solidFill>
                  <a:srgbClr val="24292E"/>
                </a:solidFill>
                <a:effectLst/>
                <a:latin typeface="-apple-system"/>
              </a:rPr>
              <a:t>Click 2 – </a:t>
            </a:r>
            <a:r>
              <a:rPr lang="en-GB" sz="1100" b="1" i="0" dirty="0">
                <a:solidFill>
                  <a:srgbClr val="24292E"/>
                </a:solidFill>
                <a:effectLst/>
                <a:latin typeface="-apple-system"/>
              </a:rPr>
              <a:t>Create External Data Source. </a:t>
            </a:r>
            <a:r>
              <a:rPr lang="en-GB" sz="1100" b="0" i="0" dirty="0">
                <a:solidFill>
                  <a:srgbClr val="24292E"/>
                </a:solidFill>
                <a:effectLst/>
                <a:latin typeface="-apple-system"/>
              </a:rPr>
              <a:t>This provides the connection information to the data store in the form of a URL, and also makes reference to the database scoped credential that is used to authenticate access to the data store.</a:t>
            </a:r>
          </a:p>
          <a:p>
            <a:pPr algn="l"/>
            <a:endParaRPr lang="en-GB" sz="1100" b="0" i="0" dirty="0">
              <a:solidFill>
                <a:srgbClr val="24292E"/>
              </a:solidFill>
              <a:effectLst/>
              <a:latin typeface="-apple-system"/>
            </a:endParaRPr>
          </a:p>
          <a:p>
            <a:pPr algn="l"/>
            <a:r>
              <a:rPr lang="en-GB" sz="1100" b="0" i="0" dirty="0">
                <a:solidFill>
                  <a:srgbClr val="24292E"/>
                </a:solidFill>
                <a:effectLst/>
                <a:latin typeface="-apple-system"/>
              </a:rPr>
              <a:t>Click 3 – </a:t>
            </a:r>
            <a:r>
              <a:rPr lang="en-GB" sz="1100" b="1" i="0" dirty="0">
                <a:solidFill>
                  <a:srgbClr val="24292E"/>
                </a:solidFill>
                <a:effectLst/>
                <a:latin typeface="-apple-system"/>
              </a:rPr>
              <a:t>Create External File Format</a:t>
            </a:r>
            <a:r>
              <a:rPr lang="en-GB" sz="1100" b="0" i="0" dirty="0">
                <a:solidFill>
                  <a:srgbClr val="24292E"/>
                </a:solidFill>
                <a:effectLst/>
                <a:latin typeface="-apple-system"/>
              </a:rPr>
              <a:t>. This provides information pertaining to the format of the files that will be accessed within the data store</a:t>
            </a:r>
          </a:p>
          <a:p>
            <a:pPr algn="l"/>
            <a:endParaRPr lang="en-GB" sz="1100" b="0" i="0" dirty="0">
              <a:solidFill>
                <a:srgbClr val="24292E"/>
              </a:solidFill>
              <a:effectLst/>
              <a:latin typeface="-apple-system"/>
            </a:endParaRPr>
          </a:p>
          <a:p>
            <a:pPr algn="l"/>
            <a:r>
              <a:rPr lang="en-GB" sz="1100" b="0" i="0" dirty="0">
                <a:solidFill>
                  <a:srgbClr val="24292E"/>
                </a:solidFill>
                <a:effectLst/>
                <a:latin typeface="-apple-system"/>
              </a:rPr>
              <a:t>Click 4 – Create External Table. This contains the table definition in which the data from a file will be loaded into. Within the definition the data source parameter points to the name of the </a:t>
            </a:r>
            <a:r>
              <a:rPr lang="en-GB" sz="1100" b="1" i="0" dirty="0">
                <a:solidFill>
                  <a:srgbClr val="24292E"/>
                </a:solidFill>
                <a:effectLst/>
                <a:latin typeface="-apple-system"/>
              </a:rPr>
              <a:t>Create External Data Source </a:t>
            </a:r>
            <a:r>
              <a:rPr lang="en-GB" sz="1100" b="0" i="0" dirty="0">
                <a:solidFill>
                  <a:srgbClr val="24292E"/>
                </a:solidFill>
                <a:effectLst/>
                <a:latin typeface="-apple-system"/>
              </a:rPr>
              <a:t>you have defined, and the File_Format parameter points to the name of the </a:t>
            </a:r>
            <a:r>
              <a:rPr lang="en-GB" sz="1100" b="1" i="0" dirty="0">
                <a:solidFill>
                  <a:srgbClr val="24292E"/>
                </a:solidFill>
                <a:effectLst/>
                <a:latin typeface="-apple-system"/>
              </a:rPr>
              <a:t>Create External File Format </a:t>
            </a:r>
            <a:r>
              <a:rPr lang="en-GB" sz="1100" b="0" i="0" dirty="0">
                <a:solidFill>
                  <a:srgbClr val="24292E"/>
                </a:solidFill>
                <a:effectLst/>
                <a:latin typeface="-apple-system"/>
              </a:rPr>
              <a:t>you have defined.</a:t>
            </a:r>
          </a:p>
          <a:p>
            <a:pPr marL="285750" indent="-285750" algn="l">
              <a:buFontTx/>
              <a:buChar char="-"/>
            </a:pPr>
            <a:endParaRPr lang="en-GB" sz="1100"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indent="0" algn="l">
              <a:buFontTx/>
              <a:buNone/>
            </a:pPr>
            <a:endParaRPr lang="en-GB" sz="1100" b="1" i="0" dirty="0">
              <a:solidFill>
                <a:srgbClr val="24292E"/>
              </a:solidFill>
              <a:effectLst/>
              <a:latin typeface="-apple-system"/>
            </a:endParaRPr>
          </a:p>
          <a:p>
            <a:r>
              <a:rPr lang="en-US" sz="600" dirty="0"/>
              <a:t>https://docs.microsoft.com/en-us/learn/modules/create-metadata-objects-azure-synapse-serverless-sql-pools/</a:t>
            </a:r>
            <a:endParaRPr lang="en-GB" sz="1100" b="1" i="0" dirty="0">
              <a:solidFill>
                <a:srgbClr val="24292E"/>
              </a:solidFill>
              <a:effectLst/>
              <a:latin typeface="-apple-system"/>
            </a:endParaRPr>
          </a:p>
          <a:p>
            <a:endParaRPr lang="en-US" sz="600"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80356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rgbClr val="24292E"/>
                </a:solidFill>
                <a:effectLst/>
                <a:latin typeface="-apple-system"/>
                <a:ea typeface="+mn-ea"/>
                <a:cs typeface="+mn-cs"/>
              </a:rPr>
              <a:t>There are three areas of consideration when working with security in Azure Synapse Analytics serverless SQL pools.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sng" kern="1200" dirty="0">
                <a:solidFill>
                  <a:srgbClr val="24292E"/>
                </a:solidFill>
                <a:effectLst/>
                <a:latin typeface="-apple-system"/>
                <a:ea typeface="+mn-ea"/>
                <a:cs typeface="+mn-cs"/>
              </a:rPr>
              <a:t>Authentication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b="0" i="0" kern="1200" dirty="0">
                <a:solidFill>
                  <a:srgbClr val="171717"/>
                </a:solidFill>
                <a:effectLst/>
                <a:latin typeface="Segoe UI" panose="020B0502040204020203" pitchFamily="34" charset="0"/>
                <a:ea typeface="+mn-ea"/>
                <a:cs typeface="+mn-cs"/>
              </a:rPr>
              <a:t>Authentication is the process of proving the user is who they claim to be. A user connects to a database using a user account. When a user attempts to connect to a database, they provide a user account and authentication information.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i="0" kern="1200" dirty="0">
              <a:solidFill>
                <a:srgbClr val="171717"/>
              </a:solidFill>
              <a:effectLst/>
              <a:latin typeface="Segoe UI" panose="020B0502040204020203"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b="0" i="0" u="sng" kern="1200" dirty="0">
                <a:solidFill>
                  <a:srgbClr val="171717"/>
                </a:solidFill>
                <a:effectLst/>
                <a:latin typeface="Segoe UI" panose="020B0502040204020203" pitchFamily="34" charset="0"/>
                <a:ea typeface="+mn-ea"/>
                <a:cs typeface="+mn-cs"/>
              </a:rPr>
              <a:t>Authorization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i="0" kern="1200" dirty="0">
              <a:solidFill>
                <a:srgbClr val="171717"/>
              </a:solidFill>
              <a:effectLst/>
              <a:latin typeface="Segoe UI" panose="020B0502040204020203"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171717"/>
                </a:solidFill>
                <a:effectLst/>
                <a:latin typeface="Segoe UI" panose="020B0502040204020203" pitchFamily="34" charset="0"/>
              </a:rPr>
              <a:t>Authorization refers to the permissions assigned to a user and determines what that user is allowed to do.</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u="sng" dirty="0">
                <a:solidFill>
                  <a:srgbClr val="171717"/>
                </a:solidFill>
                <a:effectLst/>
                <a:latin typeface="Segoe UI" panose="020B0502040204020203" pitchFamily="34" charset="0"/>
              </a:rPr>
              <a:t>Access to storage account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rgbClr val="24292E"/>
                </a:solidFill>
                <a:effectLst/>
                <a:latin typeface="-apple-system"/>
                <a:ea typeface="+mn-ea"/>
                <a:cs typeface="+mn-cs"/>
              </a:rPr>
              <a:t>As this service is querying files that are stored in the data lake, there also has to be consideration for data lake security as well as Azure Synapse Analytics security.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a:p>
            <a:r>
              <a:rPr lang="en-US"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apple-system"/>
                <a:ea typeface="+mn-ea"/>
                <a:cs typeface="+mn-cs"/>
              </a:rPr>
              <a:t>It’s important to point out the two layers of security here. The security that is provided at the serverless SQL pool level, and then the security that occur on the storage account in the data lake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dirty="0"/>
              <a:t>https://docs.microsoft.com/en-us/learn/modules/secure-data-manage-users-azure-synapse-serverless-sql-pools/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B1AD7A-8DF3-4DCE-960D-1DF5B9856A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242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b="1" dirty="0"/>
          </a:p>
          <a:p>
            <a:r>
              <a:rPr lang="en-IE" dirty="0"/>
              <a:t>There are 3 areas of security to be aware of with Azure Synapse serverless SQL pools</a:t>
            </a:r>
          </a:p>
          <a:p>
            <a:endParaRPr lang="en-IE" dirty="0"/>
          </a:p>
          <a:p>
            <a:r>
              <a:rPr lang="en-IE" b="1" dirty="0"/>
              <a:t>Dedicated SQL pool authentication</a:t>
            </a:r>
          </a:p>
          <a:p>
            <a:endParaRPr lang="en-IE" dirty="0"/>
          </a:p>
          <a:p>
            <a:pPr algn="l">
              <a:buFont typeface="Arial" panose="020B0604020202020204" pitchFamily="34" charset="0"/>
              <a:buNone/>
            </a:pPr>
            <a:r>
              <a:rPr lang="en-GB" sz="900" b="0" i="0" kern="1200" dirty="0">
                <a:solidFill>
                  <a:srgbClr val="171717"/>
                </a:solidFill>
                <a:effectLst/>
                <a:latin typeface="Segoe UI" panose="020B0502040204020203" pitchFamily="34" charset="0"/>
                <a:ea typeface="+mn-ea"/>
                <a:cs typeface="+mn-cs"/>
                <a:hlinkClick r:id="rId3">
                  <a:extLst>
                    <a:ext uri="{A12FA001-AC4F-418D-AE19-62706E023703}">
                      <ahyp:hlinkClr xmlns:ahyp="http://schemas.microsoft.com/office/drawing/2018/hyperlinkcolor" val="tx"/>
                    </a:ext>
                  </a:extLst>
                </a:hlinkClick>
              </a:rPr>
              <a:t>SQL authentication</a:t>
            </a:r>
            <a:r>
              <a:rPr lang="en-GB" sz="900" b="0" i="0" kern="1200" dirty="0">
                <a:solidFill>
                  <a:srgbClr val="171717"/>
                </a:solidFill>
                <a:effectLst/>
                <a:latin typeface="Segoe UI" panose="020B0502040204020203" pitchFamily="34" charset="0"/>
                <a:ea typeface="+mn-ea"/>
                <a:cs typeface="+mn-cs"/>
              </a:rPr>
              <a:t>.</a:t>
            </a:r>
          </a:p>
          <a:p>
            <a:pPr algn="l">
              <a:buFont typeface="Arial" panose="020B0604020202020204" pitchFamily="34" charset="0"/>
              <a:buNone/>
            </a:pPr>
            <a:endParaRPr lang="en-GB" sz="900" b="0" i="0" kern="1200" dirty="0">
              <a:solidFill>
                <a:srgbClr val="171717"/>
              </a:solidFill>
              <a:effectLst/>
              <a:latin typeface="Segoe UI" panose="020B0502040204020203" pitchFamily="34" charset="0"/>
              <a:ea typeface="+mn-ea"/>
              <a:cs typeface="+mn-cs"/>
            </a:endParaRPr>
          </a:p>
          <a:p>
            <a:pPr algn="l">
              <a:buFont typeface="Arial" panose="020B0604020202020204" pitchFamily="34" charset="0"/>
              <a:buNone/>
            </a:pPr>
            <a:r>
              <a:rPr lang="en-GB" sz="900" b="0" i="0" kern="1200" dirty="0">
                <a:solidFill>
                  <a:srgbClr val="171717"/>
                </a:solidFill>
                <a:effectLst/>
                <a:latin typeface="Segoe UI" panose="020B0502040204020203" pitchFamily="34" charset="0"/>
                <a:ea typeface="+mn-ea"/>
                <a:cs typeface="+mn-cs"/>
              </a:rPr>
              <a:t>With this authentication method, the user submits a user account name and associated password to establish a connection. This password is stored in the master database for user accounts linked to a login or stored in the database containing the user accounts not linked to a login.</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login</a:t>
            </a:r>
            <a:r>
              <a:rPr lang="en-GB" b="0" i="0" dirty="0">
                <a:solidFill>
                  <a:srgbClr val="171717"/>
                </a:solidFill>
                <a:effectLst/>
                <a:latin typeface="Segoe UI" panose="020B0502040204020203" pitchFamily="34" charset="0"/>
              </a:rPr>
              <a:t> is an individual account in the master database, to which a user account in one or more databases can be linked. With a login, the credential information for the user account is stored with the login.</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user account</a:t>
            </a:r>
            <a:r>
              <a:rPr lang="en-GB" b="0" i="0" dirty="0">
                <a:solidFill>
                  <a:srgbClr val="171717"/>
                </a:solidFill>
                <a:effectLst/>
                <a:latin typeface="Segoe UI" panose="020B0502040204020203" pitchFamily="34" charset="0"/>
              </a:rPr>
              <a:t> is an individual account in any database that may be, but does not have to be, linked to a login. With a user account that is not linked to a login, the credential information is stored with the user account.</a:t>
            </a:r>
          </a:p>
          <a:p>
            <a:pPr algn="l">
              <a:buFont typeface="Arial" panose="020B0604020202020204" pitchFamily="34" charset="0"/>
              <a:buNone/>
            </a:pPr>
            <a:endParaRPr lang="en-GB" sz="900" b="0" i="0" kern="1200" dirty="0">
              <a:solidFill>
                <a:srgbClr val="171717"/>
              </a:solidFill>
              <a:effectLst/>
              <a:latin typeface="Segoe UI" panose="020B0502040204020203" pitchFamily="34" charset="0"/>
              <a:ea typeface="+mn-ea"/>
              <a:cs typeface="+mn-cs"/>
              <a:hlinkClick r:id="rId4">
                <a:extLst>
                  <a:ext uri="{A12FA001-AC4F-418D-AE19-62706E023703}">
                    <ahyp:hlinkClr xmlns:ahyp="http://schemas.microsoft.com/office/drawing/2018/hyperlinkcolor" val="tx"/>
                  </a:ext>
                </a:extLst>
              </a:hlinkClick>
            </a:endParaRPr>
          </a:p>
          <a:p>
            <a:pPr algn="l">
              <a:buFont typeface="Arial" panose="020B0604020202020204" pitchFamily="34" charset="0"/>
              <a:buNone/>
            </a:pPr>
            <a:r>
              <a:rPr lang="en-GB" sz="900" b="0" i="0" kern="1200" dirty="0">
                <a:solidFill>
                  <a:srgbClr val="171717"/>
                </a:solidFill>
                <a:effectLst/>
                <a:latin typeface="Segoe UI" panose="020B0502040204020203" pitchFamily="34" charset="0"/>
                <a:ea typeface="+mn-ea"/>
                <a:cs typeface="+mn-cs"/>
                <a:hlinkClick r:id="rId4">
                  <a:extLst>
                    <a:ext uri="{A12FA001-AC4F-418D-AE19-62706E023703}">
                      <ahyp:hlinkClr xmlns:ahyp="http://schemas.microsoft.com/office/drawing/2018/hyperlinkcolor" val="tx"/>
                    </a:ext>
                  </a:extLst>
                </a:hlinkClick>
              </a:rPr>
              <a:t>Azure Active Directory Authentication</a:t>
            </a:r>
            <a:endParaRPr lang="en-GB" sz="900" b="0" i="0" kern="1200" dirty="0">
              <a:solidFill>
                <a:srgbClr val="171717"/>
              </a:solidFill>
              <a:effectLst/>
              <a:latin typeface="Segoe UI" panose="020B0502040204020203" pitchFamily="34" charset="0"/>
              <a:ea typeface="+mn-ea"/>
              <a:cs typeface="+mn-cs"/>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requests that the service use the credential information stored in Azure Active Directory (Azure AD).</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IE" sz="900" b="1" u="none" dirty="0">
                <a:solidFill>
                  <a:schemeClr val="bg2"/>
                </a:solidFill>
              </a:rPr>
              <a:t>Storage account authentication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IE" sz="900" b="1" u="none" dirty="0">
              <a:solidFill>
                <a:schemeClr val="bg2"/>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IE" sz="900" b="0" u="sng" dirty="0">
                <a:solidFill>
                  <a:schemeClr val="bg2"/>
                </a:solidFill>
              </a:rPr>
              <a:t>Storage account access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 user that is logged into the serverless SQL pool service must be authorized to access and query the files in Azure Storage. serverless SQL pool supports the following authorization types:</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Anonymous access</a:t>
            </a: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Shared access signature (SAS)</a:t>
            </a: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Managed Identity.</a:t>
            </a: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User Identity</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r>
              <a:rPr lang="en-US" b="1" dirty="0"/>
              <a:t>Instructor notes and guidance.</a:t>
            </a:r>
          </a:p>
          <a:p>
            <a:endParaRPr lang="en-US" b="1" dirty="0"/>
          </a:p>
          <a:p>
            <a:r>
              <a:rPr lang="en-US" b="0" dirty="0"/>
              <a:t>It’s important to delineate that a user must be authenticated at the dedicated SQL pool first, and then there has to be an authentication mechanism to the data lake store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apple-system"/>
                <a:ea typeface="+mn-ea"/>
                <a:cs typeface="+mn-cs"/>
              </a:rPr>
              <a:t>https://docs.microsoft.com/en-us/learn/modules/secure-data-manage-users-azure-synapse-serverless-sql-pools/2-choose-authentication-method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B1AD7A-8DF3-4DCE-960D-1DF5B9856A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242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pPr marL="0" indent="0" algn="l">
              <a:buFont typeface="Arial" panose="020B0604020202020204" pitchFamily="34" charset="0"/>
              <a:buNone/>
            </a:pPr>
            <a:endParaRPr lang="en-IE" b="0" i="0" dirty="0">
              <a:solidFill>
                <a:schemeClr val="tx1"/>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Authorization to access data and perform various actions are managed using roles and permissions. Authorization refers to the permissions assigned to a user and determines what that user is allowed to do. Authorization is controlled by your user account's database </a:t>
            </a:r>
            <a:r>
              <a:rPr lang="en-GB" b="0" i="0" u="none" strike="noStrike" dirty="0">
                <a:solidFill>
                  <a:srgbClr val="171717"/>
                </a:solidFill>
                <a:effectLst/>
                <a:latin typeface="Segoe UI" panose="020B0502040204020203" pitchFamily="34" charset="0"/>
                <a:hlinkClick r:id="rId3"/>
              </a:rPr>
              <a:t>role memberships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4"/>
              </a:rPr>
              <a:t>object-level permissions</a:t>
            </a:r>
            <a:r>
              <a:rPr lang="en-GB" b="0" i="0" dirty="0">
                <a:solidFill>
                  <a:srgbClr val="171717"/>
                </a:solidFill>
                <a:effectLst/>
                <a:latin typeface="Segoe UI" panose="020B0502040204020203" pitchFamily="34" charset="0"/>
              </a:rPr>
              <a:t>. As a best practice, you should grant users the least privileges necessary, by making use of any built in roles where possible</a:t>
            </a:r>
          </a:p>
          <a:p>
            <a:pPr marL="0" indent="0" algn="l">
              <a:buFont typeface="Arial" panose="020B0604020202020204" pitchFamily="34" charset="0"/>
              <a:buNone/>
            </a:pPr>
            <a:endParaRPr lang="en-GB" b="0" i="0" dirty="0">
              <a:solidFill>
                <a:srgbClr val="171717"/>
              </a:solidFill>
              <a:effectLst/>
              <a:latin typeface="Segoe UI" panose="020B0502040204020203" pitchFamily="34" charset="0"/>
            </a:endParaRPr>
          </a:p>
          <a:p>
            <a:r>
              <a:rPr lang="en-US" b="1" dirty="0"/>
              <a:t>Instructor notes and guidance.</a:t>
            </a:r>
          </a:p>
          <a:p>
            <a:endParaRPr lang="en-US" b="1" dirty="0"/>
          </a:p>
          <a:p>
            <a:r>
              <a:rPr lang="en-US" b="0" dirty="0"/>
              <a:t>Share with the students that the second part of the lab will explore authentication and authorization with a working example that will be tested. It is also important to note that if the students are performing this on a work account, it is highly likely that they will not be able to conduct this part of the lab due to corporate IT policies that will likely prevent this. If you use a Microsoft account (e.g. an outlook.com or Hotmail.com account) this will work.</a:t>
            </a:r>
          </a:p>
          <a:p>
            <a:endParaRPr lang="en-US" b="0" dirty="0"/>
          </a:p>
          <a:p>
            <a:r>
              <a:rPr lang="en-US" b="0" dirty="0"/>
              <a:t>It does cement the point that the security aspect is managed by multiple IT professionals, and that it is not the domain of one role.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1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dirty="0"/>
              <a:t>https://docs.microsoft.com/en-us/learn/modules/secure-data-manage-users-azure-synapse-serverless-sql-pools/3-manage-users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B1AD7A-8DF3-4DCE-960D-1DF5B9856A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242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pPr marL="0" indent="0" algn="l">
              <a:buFont typeface="Arial" panose="020B0604020202020204" pitchFamily="34" charset="0"/>
              <a:buNone/>
            </a:pPr>
            <a:endParaRPr lang="en-IE" b="0" i="0" dirty="0">
              <a:solidFill>
                <a:schemeClr val="tx1"/>
              </a:solidFill>
              <a:effectLst/>
              <a:latin typeface="Segoe UI" panose="020B0502040204020203" pitchFamily="34" charset="0"/>
            </a:endParaRPr>
          </a:p>
          <a:p>
            <a:pPr marL="0" indent="0" algn="l">
              <a:buFont typeface="Arial" panose="020B0604020202020204" pitchFamily="34" charset="0"/>
              <a:buNone/>
            </a:pPr>
            <a:r>
              <a:rPr lang="en-IE" b="0" i="0" dirty="0">
                <a:solidFill>
                  <a:schemeClr val="tx1"/>
                </a:solidFill>
                <a:effectLst/>
                <a:latin typeface="Segoe UI" panose="020B0502040204020203" pitchFamily="34" charset="0"/>
              </a:rPr>
              <a:t>Control to the individual folders and files can also be controlled within the storage account itself by using Access Control (IAM) settings. In the example in the graphic, you can access this via the following steps:</a:t>
            </a:r>
          </a:p>
          <a:p>
            <a:pPr marL="0" indent="0" algn="l">
              <a:buFont typeface="Arial" panose="020B0604020202020204" pitchFamily="34" charset="0"/>
              <a:buNone/>
            </a:pPr>
            <a:endParaRPr lang="en-IE" b="0" i="0" dirty="0">
              <a:solidFill>
                <a:schemeClr val="tx1"/>
              </a:solidFill>
              <a:effectLst/>
              <a:latin typeface="Segoe UI" panose="020B0502040204020203" pitchFamily="34" charset="0"/>
            </a:endParaRPr>
          </a:p>
          <a:p>
            <a:pPr marL="217262" lvl="1" indent="0" algn="l">
              <a:buFont typeface="Arial" panose="020B0604020202020204" pitchFamily="34" charset="0"/>
              <a:buNone/>
            </a:pPr>
            <a:r>
              <a:rPr lang="en-GB" b="0" i="0" dirty="0">
                <a:solidFill>
                  <a:srgbClr val="24292E"/>
                </a:solidFill>
                <a:effectLst/>
                <a:latin typeface="-apple-system"/>
              </a:rPr>
              <a:t>Select </a:t>
            </a:r>
            <a:r>
              <a:rPr lang="en-GB" b="1" i="0" dirty="0">
                <a:solidFill>
                  <a:srgbClr val="24292E"/>
                </a:solidFill>
                <a:effectLst/>
                <a:latin typeface="-apple-system"/>
              </a:rPr>
              <a:t>Storage Explorer (preview)</a:t>
            </a:r>
            <a:r>
              <a:rPr lang="en-GB" b="0" i="0" dirty="0">
                <a:solidFill>
                  <a:srgbClr val="24292E"/>
                </a:solidFill>
                <a:effectLst/>
                <a:latin typeface="-apple-system"/>
              </a:rPr>
              <a:t> on the left-hand menu </a:t>
            </a:r>
            <a:r>
              <a:rPr lang="en-GB" b="1" i="0" dirty="0">
                <a:solidFill>
                  <a:srgbClr val="24292E"/>
                </a:solidFill>
                <a:effectLst/>
                <a:latin typeface="-apple-system"/>
              </a:rPr>
              <a:t>(1)</a:t>
            </a:r>
            <a:r>
              <a:rPr lang="en-GB" b="0" i="0" dirty="0">
                <a:solidFill>
                  <a:srgbClr val="24292E"/>
                </a:solidFill>
                <a:effectLst/>
                <a:latin typeface="-apple-system"/>
              </a:rPr>
              <a:t>. Expand CONTAINERS and select the </a:t>
            </a:r>
            <a:r>
              <a:rPr lang="en-GB" b="1" i="0" dirty="0">
                <a:solidFill>
                  <a:srgbClr val="24292E"/>
                </a:solidFill>
                <a:effectLst/>
                <a:latin typeface="-apple-system"/>
              </a:rPr>
              <a:t>wwi-02</a:t>
            </a:r>
            <a:r>
              <a:rPr lang="en-GB" b="0" i="0" dirty="0">
                <a:solidFill>
                  <a:srgbClr val="24292E"/>
                </a:solidFill>
                <a:effectLst/>
                <a:latin typeface="-apple-system"/>
              </a:rPr>
              <a:t> container </a:t>
            </a:r>
            <a:r>
              <a:rPr lang="en-GB" b="1" i="0" dirty="0">
                <a:solidFill>
                  <a:srgbClr val="24292E"/>
                </a:solidFill>
                <a:effectLst/>
                <a:latin typeface="-apple-system"/>
              </a:rPr>
              <a:t>(2)</a:t>
            </a:r>
            <a:r>
              <a:rPr lang="en-GB" b="0" i="0" dirty="0">
                <a:solidFill>
                  <a:srgbClr val="24292E"/>
                </a:solidFill>
                <a:effectLst/>
                <a:latin typeface="-apple-system"/>
              </a:rPr>
              <a:t>. Open the </a:t>
            </a:r>
            <a:r>
              <a:rPr lang="en-GB" b="1" i="0" dirty="0">
                <a:solidFill>
                  <a:srgbClr val="24292E"/>
                </a:solidFill>
                <a:effectLst/>
                <a:latin typeface="-apple-system"/>
              </a:rPr>
              <a:t>sale-small</a:t>
            </a:r>
            <a:r>
              <a:rPr lang="en-GB" b="0" i="0" dirty="0">
                <a:solidFill>
                  <a:srgbClr val="24292E"/>
                </a:solidFill>
                <a:effectLst/>
                <a:latin typeface="-apple-system"/>
              </a:rPr>
              <a:t> folder </a:t>
            </a:r>
            <a:r>
              <a:rPr lang="en-GB" b="1" i="0" dirty="0">
                <a:solidFill>
                  <a:srgbClr val="24292E"/>
                </a:solidFill>
                <a:effectLst/>
                <a:latin typeface="-apple-system"/>
              </a:rPr>
              <a:t>(3)</a:t>
            </a:r>
            <a:r>
              <a:rPr lang="en-GB" b="0" i="0" dirty="0">
                <a:solidFill>
                  <a:srgbClr val="24292E"/>
                </a:solidFill>
                <a:effectLst/>
                <a:latin typeface="-apple-system"/>
              </a:rPr>
              <a:t>, right-click on the </a:t>
            </a:r>
            <a:r>
              <a:rPr lang="en-GB" b="1" i="0" dirty="0">
                <a:solidFill>
                  <a:srgbClr val="24292E"/>
                </a:solidFill>
                <a:effectLst/>
                <a:latin typeface="-apple-system"/>
              </a:rPr>
              <a:t>Year=2019</a:t>
            </a:r>
            <a:r>
              <a:rPr lang="en-GB" b="0" i="0" dirty="0">
                <a:solidFill>
                  <a:srgbClr val="24292E"/>
                </a:solidFill>
                <a:effectLst/>
                <a:latin typeface="-apple-system"/>
              </a:rPr>
              <a:t> folder </a:t>
            </a:r>
            <a:r>
              <a:rPr lang="en-GB" b="1" i="0" dirty="0">
                <a:solidFill>
                  <a:srgbClr val="24292E"/>
                </a:solidFill>
                <a:effectLst/>
                <a:latin typeface="-apple-system"/>
              </a:rPr>
              <a:t>(4)</a:t>
            </a:r>
            <a:r>
              <a:rPr lang="en-GB" b="0" i="0" dirty="0">
                <a:solidFill>
                  <a:srgbClr val="24292E"/>
                </a:solidFill>
                <a:effectLst/>
                <a:latin typeface="-apple-system"/>
              </a:rPr>
              <a:t>, then select </a:t>
            </a:r>
            <a:r>
              <a:rPr lang="en-GB" b="1" i="0" dirty="0">
                <a:solidFill>
                  <a:srgbClr val="24292E"/>
                </a:solidFill>
                <a:effectLst/>
                <a:latin typeface="-apple-system"/>
              </a:rPr>
              <a:t>Manage Access.. (5)</a:t>
            </a:r>
            <a:r>
              <a:rPr lang="en-GB" b="0" i="0" dirty="0">
                <a:solidFill>
                  <a:srgbClr val="24292E"/>
                </a:solidFill>
                <a:effectLst/>
                <a:latin typeface="-apple-system"/>
              </a:rPr>
              <a:t>.</a:t>
            </a:r>
          </a:p>
          <a:p>
            <a:pPr marL="0" lvl="0" indent="0" algn="l">
              <a:buFont typeface="Arial" panose="020B0604020202020204" pitchFamily="34" charset="0"/>
              <a:buNone/>
            </a:pPr>
            <a:endParaRPr lang="en-GB" b="0" i="0" dirty="0">
              <a:solidFill>
                <a:srgbClr val="24292E"/>
              </a:solidFill>
              <a:effectLst/>
              <a:latin typeface="-apple-system"/>
            </a:endParaRPr>
          </a:p>
          <a:p>
            <a:pPr marL="0" lvl="0" indent="0" algn="l">
              <a:buFont typeface="Arial" panose="020B0604020202020204" pitchFamily="34" charset="0"/>
              <a:buNone/>
            </a:pPr>
            <a:r>
              <a:rPr lang="en-GB" b="0" i="0" dirty="0">
                <a:solidFill>
                  <a:srgbClr val="24292E"/>
                </a:solidFill>
                <a:effectLst/>
                <a:latin typeface="-apple-system"/>
              </a:rPr>
              <a:t>Should you wish to store the data in a metadata object such as a database view that is stored in a database in a serverless SQL pool, then you also have to set permission on the database view to allow access to the view too.</a:t>
            </a:r>
            <a:endParaRPr lang="en-IE" b="0" i="0" dirty="0">
              <a:solidFill>
                <a:schemeClr val="tx1"/>
              </a:solidFill>
              <a:effectLst/>
              <a:latin typeface="Segoe UI" panose="020B0502040204020203" pitchFamily="34" charset="0"/>
            </a:endParaRPr>
          </a:p>
          <a:p>
            <a:pPr marL="0" indent="0" algn="l">
              <a:buFont typeface="Arial" panose="020B0604020202020204" pitchFamily="34" charset="0"/>
              <a:buNone/>
            </a:pPr>
            <a:endParaRPr lang="en-GB" b="0" i="0" dirty="0">
              <a:solidFill>
                <a:srgbClr val="171717"/>
              </a:solidFill>
              <a:effectLst/>
              <a:latin typeface="Segoe UI" panose="020B0502040204020203" pitchFamily="34" charset="0"/>
            </a:endParaRPr>
          </a:p>
          <a:p>
            <a:r>
              <a:rPr lang="en-US" b="1" dirty="0"/>
              <a:t>Instructor notes and guidance.</a:t>
            </a:r>
          </a:p>
          <a:p>
            <a:endParaRPr lang="en-US" b="1" dirty="0"/>
          </a:p>
          <a:p>
            <a:r>
              <a:rPr lang="en-US" b="0" dirty="0"/>
              <a:t>The graphic is showing how to control access to the files in the data lake.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apple-system"/>
                <a:ea typeface="+mn-ea"/>
                <a:cs typeface="+mn-cs"/>
              </a:rPr>
              <a:t>For data lake access </a:t>
            </a:r>
            <a:endParaRPr lang="en-GB"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apple-system"/>
                <a:ea typeface="+mn-ea"/>
                <a:cs typeface="+mn-cs"/>
              </a:rPr>
              <a:t>https://docs.microsoft.com/en-us/learn/modules/secure-azure-storage-account/</a:t>
            </a:r>
            <a:endParaRPr lang="en-GB"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apple-system"/>
                <a:ea typeface="+mn-ea"/>
                <a:cs typeface="+mn-cs"/>
              </a:rPr>
              <a:t>For serverless SQL pool metadata object access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apple-system"/>
                <a:ea typeface="+mn-ea"/>
                <a:cs typeface="+mn-cs"/>
              </a:rPr>
              <a:t>https://docs.microsoft.com/en-us/learn/modules/secure-data-manage-users-azure-synapse-serverless-sql-pools/4-manage-user-permissions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B1AD7A-8DF3-4DCE-960D-1DF5B9856A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4534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b="1" dirty="0"/>
          </a:p>
          <a:p>
            <a:r>
              <a:rPr lang="en-US" dirty="0"/>
              <a:t>Introduce to the students that one of the common tasks of a data engineer is to perform exploratory data analysis. This enables them to understand the data within their data estate, and potentially perform ad hoc transformations to explore how the data can be used to serve the business.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Serverless SQL pools is an always available component of Azure Synapse Analytics that enables you to perform data engineering activities with no infrastructure setup required to perform these tasks. It is provisioned immediately after provisioning an Azure Synapse workspace, giving you the ability to query files that are stored in a data lake with minimal effort, and you only incur costs when the serverless SQL pools processes data. Share with students that this module will explore the capabilities that serverless SQL pools has, and how it can support various data engineering activities.  They will also explore how they can query different file types such as CSV and Parquet, and how they can organize them into serverless SQL pool metadata objects so they can be consumed by other services and client applications. They will finish the module by understanding the security model that is implemented when working with data through serverless SQL pools in an Azure Data Lake, and how to work with this efficiently.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lab is broken down into two exercises. Exercise one focuses on the first three module objectives where student will reinforce their learning by working in a serverless SQL pool, query data and creating metadata objects to shape the data from files stored in a data lake. Exercise two is exclusively focused on the security, showing the interaction of security at different levels from data lake security through to the security implements in Serverless SQL pools.</a:t>
            </a:r>
          </a:p>
          <a:p>
            <a:endParaRPr lang="en-US" b="1"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7/20/2021 10:42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In exercise 1 of this lab, it is very likely that many of your students will be very comfortable with the various SQL query statements that they have learned during this module. If your students are familiar with PolyBase, they will find the external table content familiar territory too. To that end, you may find yourself focusing on the importance of the OPENROWSET function to enable access to the files in a data lake. You may also find that you are supporting the students in the class that have never seen the SQL programming language before. To that end, the lab also shows how a person can script out the code using the GUI, which also cements the perspective that this capability is open to business users and data analysts to explore the data.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panose="020B0502040204020203" pitchFamily="34" charset="0"/>
                <a:ea typeface="+mn-ea"/>
                <a:cs typeface="+mn-cs"/>
              </a:rPr>
              <a:t>In exercise 2, the students will look at the various options that are available to </a:t>
            </a:r>
            <a:r>
              <a:rPr lang="en-GB" sz="900" kern="1200" dirty="0">
                <a:solidFill>
                  <a:schemeClr val="tx1"/>
                </a:solidFill>
                <a:latin typeface="Segoe UI" panose="020B0502040204020203" pitchFamily="34" charset="0"/>
                <a:ea typeface="+mn-ea"/>
                <a:cs typeface="+mn-cs"/>
              </a:rPr>
              <a:t>Securing access to data through using a serverless SQL pool in Azure Synapse Analytics. The students will explore the creation of Active Directory security groups, and how to add member to the group. They will configure data lake security using Role-Based Access Control (RBAC) and Access Control Lists (ACLs) and test the access to the files once this has been configured. It is important to call out to the students that it may be the case that they do not perform this work back in their own organizations, and that they would have to work with Azure Active Directory Administrators to set this up.</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kern="1200" dirty="0">
              <a:solidFill>
                <a:schemeClr val="tx1"/>
              </a:solidFill>
              <a:latin typeface="Segoe UI" panose="020B0502040204020203" pitchFamily="34" charset="0"/>
              <a:ea typeface="+mn-ea"/>
              <a:cs typeface="+mn-cs"/>
            </a:endParaRPr>
          </a:p>
          <a:p>
            <a:pPr algn="l"/>
            <a:r>
              <a:rPr lang="en-GB" sz="900" kern="1200" dirty="0">
                <a:solidFill>
                  <a:schemeClr val="tx1"/>
                </a:solidFill>
                <a:latin typeface="Segoe UI" panose="020B0502040204020203" pitchFamily="34" charset="0"/>
                <a:ea typeface="+mn-ea"/>
                <a:cs typeface="+mn-cs"/>
              </a:rPr>
              <a:t> </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In this lab, students will learn how to work with files stored in the data lake and external file sources, through T-SQL statements executed by a serverless SQL pool in Azure Synapse Analytics. Students will query Parquet files stored in a data lake, as well as CSV files stored in an external data store. Next, they will create Azure Active Directory security groups and enforce access to files in the data lake through Role-Based Access Control (RBAC) and Access Control Lists (ACLs).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7715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GB" b="0" i="0" dirty="0">
                <a:solidFill>
                  <a:srgbClr val="24292E"/>
                </a:solidFill>
                <a:effectLst/>
                <a:latin typeface="-apple-system"/>
              </a:rPr>
              <a:t>Open Synapse Studio (</a:t>
            </a:r>
            <a:r>
              <a:rPr lang="en-GB" b="0" i="0" u="none" strike="noStrike" dirty="0">
                <a:effectLst/>
                <a:latin typeface="-apple-system"/>
                <a:hlinkClick r:id="rId3"/>
              </a:rPr>
              <a:t>https://web.azuresynapse.net/</a:t>
            </a:r>
            <a:r>
              <a:rPr lang="en-GB" b="0" i="0" dirty="0">
                <a:solidFill>
                  <a:srgbClr val="24292E"/>
                </a:solidFill>
                <a:effectLst/>
                <a:latin typeface="-apple-system"/>
              </a:rPr>
              <a:t>), and then navigate to the </a:t>
            </a:r>
            <a:r>
              <a:rPr lang="en-GB" b="1" i="0" dirty="0">
                <a:solidFill>
                  <a:srgbClr val="24292E"/>
                </a:solidFill>
                <a:effectLst/>
                <a:latin typeface="-apple-system"/>
              </a:rPr>
              <a:t>Data</a:t>
            </a:r>
            <a:r>
              <a:rPr lang="en-GB" b="0" i="0" dirty="0">
                <a:solidFill>
                  <a:srgbClr val="24292E"/>
                </a:solidFill>
                <a:effectLst/>
                <a:latin typeface="-apple-system"/>
              </a:rPr>
              <a:t> hub. Select the </a:t>
            </a:r>
            <a:r>
              <a:rPr lang="en-GB" b="1" i="0" dirty="0">
                <a:solidFill>
                  <a:srgbClr val="24292E"/>
                </a:solidFill>
                <a:effectLst/>
                <a:latin typeface="-apple-system"/>
              </a:rPr>
              <a:t>Linked</a:t>
            </a:r>
            <a:r>
              <a:rPr lang="en-GB" b="0" i="0" dirty="0">
                <a:solidFill>
                  <a:srgbClr val="24292E"/>
                </a:solidFill>
                <a:effectLst/>
                <a:latin typeface="-apple-system"/>
              </a:rPr>
              <a:t> tab and expand </a:t>
            </a:r>
            <a:r>
              <a:rPr lang="en-GB" b="1" i="0" dirty="0">
                <a:solidFill>
                  <a:srgbClr val="24292E"/>
                </a:solidFill>
                <a:effectLst/>
                <a:latin typeface="-apple-system"/>
              </a:rPr>
              <a:t>Azure Data Lake Storage Gen2</a:t>
            </a:r>
            <a:r>
              <a:rPr lang="en-GB" b="0" i="0" dirty="0">
                <a:solidFill>
                  <a:srgbClr val="24292E"/>
                </a:solidFill>
                <a:effectLst/>
                <a:latin typeface="-apple-system"/>
              </a:rPr>
              <a:t>. Expand the account and container, and then navigate to the folder where the data is stored. Right-click on the file, select </a:t>
            </a:r>
            <a:r>
              <a:rPr lang="en-GB" b="1" i="0" dirty="0">
                <a:solidFill>
                  <a:srgbClr val="24292E"/>
                </a:solidFill>
                <a:effectLst/>
                <a:latin typeface="-apple-system"/>
              </a:rPr>
              <a:t>New SQL script</a:t>
            </a:r>
            <a:r>
              <a:rPr lang="en-GB" b="0" i="0" dirty="0">
                <a:solidFill>
                  <a:srgbClr val="24292E"/>
                </a:solidFill>
                <a:effectLst/>
                <a:latin typeface="-apple-system"/>
              </a:rPr>
              <a:t>, then </a:t>
            </a:r>
            <a:r>
              <a:rPr lang="en-GB" b="1" i="0" dirty="0">
                <a:solidFill>
                  <a:srgbClr val="24292E"/>
                </a:solidFill>
                <a:effectLst/>
                <a:latin typeface="-apple-system"/>
              </a:rPr>
              <a:t>Select TOP 100 rows</a:t>
            </a:r>
            <a:r>
              <a:rPr lang="en-GB" b="0" i="0" dirty="0">
                <a:solidFill>
                  <a:srgbClr val="24292E"/>
                </a:solidFill>
                <a:effectLst/>
                <a:latin typeface="-apple-system"/>
              </a:rPr>
              <a:t>.</a:t>
            </a:r>
            <a:br>
              <a:rPr lang="en-GB" b="0" i="0" dirty="0">
                <a:solidFill>
                  <a:srgbClr val="24292E"/>
                </a:solidFill>
                <a:effectLst/>
                <a:latin typeface="-apple-system"/>
              </a:rPr>
            </a:br>
            <a:endParaRPr lang="en-US" dirty="0"/>
          </a:p>
          <a:p>
            <a:r>
              <a:rPr lang="en-US" dirty="0"/>
              <a:t>Question 2 – </a:t>
            </a:r>
            <a:r>
              <a:rPr lang="en-US" sz="900" dirty="0">
                <a:solidFill>
                  <a:schemeClr val="tx1"/>
                </a:solidFill>
              </a:rPr>
              <a:t>When creating an External table using the “Create external table” GUI method in Azure Synapse Studio, the following metadata objects are scripted</a:t>
            </a:r>
          </a:p>
          <a:p>
            <a:endParaRPr lang="en-US" sz="900" dirty="0">
              <a:solidFill>
                <a:schemeClr val="tx1"/>
              </a:solidFill>
            </a:endParaRPr>
          </a:p>
          <a:p>
            <a:r>
              <a:rPr lang="en-US" sz="900" dirty="0">
                <a:solidFill>
                  <a:schemeClr val="tx1"/>
                </a:solidFill>
              </a:rPr>
              <a:t>	1. External table</a:t>
            </a:r>
          </a:p>
          <a:p>
            <a:r>
              <a:rPr lang="en-US" sz="900" dirty="0">
                <a:solidFill>
                  <a:schemeClr val="tx1"/>
                </a:solidFill>
              </a:rPr>
              <a:t>	2. External file format</a:t>
            </a:r>
          </a:p>
          <a:p>
            <a:r>
              <a:rPr lang="en-US" sz="900" dirty="0">
                <a:solidFill>
                  <a:schemeClr val="tx1"/>
                </a:solidFill>
              </a:rPr>
              <a:t>	3. External data source</a:t>
            </a:r>
            <a:br>
              <a:rPr lang="en-US" sz="900" dirty="0">
                <a:solidFill>
                  <a:schemeClr val="tx1"/>
                </a:solidFill>
              </a:rPr>
            </a:br>
            <a:endParaRPr lang="en-US" dirty="0"/>
          </a:p>
          <a:p>
            <a:r>
              <a:rPr lang="en-US" dirty="0"/>
              <a:t>Question 3 – </a:t>
            </a:r>
            <a:r>
              <a:rPr lang="en-GB" dirty="0"/>
              <a:t>A Shared Access Signature </a:t>
            </a:r>
            <a:r>
              <a:rPr lang="en-GB" b="0" i="0" dirty="0">
                <a:solidFill>
                  <a:srgbClr val="171717"/>
                </a:solidFill>
                <a:effectLst/>
                <a:latin typeface="Segoe UI" panose="020B0502040204020203" pitchFamily="34" charset="0"/>
              </a:rPr>
              <a:t>is the CREDENTIAL identity type can be time limited</a:t>
            </a:r>
            <a:endParaRPr lang="en-GB" dirty="0"/>
          </a:p>
          <a:p>
            <a:endParaRPr lang="en-GB" dirty="0"/>
          </a:p>
          <a:p>
            <a:r>
              <a:rPr lang="en-GB" dirty="0"/>
              <a:t>Question 4 – The </a:t>
            </a:r>
            <a:r>
              <a:rPr lang="en-GB" b="0" i="0" dirty="0">
                <a:solidFill>
                  <a:srgbClr val="171717"/>
                </a:solidFill>
                <a:effectLst/>
                <a:latin typeface="Segoe UI" panose="020B0502040204020203" pitchFamily="34" charset="0"/>
              </a:rPr>
              <a:t>Storage Blob Data Contributor role enables a user to create external table as select (CETAS) against an Azure Data Lake Gen2 data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7/20/2021 10:42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F796C4-59AC-49C8-9AC8-CB17BFE2E00D}" type="slidenum">
              <a:rPr kumimoji="0" lang="en-US" sz="1800" b="0" i="0" u="none" strike="noStrike" kern="0" cap="none" spc="0" normalizeH="0" baseline="0" noProof="0" smtClean="0">
                <a:ln>
                  <a:noFill/>
                </a:ln>
                <a:solidFill>
                  <a:srgbClr val="50505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6" name="Notes Placeholder 5"/>
          <p:cNvSpPr>
            <a:spLocks noGrp="1"/>
          </p:cNvSpPr>
          <p:nvPr>
            <p:ph type="body" idx="1"/>
          </p:nvPr>
        </p:nvSpPr>
        <p:spPr/>
        <p:txBody>
          <a:bodyPr/>
          <a:lstStyle/>
          <a:p>
            <a:r>
              <a:rPr lang="en-US" sz="800" b="1" dirty="0"/>
              <a:t>Instructor notes and guidance.</a:t>
            </a:r>
          </a:p>
          <a:p>
            <a:endParaRPr lang="en-US" sz="800" kern="1200" dirty="0">
              <a:solidFill>
                <a:schemeClr val="tx1"/>
              </a:solidFill>
              <a:effectLst/>
              <a:ea typeface="+mn-ea"/>
            </a:endParaRPr>
          </a:p>
          <a:p>
            <a:r>
              <a:rPr lang="en-US" sz="800" kern="1200" dirty="0">
                <a:solidFill>
                  <a:schemeClr val="tx1"/>
                </a:solidFill>
                <a:effectLst/>
                <a:ea typeface="+mn-ea"/>
              </a:rPr>
              <a:t>The next steps is suggested post course learning materials to reinforce what they have learned in the module.</a:t>
            </a:r>
          </a:p>
          <a:p>
            <a:endParaRPr lang="en-US" sz="800" kern="1200" dirty="0">
              <a:solidFill>
                <a:schemeClr val="tx1"/>
              </a:solidFill>
              <a:effectLst/>
              <a:ea typeface="+mn-ea"/>
            </a:endParaRPr>
          </a:p>
        </p:txBody>
      </p:sp>
      <p:sp>
        <p:nvSpPr>
          <p:cNvPr id="7" name="Slide Image Placeholder 6"/>
          <p:cNvSpPr>
            <a:spLocks noGrp="1" noRot="1" noChangeAspect="1"/>
          </p:cNvSpPr>
          <p:nvPr>
            <p:ph type="sldImg"/>
          </p:nvPr>
        </p:nvSpPr>
        <p:spPr>
          <a:xfrm>
            <a:off x="3581400" y="236538"/>
            <a:ext cx="3294063" cy="1854200"/>
          </a:xfrm>
        </p:spPr>
      </p:sp>
    </p:spTree>
    <p:extLst>
      <p:ext uri="{BB962C8B-B14F-4D97-AF65-F5344CB8AC3E}">
        <p14:creationId xmlns:p14="http://schemas.microsoft.com/office/powerpoint/2010/main" val="3069507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7/20/2021 10:42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446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sz="800" b="1" dirty="0"/>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Every Azure Synapse Analytics workspace comes with serverless SQL pool endpoints that you can use to query data in the lake. Serverless SQL pool is a query service over the data in your data lake. It enables you to access your data through the following functionalities:</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marL="0" indent="0" algn="l" defTabSz="914367" rtl="0">
              <a:lnSpc>
                <a:spcPct val="90000"/>
              </a:lnSpc>
              <a:spcAft>
                <a:spcPts val="333"/>
              </a:spcAft>
              <a:buFont typeface="Arial" panose="020B0604020202020204" pitchFamily="34" charset="0"/>
              <a:buNone/>
              <a:defRPr/>
            </a:pPr>
            <a:endParaRPr lang="en-GB" sz="800" b="0" i="0" u="none" strike="noStrike" kern="1200" dirty="0">
              <a:solidFill>
                <a:schemeClr val="tx1"/>
              </a:solidFill>
              <a:effectLst/>
              <a:latin typeface="Segoe UI"/>
              <a:ea typeface="+mn-ea"/>
              <a:cs typeface="Segoe UI"/>
            </a:endParaRPr>
          </a:p>
          <a:p>
            <a:pPr marL="0" indent="0" algn="l" defTabSz="914367" rtl="0">
              <a:lnSpc>
                <a:spcPct val="90000"/>
              </a:lnSpc>
              <a:spcAft>
                <a:spcPts val="333"/>
              </a:spcAft>
              <a:buFont typeface="Arial" panose="020B0604020202020204" pitchFamily="34" charset="0"/>
              <a:buNone/>
              <a:defRPr/>
            </a:pPr>
            <a:r>
              <a:rPr lang="en-GB" sz="8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Serverless SQL pool enables you to analyze your Big Data in seconds to minutes, depending on the workload. 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endParaRPr lang="en-US" sz="800" dirty="0"/>
          </a:p>
          <a:p>
            <a:r>
              <a:rPr lang="en-US" sz="800" b="1" dirty="0"/>
              <a:t>Instructor notes and guidance.</a:t>
            </a:r>
          </a:p>
          <a:p>
            <a:endParaRPr lang="en-US" sz="800" b="1" dirty="0"/>
          </a:p>
          <a:p>
            <a:r>
              <a:rPr lang="en-US" sz="800" b="0" dirty="0"/>
              <a:t>Call out to students that Serverless SQL pools will enable you to explore files in a data lake immediately after provisioning Azure Synapse Analytics. This can provide a useful method for exploring the data that is stored within the data lake store that you have so that you can perform data discovery and exploratory data analysis</a:t>
            </a:r>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dirty="0"/>
          </a:p>
          <a:p>
            <a:r>
              <a:rPr lang="en-GB" sz="800" dirty="0"/>
              <a:t>https://docs.microsoft.com/en-us/learn/modules/explore-azure-synapse-serverless-sql-pools-capabilities/2-what-is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pPr>
              <a:defRPr/>
            </a:pPr>
            <a:endParaRPr lang="en-US" sz="1200" b="1" dirty="0">
              <a:latin typeface="Segoe UI"/>
              <a:cs typeface="Segoe UI"/>
            </a:endParaRPr>
          </a:p>
          <a:p>
            <a:r>
              <a:rPr lang="en-GB" b="0" i="0" dirty="0">
                <a:solidFill>
                  <a:srgbClr val="171717"/>
                </a:solidFill>
                <a:effectLst/>
                <a:latin typeface="Segoe UI"/>
                <a:cs typeface="Segoe UI"/>
              </a:rPr>
              <a:t>Synapse SQL offers both </a:t>
            </a:r>
            <a:r>
              <a:rPr lang="en-GB" b="1" i="0" dirty="0">
                <a:solidFill>
                  <a:srgbClr val="171717"/>
                </a:solidFill>
                <a:effectLst/>
                <a:latin typeface="Segoe UI"/>
                <a:cs typeface="Segoe UI"/>
              </a:rPr>
              <a:t>serverless</a:t>
            </a:r>
            <a:r>
              <a:rPr lang="en-GB" b="0" i="0" dirty="0">
                <a:solidFill>
                  <a:srgbClr val="171717"/>
                </a:solidFill>
                <a:effectLst/>
                <a:latin typeface="Segoe UI"/>
                <a:cs typeface="Segoe UI"/>
              </a:rPr>
              <a:t> and </a:t>
            </a:r>
            <a:r>
              <a:rPr lang="en-GB" b="1" i="0" dirty="0">
                <a:solidFill>
                  <a:srgbClr val="171717"/>
                </a:solidFill>
                <a:effectLst/>
                <a:latin typeface="Segoe UI"/>
                <a:cs typeface="Segoe UI"/>
              </a:rPr>
              <a:t>dedicated</a:t>
            </a:r>
            <a:r>
              <a:rPr lang="en-GB" b="0" i="0" dirty="0">
                <a:solidFill>
                  <a:srgbClr val="171717"/>
                </a:solidFill>
                <a:effectLst/>
                <a:latin typeface="Segoe UI"/>
                <a:cs typeface="Segoe UI"/>
              </a:rPr>
              <a:t> resource models, offering consumption and billing options to fit your needs. For predictable performance and cost, provision dedicated SQL pools to reserve processing power for data stored in SQL tables. For unplanned or bursty workloads, use the serverless SQL pools.</a:t>
            </a:r>
          </a:p>
          <a:p>
            <a:endParaRPr lang="en-GB" b="0" i="0" dirty="0">
              <a:solidFill>
                <a:srgbClr val="171717"/>
              </a:solidFill>
              <a:effectLst/>
              <a:latin typeface="Segoe UI"/>
              <a:cs typeface="Segoe UI"/>
            </a:endParaRPr>
          </a:p>
          <a:p>
            <a:pPr algn="l"/>
            <a:r>
              <a:rPr lang="en-GB" b="0" i="0" dirty="0">
                <a:solidFill>
                  <a:srgbClr val="171717"/>
                </a:solidFill>
                <a:effectLst/>
                <a:latin typeface="Segoe UI" panose="020B0502040204020203" pitchFamily="34" charset="0"/>
              </a:rPr>
              <a:t>Dedicated SQL pool (formerly SQL DW) represents a collection of analytic resources that are provisioned when using Synapse SQL. The size of a dedicated SQL pool (formerly SQL DW) is determined by Data Warehousing Units (DWU). Once your dedicated SQL pool is created, you can import big data with simple </a:t>
            </a:r>
            <a:r>
              <a:rPr lang="en-GB" b="0" i="0" u="none" strike="noStrike" dirty="0">
                <a:solidFill>
                  <a:srgbClr val="171717"/>
                </a:solidFill>
                <a:effectLst/>
                <a:latin typeface="Segoe UI" panose="020B0502040204020203" pitchFamily="34" charset="0"/>
                <a:hlinkClick r:id="rId3"/>
              </a:rPr>
              <a:t>PolyBase</a:t>
            </a:r>
            <a:r>
              <a:rPr lang="en-GB" b="0" i="0" dirty="0">
                <a:solidFill>
                  <a:srgbClr val="171717"/>
                </a:solidFill>
                <a:effectLst/>
                <a:latin typeface="Segoe UI" panose="020B0502040204020203" pitchFamily="34" charset="0"/>
              </a:rPr>
              <a:t> T-SQL queries, and then use the power of the distributed query engine to run high-performance analytics. As you integrate and analyze the data, dedicated SQL pool (formerly SQL DW) will become the single version of truth your business can count on for faster and more robust insights.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Every Azure Synapse Analytics workspace comes with serverless SQL pool endpoints that you can use to query data in the </a:t>
            </a:r>
            <a:r>
              <a:rPr lang="en-GB" b="0" i="0" u="none" strike="noStrike" dirty="0">
                <a:solidFill>
                  <a:srgbClr val="171717"/>
                </a:solidFill>
                <a:effectLst/>
                <a:latin typeface="Segoe UI" panose="020B0502040204020203" pitchFamily="34" charset="0"/>
                <a:hlinkClick r:id="rId4"/>
              </a:rPr>
              <a:t>Azure Data Lake</a:t>
            </a:r>
            <a:r>
              <a:rPr lang="en-GB" b="0" i="0" dirty="0">
                <a:solidFill>
                  <a:srgbClr val="171717"/>
                </a:solidFill>
                <a:effectLst/>
                <a:latin typeface="Segoe UI" panose="020B0502040204020203" pitchFamily="34" charset="0"/>
              </a:rPr>
              <a:t> (</a:t>
            </a:r>
            <a:r>
              <a:rPr lang="en-GB" b="0" i="0" u="none" strike="noStrike" dirty="0">
                <a:solidFill>
                  <a:srgbClr val="171717"/>
                </a:solidFill>
                <a:effectLst/>
                <a:latin typeface="Segoe UI" panose="020B0502040204020203" pitchFamily="34" charset="0"/>
                <a:hlinkClick r:id="rId5"/>
              </a:rPr>
              <a:t>Parquet</a:t>
            </a:r>
            <a:r>
              <a:rPr lang="en-GB" b="0" i="0" dirty="0">
                <a:solidFill>
                  <a:srgbClr val="171717"/>
                </a:solidFill>
                <a:effectLst/>
                <a:latin typeface="Segoe UI" panose="020B0502040204020203" pitchFamily="34" charset="0"/>
              </a:rPr>
              <a:t>, </a:t>
            </a:r>
            <a:r>
              <a:rPr lang="en-GB" b="0" i="0" u="none" strike="noStrike" dirty="0">
                <a:solidFill>
                  <a:srgbClr val="171717"/>
                </a:solidFill>
                <a:effectLst/>
                <a:latin typeface="Segoe UI" panose="020B0502040204020203" pitchFamily="34" charset="0"/>
                <a:hlinkClick r:id="rId6"/>
              </a:rPr>
              <a:t>Delta Lake</a:t>
            </a:r>
            <a:r>
              <a:rPr lang="en-GB" b="0" i="0" dirty="0">
                <a:solidFill>
                  <a:srgbClr val="171717"/>
                </a:solidFill>
                <a:effectLst/>
                <a:latin typeface="Segoe UI" panose="020B0502040204020203" pitchFamily="34" charset="0"/>
              </a:rPr>
              <a:t>, </a:t>
            </a:r>
            <a:r>
              <a:rPr lang="en-GB" b="0" i="0" u="none" strike="noStrike" dirty="0">
                <a:solidFill>
                  <a:srgbClr val="171717"/>
                </a:solidFill>
                <a:effectLst/>
                <a:latin typeface="Segoe UI" panose="020B0502040204020203" pitchFamily="34" charset="0"/>
                <a:hlinkClick r:id="rId7"/>
              </a:rPr>
              <a:t>delimited text</a:t>
            </a:r>
            <a:r>
              <a:rPr lang="en-GB" b="0" i="0" dirty="0">
                <a:solidFill>
                  <a:srgbClr val="171717"/>
                </a:solidFill>
                <a:effectLst/>
                <a:latin typeface="Segoe UI" panose="020B0502040204020203" pitchFamily="34" charset="0"/>
              </a:rPr>
              <a:t> formats), </a:t>
            </a:r>
            <a:r>
              <a:rPr lang="en-GB" b="0" i="0" u="none" strike="noStrike" dirty="0">
                <a:solidFill>
                  <a:srgbClr val="171717"/>
                </a:solidFill>
                <a:effectLst/>
                <a:latin typeface="Segoe UI" panose="020B0502040204020203" pitchFamily="34" charset="0"/>
                <a:hlinkClick r:id="rId8"/>
              </a:rPr>
              <a:t>Cosmos DB</a:t>
            </a:r>
            <a:r>
              <a:rPr lang="en-GB" b="0" i="0" dirty="0">
                <a:solidFill>
                  <a:srgbClr val="171717"/>
                </a:solidFill>
                <a:effectLst/>
                <a:latin typeface="Segoe UI" panose="020B0502040204020203" pitchFamily="34" charset="0"/>
              </a:rPr>
              <a:t>, or Dataverse. Serverless SQL pool is a query service over the data in your data lake. It enables you to access your data through the following functionalities:</a:t>
            </a:r>
          </a:p>
          <a:p>
            <a:pPr algn="l"/>
            <a:endParaRPr lang="en-GB"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A familiar </a:t>
            </a:r>
            <a:r>
              <a:rPr lang="en-GB" b="0" i="0" u="none" strike="noStrike" dirty="0">
                <a:solidFill>
                  <a:srgbClr val="171717"/>
                </a:solidFill>
                <a:effectLst/>
                <a:latin typeface="Segoe UI" panose="020B0502040204020203" pitchFamily="34" charset="0"/>
                <a:hlinkClick r:id="rId9"/>
              </a:rPr>
              <a:t>T-SQL syntax</a:t>
            </a:r>
            <a:r>
              <a:rPr lang="en-GB" b="0" i="0" dirty="0">
                <a:solidFill>
                  <a:srgbClr val="171717"/>
                </a:solidFill>
                <a:effectLst/>
                <a:latin typeface="Segoe UI" panose="020B0502040204020203" pitchFamily="34" charset="0"/>
              </a:rPr>
              <a:t> to query data in place without the need to copy or load data into a specialized store.</a:t>
            </a: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Integrated connectivity via the T-SQL interface that offers a wide range of business intelligence and ad-hoc querying tools, including the most popular drivers.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Serverless SQL pool is a distributed data processing system, built for large-scale data and computational functions. Serverless SQL pool enables you to analyze your Big Data in seconds to minutes, depending on the workload. Thanks to built-in query execution fault-tolerance, the system provides high reliability and success rates even for long-running queries involving large data sets.</a:t>
            </a:r>
          </a:p>
          <a:p>
            <a:pPr algn="l"/>
            <a:endParaRPr lang="en-GB" b="0" i="0" dirty="0">
              <a:solidFill>
                <a:srgbClr val="171717"/>
              </a:solidFill>
              <a:effectLst/>
              <a:latin typeface="Segoe UI" panose="020B0502040204020203" pitchFamily="34" charset="0"/>
            </a:endParaRPr>
          </a:p>
          <a:p>
            <a:r>
              <a:rPr lang="en-US" sz="1100" b="1" dirty="0"/>
              <a:t>Instructor notes and guidance.</a:t>
            </a:r>
          </a:p>
          <a:p>
            <a:endParaRPr lang="en-US" sz="1100" b="1" dirty="0"/>
          </a:p>
          <a:p>
            <a:r>
              <a:rPr lang="en-US" sz="900" b="0" i="0" kern="1200" dirty="0">
                <a:solidFill>
                  <a:srgbClr val="171717"/>
                </a:solidFill>
                <a:effectLst/>
                <a:latin typeface="Segoe UI"/>
                <a:ea typeface="+mn-ea"/>
                <a:cs typeface="Segoe UI"/>
              </a:rPr>
              <a:t>It is important that students understand the distinction between these two modules before continuing with the content in this module</a:t>
            </a:r>
          </a:p>
          <a:p>
            <a:pPr>
              <a:defRPr/>
            </a:pPr>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1" dirty="0"/>
          </a:p>
          <a:p>
            <a:pPr>
              <a:defRPr/>
            </a:pPr>
            <a:r>
              <a:rPr lang="en-US" dirty="0"/>
              <a:t>https://docs.microsoft.com/en-us/learn/modules/explore-azure-synapse-serverless-sql-pools-capabilities/3-when-use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278425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sz="800" b="1" dirty="0"/>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Every Azure Synapse Analytics workspace comes with a built in serverless SQL pool endpoint that you can be used to query files in a data lake. It enables you to access your data through the following functionalities:</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a:t>
            </a: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Serverless SQL pool enables you to analyze your Big Data in seconds to minutes, depending on the workload. </a:t>
            </a: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 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endParaRPr lang="en-US" sz="800" dirty="0"/>
          </a:p>
          <a:p>
            <a:r>
              <a:rPr lang="en-US" sz="800" b="1" dirty="0"/>
              <a:t>Instructor notes and guidance.</a:t>
            </a:r>
          </a:p>
          <a:p>
            <a:endParaRPr lang="en-US" sz="800" dirty="0"/>
          </a:p>
          <a:p>
            <a:r>
              <a:rPr lang="en-US" sz="800" dirty="0"/>
              <a:t>Reiterate to the students that a serverless SQL pool is created just by provisioning an Azure Synapse Workspace. Its benefit is that it enables organizations to explore the data, build logical data warehouse and test out transformations at minimum cost. This is important as it allows business to explore the potential for building data warehouse without the upfront cost, and only pay for the data that you consume in doing this work. Exercise 1 of the lab provides the opportunity to explore how you can explore the data</a:t>
            </a:r>
          </a:p>
          <a:p>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GB" sz="800" b="0" dirty="0"/>
          </a:p>
          <a:p>
            <a:r>
              <a:rPr lang="en-GB" sz="800" b="0" dirty="0"/>
              <a:t>https://docs.microsoft.com/en-us/learn/modules/explore-azure-synapse-serverless-sql-pools-capabilities/4-use-cases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190512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1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Serverless SQL pool enables you to query data in your data lake. It offers a T-SQL query surface area that accommodates semi-structured and unstructured data queries. For querying, the following T-SQL aspects are supported:</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Full SELECT surface area, including majority of SQL functions and operators.</a:t>
            </a:r>
          </a:p>
          <a:p>
            <a:pPr algn="l"/>
            <a:r>
              <a:rPr lang="en-GB" b="0" i="0" dirty="0">
                <a:solidFill>
                  <a:srgbClr val="24292E"/>
                </a:solidFill>
                <a:effectLst/>
                <a:latin typeface="-apple-system"/>
              </a:rPr>
              <a:t>- CREATE EXTERNAL TABLE AS SELECT (CETAS) creates an external table and then exports, in parallel, the results of a Transact-SQL SELECT statement to Azure Storage.</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To support a smooth experience for in place querying of data that's located in Azure Storage files, serverless SQL pool uses the OPENROWSET function with additional capabilities:</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Query multiple files or folders</a:t>
            </a:r>
          </a:p>
          <a:p>
            <a:pPr algn="l"/>
            <a:r>
              <a:rPr lang="en-GB" b="0" i="0" dirty="0">
                <a:solidFill>
                  <a:srgbClr val="24292E"/>
                </a:solidFill>
                <a:effectLst/>
                <a:latin typeface="-apple-system"/>
              </a:rPr>
              <a:t>- PARQUET file format</a:t>
            </a:r>
          </a:p>
          <a:p>
            <a:pPr algn="l"/>
            <a:r>
              <a:rPr lang="en-GB" b="0" i="0" dirty="0">
                <a:solidFill>
                  <a:srgbClr val="24292E"/>
                </a:solidFill>
                <a:effectLst/>
                <a:latin typeface="-apple-system"/>
              </a:rPr>
              <a:t>- Query CSV and delimited text (field terminator, row terminator, escape char)</a:t>
            </a:r>
          </a:p>
          <a:p>
            <a:pPr algn="l"/>
            <a:r>
              <a:rPr lang="en-GB" b="0" i="0" dirty="0">
                <a:solidFill>
                  <a:srgbClr val="24292E"/>
                </a:solidFill>
                <a:effectLst/>
                <a:latin typeface="-apple-system"/>
              </a:rPr>
              <a:t>- Read a chosen subset of columns</a:t>
            </a:r>
          </a:p>
          <a:p>
            <a:pPr algn="l"/>
            <a:r>
              <a:rPr lang="en-GB" b="0" i="0" dirty="0">
                <a:solidFill>
                  <a:srgbClr val="24292E"/>
                </a:solidFill>
                <a:effectLst/>
                <a:latin typeface="-apple-system"/>
              </a:rPr>
              <a:t>- Schema inference</a:t>
            </a:r>
          </a:p>
          <a:p>
            <a:pPr algn="l"/>
            <a:r>
              <a:rPr lang="en-GB" b="0" i="0" dirty="0">
                <a:solidFill>
                  <a:srgbClr val="24292E"/>
                </a:solidFill>
                <a:effectLst/>
                <a:latin typeface="-apple-system"/>
              </a:rPr>
              <a:t>- filename function</a:t>
            </a:r>
          </a:p>
          <a:p>
            <a:pPr algn="l"/>
            <a:r>
              <a:rPr lang="en-GB" b="0" i="0" dirty="0">
                <a:solidFill>
                  <a:srgbClr val="24292E"/>
                </a:solidFill>
                <a:effectLst/>
                <a:latin typeface="-apple-system"/>
              </a:rPr>
              <a:t>- filepath function</a:t>
            </a:r>
          </a:p>
          <a:p>
            <a:pPr algn="l"/>
            <a:r>
              <a:rPr lang="en-GB" b="0" i="0" dirty="0">
                <a:solidFill>
                  <a:srgbClr val="24292E"/>
                </a:solidFill>
                <a:effectLst/>
                <a:latin typeface="-apple-system"/>
              </a:rPr>
              <a:t>- Work with complex types and nested or repeated data structures</a:t>
            </a:r>
          </a:p>
          <a:p>
            <a:pPr algn="l"/>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The variety of files that are supported makes using serverless SQL pools a compelling feature of Azure Synapse Analytics to use to explore data held within a data lake. This is further compounded by the fact that you only pay for the data that you query.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https://docs.microsoft.com/en-us/learn/modules/query-data-lake-using-azure-synapse-serverless-sql-pools/</a:t>
            </a:r>
          </a:p>
          <a:p>
            <a:pPr algn="l"/>
            <a:endParaRPr lang="en-GB" b="0" i="0" dirty="0">
              <a:solidFill>
                <a:srgbClr val="24292E"/>
              </a:solidFill>
              <a:effectLst/>
              <a:latin typeface="-apple-system"/>
            </a:endParaRPr>
          </a:p>
          <a:p>
            <a:pPr algn="l"/>
            <a:endParaRPr lang="en-GB" b="0" i="0" dirty="0">
              <a:solidFill>
                <a:srgbClr val="24292E"/>
              </a:solidFill>
              <a:effectLst/>
              <a:latin typeface="-apple-system"/>
            </a:endParaRPr>
          </a:p>
          <a:p>
            <a:pPr algn="l"/>
            <a:endParaRPr lang="en-GB" b="0" i="0" dirty="0">
              <a:solidFill>
                <a:srgbClr val="24292E"/>
              </a:solidFill>
              <a:effectLst/>
              <a:latin typeface="-apple-system"/>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888156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Master" Target="../slideMasters/slideMaster6.xml"/><Relationship Id="rId5" Type="http://schemas.openxmlformats.org/officeDocument/2006/relationships/image" Target="../media/image17.png"/><Relationship Id="rId4" Type="http://schemas.openxmlformats.org/officeDocument/2006/relationships/image" Target="../media/image14.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e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440958" y="0"/>
            <a:ext cx="6995517" cy="6994525"/>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600688"/>
            <a:ext cx="4241746" cy="2585706"/>
          </a:xfrm>
          <a:solidFill>
            <a:schemeClr val="bg1"/>
          </a:solidFill>
        </p:spPr>
        <p:txBody>
          <a:bodyPr anchor="b"/>
          <a:lstStyle>
            <a:lvl1pPr>
              <a:defRPr>
                <a:solidFill>
                  <a:srgbClr val="2F2E2F"/>
                </a:solidFill>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529825"/>
          </a:xfrm>
        </p:spPr>
        <p:txBody>
          <a:bodyPr/>
          <a:lstStyle>
            <a:lvl1pPr marL="0" indent="0">
              <a:buNone/>
              <a:defRPr sz="2243">
                <a:solidFill>
                  <a:srgbClr val="2F2E2F"/>
                </a:solidFill>
                <a:latin typeface="+mn-lt"/>
              </a:defRPr>
            </a:lvl1pPr>
            <a:lvl2pPr marL="233079" indent="0">
              <a:buNone/>
              <a:defRPr/>
            </a:lvl2pPr>
            <a:lvl3pPr marL="466159" indent="0">
              <a:buNone/>
              <a:defRPr/>
            </a:lvl3pPr>
            <a:lvl4pPr marL="674959" indent="0">
              <a:buNone/>
              <a:defRPr/>
            </a:lvl4pPr>
            <a:lvl5pPr marL="872429" indent="0">
              <a:buNone/>
              <a:defRPr/>
            </a:lvl5pPr>
          </a:lstStyle>
          <a:p>
            <a:pPr lvl="0"/>
            <a:r>
              <a:rPr lang="en-US"/>
              <a:t>Click to edit Master text styles</a:t>
            </a:r>
          </a:p>
        </p:txBody>
      </p:sp>
    </p:spTree>
    <p:extLst>
      <p:ext uri="{BB962C8B-B14F-4D97-AF65-F5344CB8AC3E}">
        <p14:creationId xmlns:p14="http://schemas.microsoft.com/office/powerpoint/2010/main" val="399483571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035109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267706818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168680009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11256971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23167860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7215016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411474384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3225673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1337774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536464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20/07/2021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3531078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8103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0561732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16628279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3753716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381773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2078"/>
            <a:ext cx="2544763"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82561647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335987477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32134975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260350"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33714683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69854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338845"/>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8337052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6B71AC10-0A8D-FD4F-9144-4780889F385A}"/>
              </a:ext>
            </a:extLst>
          </p:cNvPr>
          <p:cNvPicPr>
            <a:picLocks noChangeAspect="1"/>
          </p:cNvPicPr>
          <p:nvPr userDrawn="1"/>
        </p:nvPicPr>
        <p:blipFill>
          <a:blip r:embed="rId2"/>
          <a:stretch>
            <a:fillRect/>
          </a:stretch>
        </p:blipFill>
        <p:spPr>
          <a:xfrm>
            <a:off x="1" y="0"/>
            <a:ext cx="12436475" cy="6994525"/>
          </a:xfrm>
          <a:prstGeom prst="rect">
            <a:avLst/>
          </a:prstGeom>
          <a:ln w="12700">
            <a:miter lim="400000"/>
          </a:ln>
        </p:spPr>
      </p:pic>
      <p:pic>
        <p:nvPicPr>
          <p:cNvPr id="6" name="Image" descr="Image">
            <a:extLst>
              <a:ext uri="{FF2B5EF4-FFF2-40B4-BE49-F238E27FC236}">
                <a16:creationId xmlns:a16="http://schemas.microsoft.com/office/drawing/2014/main" id="{47B816A4-8209-2048-B6D0-289DEAEF5D18}"/>
              </a:ext>
            </a:extLst>
          </p:cNvPr>
          <p:cNvPicPr>
            <a:picLocks noChangeAspect="1"/>
          </p:cNvPicPr>
          <p:nvPr userDrawn="1"/>
        </p:nvPicPr>
        <p:blipFill>
          <a:blip r:embed="rId3"/>
          <a:stretch>
            <a:fillRect/>
          </a:stretch>
        </p:blipFill>
        <p:spPr>
          <a:xfrm>
            <a:off x="1" y="716505"/>
            <a:ext cx="12434726" cy="6278021"/>
          </a:xfrm>
          <a:prstGeom prst="rect">
            <a:avLst/>
          </a:prstGeom>
          <a:ln w="12700">
            <a:miter lim="400000"/>
          </a:ln>
        </p:spPr>
      </p:pic>
      <p:sp>
        <p:nvSpPr>
          <p:cNvPr id="13" name="Subtitle 2">
            <a:extLst>
              <a:ext uri="{FF2B5EF4-FFF2-40B4-BE49-F238E27FC236}">
                <a16:creationId xmlns:a16="http://schemas.microsoft.com/office/drawing/2014/main" id="{A39E740C-6B6A-AF44-8726-801E0525B033}"/>
              </a:ext>
            </a:extLst>
          </p:cNvPr>
          <p:cNvSpPr>
            <a:spLocks noGrp="1"/>
          </p:cNvSpPr>
          <p:nvPr>
            <p:ph type="subTitle" idx="1" hasCustomPrompt="1"/>
          </p:nvPr>
        </p:nvSpPr>
        <p:spPr>
          <a:xfrm>
            <a:off x="596070" y="3913803"/>
            <a:ext cx="5622168" cy="428632"/>
          </a:xfrm>
          <a:prstGeom prst="rect">
            <a:avLst/>
          </a:prstGeom>
        </p:spPr>
        <p:txBody>
          <a:bodyPr lIns="0" tIns="0" rIns="0"/>
          <a:lstStyle>
            <a:lvl1pPr marL="0" indent="0" algn="l">
              <a:lnSpc>
                <a:spcPct val="100000"/>
              </a:lnSpc>
              <a:spcBef>
                <a:spcPts val="0"/>
              </a:spcBef>
              <a:buNone/>
              <a:defRPr sz="2244" cap="all" spc="286" baseline="0">
                <a:solidFill>
                  <a:schemeClr val="tx1"/>
                </a:solidFill>
                <a:latin typeface="Segoe UI" panose="020B0502040204020203" pitchFamily="34" charset="0"/>
                <a:cs typeface="Segoe UI"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Speaker name or subtitle, 22pt</a:t>
            </a:r>
          </a:p>
        </p:txBody>
      </p:sp>
      <p:grpSp>
        <p:nvGrpSpPr>
          <p:cNvPr id="10" name="Group 9">
            <a:extLst>
              <a:ext uri="{FF2B5EF4-FFF2-40B4-BE49-F238E27FC236}">
                <a16:creationId xmlns:a16="http://schemas.microsoft.com/office/drawing/2014/main" id="{EF8F013E-6FA7-5C4F-9D0A-EB84443842DB}"/>
              </a:ext>
            </a:extLst>
          </p:cNvPr>
          <p:cNvGrpSpPr/>
          <p:nvPr userDrawn="1"/>
        </p:nvGrpSpPr>
        <p:grpSpPr>
          <a:xfrm rot="5400000">
            <a:off x="10347626" y="2430217"/>
            <a:ext cx="6853869" cy="2274750"/>
            <a:chOff x="8259622" y="6176803"/>
            <a:chExt cx="12770696" cy="4236794"/>
          </a:xfrm>
        </p:grpSpPr>
        <p:pic>
          <p:nvPicPr>
            <p:cNvPr id="11" name="Image" descr="Image">
              <a:extLst>
                <a:ext uri="{FF2B5EF4-FFF2-40B4-BE49-F238E27FC236}">
                  <a16:creationId xmlns:a16="http://schemas.microsoft.com/office/drawing/2014/main" id="{5A4DE547-92A1-044D-B5D4-1665113CC01C}"/>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2" name="R134 G97 B197…">
              <a:extLst>
                <a:ext uri="{FF2B5EF4-FFF2-40B4-BE49-F238E27FC236}">
                  <a16:creationId xmlns:a16="http://schemas.microsoft.com/office/drawing/2014/main" id="{E330689E-2D41-1C46-86F7-9A1160F37829}"/>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4" name="R59 G46 B88…">
              <a:extLst>
                <a:ext uri="{FF2B5EF4-FFF2-40B4-BE49-F238E27FC236}">
                  <a16:creationId xmlns:a16="http://schemas.microsoft.com/office/drawing/2014/main" id="{3F800971-ADAC-4347-B715-B4555CB24FDA}"/>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5" name="R213 G157 B255…">
              <a:extLst>
                <a:ext uri="{FF2B5EF4-FFF2-40B4-BE49-F238E27FC236}">
                  <a16:creationId xmlns:a16="http://schemas.microsoft.com/office/drawing/2014/main" id="{750D3DD1-127E-D647-80C5-7BD0F6E9CF25}"/>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6" name="R161 G133 B210…">
              <a:extLst>
                <a:ext uri="{FF2B5EF4-FFF2-40B4-BE49-F238E27FC236}">
                  <a16:creationId xmlns:a16="http://schemas.microsoft.com/office/drawing/2014/main" id="{ED4CDA45-5E01-3243-A90F-BB3DE2375CAB}"/>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7" name="R0 G120 B212…">
              <a:extLst>
                <a:ext uri="{FF2B5EF4-FFF2-40B4-BE49-F238E27FC236}">
                  <a16:creationId xmlns:a16="http://schemas.microsoft.com/office/drawing/2014/main" id="{85312296-97D8-6840-BB8B-63E20577CA51}"/>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8" name="R36 G58 B94…">
              <a:extLst>
                <a:ext uri="{FF2B5EF4-FFF2-40B4-BE49-F238E27FC236}">
                  <a16:creationId xmlns:a16="http://schemas.microsoft.com/office/drawing/2014/main" id="{B2160F5A-63C0-9846-A61F-4D24B8BDE9E3}"/>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9" name="R80 G230 B255…">
              <a:extLst>
                <a:ext uri="{FF2B5EF4-FFF2-40B4-BE49-F238E27FC236}">
                  <a16:creationId xmlns:a16="http://schemas.microsoft.com/office/drawing/2014/main" id="{89923A7C-BE87-8D42-A3FA-1DCE6B6F31F7}"/>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20" name="R40 G167 B233…">
              <a:extLst>
                <a:ext uri="{FF2B5EF4-FFF2-40B4-BE49-F238E27FC236}">
                  <a16:creationId xmlns:a16="http://schemas.microsoft.com/office/drawing/2014/main" id="{9ABDA324-B076-9A42-BA84-2DA3493FC71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1" name="R0 G133 B117   Hex #008575   C100 M15 Y60 K0   PMS 3285 C">
              <a:extLst>
                <a:ext uri="{FF2B5EF4-FFF2-40B4-BE49-F238E27FC236}">
                  <a16:creationId xmlns:a16="http://schemas.microsoft.com/office/drawing/2014/main" id="{C76ABFD5-F3B6-5344-87FF-F698D4F6A4B0}"/>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2" name="R39 G75 B71   Hex #274b47…">
              <a:extLst>
                <a:ext uri="{FF2B5EF4-FFF2-40B4-BE49-F238E27FC236}">
                  <a16:creationId xmlns:a16="http://schemas.microsoft.com/office/drawing/2014/main" id="{2AFD252E-1AEC-5741-B99C-5DAEA63DDF96}"/>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3" name="R48 G229 B208…">
              <a:extLst>
                <a:ext uri="{FF2B5EF4-FFF2-40B4-BE49-F238E27FC236}">
                  <a16:creationId xmlns:a16="http://schemas.microsoft.com/office/drawing/2014/main" id="{EAA41001-6B52-EF40-96D7-971948EABB98}"/>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4" name="R40 G194 B209…">
              <a:extLst>
                <a:ext uri="{FF2B5EF4-FFF2-40B4-BE49-F238E27FC236}">
                  <a16:creationId xmlns:a16="http://schemas.microsoft.com/office/drawing/2014/main" id="{B1CBFCA2-92F6-BD4A-972E-D3D37F347673}"/>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5" name="R16 G124 B16  Hex #107c10  C75 M0 Y100 K0   PMS 362 C">
              <a:extLst>
                <a:ext uri="{FF2B5EF4-FFF2-40B4-BE49-F238E27FC236}">
                  <a16:creationId xmlns:a16="http://schemas.microsoft.com/office/drawing/2014/main" id="{A2EC5BE3-EB70-0742-A12B-9681FB8CF09D}"/>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6" name="R5 G75 B22   Hex #054b16…">
              <a:extLst>
                <a:ext uri="{FF2B5EF4-FFF2-40B4-BE49-F238E27FC236}">
                  <a16:creationId xmlns:a16="http://schemas.microsoft.com/office/drawing/2014/main" id="{499712BF-D2E0-CD4C-87FA-862BB816B2FB}"/>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7" name="R155 G240 B11…">
              <a:extLst>
                <a:ext uri="{FF2B5EF4-FFF2-40B4-BE49-F238E27FC236}">
                  <a16:creationId xmlns:a16="http://schemas.microsoft.com/office/drawing/2014/main" id="{AFDA10FE-0491-E446-9CEE-FD84CD46EC75}"/>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8" name="R127 G186 B0…">
              <a:extLst>
                <a:ext uri="{FF2B5EF4-FFF2-40B4-BE49-F238E27FC236}">
                  <a16:creationId xmlns:a16="http://schemas.microsoft.com/office/drawing/2014/main" id="{CDE02636-0442-6743-AEE6-BFA7438CE50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29" name="R216 G59 B1…">
              <a:extLst>
                <a:ext uri="{FF2B5EF4-FFF2-40B4-BE49-F238E27FC236}">
                  <a16:creationId xmlns:a16="http://schemas.microsoft.com/office/drawing/2014/main" id="{6604AA48-78A9-814B-BF45-DB637BCCAA4E}"/>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30" name="R107 G41 B41…">
              <a:extLst>
                <a:ext uri="{FF2B5EF4-FFF2-40B4-BE49-F238E27FC236}">
                  <a16:creationId xmlns:a16="http://schemas.microsoft.com/office/drawing/2014/main" id="{BEF89C42-1CE3-4A44-B8E9-D950745167A6}"/>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1" name="R255 G147 B73…">
              <a:extLst>
                <a:ext uri="{FF2B5EF4-FFF2-40B4-BE49-F238E27FC236}">
                  <a16:creationId xmlns:a16="http://schemas.microsoft.com/office/drawing/2014/main" id="{C8CE703B-F93A-884F-87C7-7EF6ADE18CA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2" name="R241 G101 B34…">
              <a:extLst>
                <a:ext uri="{FF2B5EF4-FFF2-40B4-BE49-F238E27FC236}">
                  <a16:creationId xmlns:a16="http://schemas.microsoft.com/office/drawing/2014/main" id="{2B345FC2-522A-ED45-A540-A282F3A59672}"/>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3" name="R255 G185 B0…">
              <a:extLst>
                <a:ext uri="{FF2B5EF4-FFF2-40B4-BE49-F238E27FC236}">
                  <a16:creationId xmlns:a16="http://schemas.microsoft.com/office/drawing/2014/main" id="{61DB5B1C-BA87-E148-8BCA-F7BE00755B1F}"/>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4" name="R106 G75 B22…">
              <a:extLst>
                <a:ext uri="{FF2B5EF4-FFF2-40B4-BE49-F238E27FC236}">
                  <a16:creationId xmlns:a16="http://schemas.microsoft.com/office/drawing/2014/main" id="{7D9C2C93-5FA3-5C4E-864A-5C8EF86A619E}"/>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5" name="R254 G240 B0…">
              <a:extLst>
                <a:ext uri="{FF2B5EF4-FFF2-40B4-BE49-F238E27FC236}">
                  <a16:creationId xmlns:a16="http://schemas.microsoft.com/office/drawing/2014/main" id="{7DDB271E-F25E-C346-BA0E-E2FA851EAE04}"/>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6" name="R254 G212 B0…">
              <a:extLst>
                <a:ext uri="{FF2B5EF4-FFF2-40B4-BE49-F238E27FC236}">
                  <a16:creationId xmlns:a16="http://schemas.microsoft.com/office/drawing/2014/main" id="{FCB4BFC4-7870-CA40-890E-79B2345EFDDE}"/>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7" name="Image" descr="Image">
              <a:extLst>
                <a:ext uri="{FF2B5EF4-FFF2-40B4-BE49-F238E27FC236}">
                  <a16:creationId xmlns:a16="http://schemas.microsoft.com/office/drawing/2014/main" id="{F7CBA398-7286-4B48-A037-01C2789FD183}"/>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8" name="R242 G242 B242…">
              <a:extLst>
                <a:ext uri="{FF2B5EF4-FFF2-40B4-BE49-F238E27FC236}">
                  <a16:creationId xmlns:a16="http://schemas.microsoft.com/office/drawing/2014/main" id="{A9370A21-4217-F949-B5D0-CA4B1AE096E5}"/>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9" name="R230 G230 B230…">
              <a:extLst>
                <a:ext uri="{FF2B5EF4-FFF2-40B4-BE49-F238E27FC236}">
                  <a16:creationId xmlns:a16="http://schemas.microsoft.com/office/drawing/2014/main" id="{37A7C53A-A05D-2E46-8ACD-6E22AC65B67F}"/>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40" name="R210 G210 B210…">
              <a:extLst>
                <a:ext uri="{FF2B5EF4-FFF2-40B4-BE49-F238E27FC236}">
                  <a16:creationId xmlns:a16="http://schemas.microsoft.com/office/drawing/2014/main" id="{4B72FBD5-F4D3-5446-B0B0-999A325ED83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1" name="R115 G115 B115…">
              <a:extLst>
                <a:ext uri="{FF2B5EF4-FFF2-40B4-BE49-F238E27FC236}">
                  <a16:creationId xmlns:a16="http://schemas.microsoft.com/office/drawing/2014/main" id="{9DCC3AC4-7D4C-0D49-98EA-89E76DC2F3A6}"/>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2" name="R80 G80 B80…">
              <a:extLst>
                <a:ext uri="{FF2B5EF4-FFF2-40B4-BE49-F238E27FC236}">
                  <a16:creationId xmlns:a16="http://schemas.microsoft.com/office/drawing/2014/main" id="{AA230AEE-DB5A-A545-B1EF-145368A79C72}"/>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3" name="R47 G47 B47…">
              <a:extLst>
                <a:ext uri="{FF2B5EF4-FFF2-40B4-BE49-F238E27FC236}">
                  <a16:creationId xmlns:a16="http://schemas.microsoft.com/office/drawing/2014/main" id="{8D6C6E69-FAB2-254E-B990-6CE0F34084ED}"/>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4" name="R0 G0 B0…">
              <a:extLst>
                <a:ext uri="{FF2B5EF4-FFF2-40B4-BE49-F238E27FC236}">
                  <a16:creationId xmlns:a16="http://schemas.microsoft.com/office/drawing/2014/main" id="{A6F71D6F-3E3D-8C4B-85EC-362A9AE0A466}"/>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5" name="Primary">
              <a:extLst>
                <a:ext uri="{FF2B5EF4-FFF2-40B4-BE49-F238E27FC236}">
                  <a16:creationId xmlns:a16="http://schemas.microsoft.com/office/drawing/2014/main" id="{BAD793CC-879C-C349-9E33-94B0E3E443C9}"/>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6" name="Secondary">
              <a:extLst>
                <a:ext uri="{FF2B5EF4-FFF2-40B4-BE49-F238E27FC236}">
                  <a16:creationId xmlns:a16="http://schemas.microsoft.com/office/drawing/2014/main" id="{0DD59233-A460-A741-9E17-4A2830BACA67}"/>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7" name="Primary">
              <a:extLst>
                <a:ext uri="{FF2B5EF4-FFF2-40B4-BE49-F238E27FC236}">
                  <a16:creationId xmlns:a16="http://schemas.microsoft.com/office/drawing/2014/main" id="{B259ACDB-AD6E-5F40-9A46-7A59615320F9}"/>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8" name="Secondary">
              <a:extLst>
                <a:ext uri="{FF2B5EF4-FFF2-40B4-BE49-F238E27FC236}">
                  <a16:creationId xmlns:a16="http://schemas.microsoft.com/office/drawing/2014/main" id="{6F79FA09-BC14-C542-B12D-CB97534E57CF}"/>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pic>
        <p:nvPicPr>
          <p:cNvPr id="53" name="MS logo white - EMF" descr="Microsoft logo white text version">
            <a:extLst>
              <a:ext uri="{FF2B5EF4-FFF2-40B4-BE49-F238E27FC236}">
                <a16:creationId xmlns:a16="http://schemas.microsoft.com/office/drawing/2014/main" id="{1B6D98C7-492C-6440-A348-41EAAD24F494}"/>
              </a:ext>
            </a:extLst>
          </p:cNvPr>
          <p:cNvPicPr>
            <a:picLocks noChangeAspect="1"/>
          </p:cNvPicPr>
          <p:nvPr userDrawn="1"/>
        </p:nvPicPr>
        <p:blipFill>
          <a:blip r:embed="rId6"/>
          <a:stretch>
            <a:fillRect/>
          </a:stretch>
        </p:blipFill>
        <p:spPr bwMode="black">
          <a:xfrm>
            <a:off x="596070" y="597450"/>
            <a:ext cx="1394004" cy="298433"/>
          </a:xfrm>
          <a:prstGeom prst="rect">
            <a:avLst/>
          </a:prstGeom>
        </p:spPr>
      </p:pic>
      <p:sp>
        <p:nvSpPr>
          <p:cNvPr id="58" name="Title 1">
            <a:extLst>
              <a:ext uri="{FF2B5EF4-FFF2-40B4-BE49-F238E27FC236}">
                <a16:creationId xmlns:a16="http://schemas.microsoft.com/office/drawing/2014/main" id="{A15B51DA-2ECA-0D4D-95C1-F695C1A51764}"/>
              </a:ext>
            </a:extLst>
          </p:cNvPr>
          <p:cNvSpPr>
            <a:spLocks noGrp="1"/>
          </p:cNvSpPr>
          <p:nvPr>
            <p:ph type="title" hasCustomPrompt="1"/>
          </p:nvPr>
        </p:nvSpPr>
        <p:spPr>
          <a:xfrm>
            <a:off x="600215" y="2473827"/>
            <a:ext cx="5618023" cy="1130053"/>
          </a:xfrm>
          <a:prstGeom prst="rect">
            <a:avLst/>
          </a:prstGeom>
        </p:spPr>
        <p:txBody>
          <a:bodyPr wrap="square" lIns="0" tIns="0" rIns="0" bIns="0" anchor="b" anchorCtr="0">
            <a:spAutoFit/>
          </a:bodyPr>
          <a:lstStyle>
            <a:lvl1pPr marL="0" marR="0" indent="0" algn="l" defTabSz="420879" rtl="0" eaLnBrk="1" fontAlgn="auto" latinLnBrk="0" hangingPunct="1">
              <a:lnSpc>
                <a:spcPct val="100000"/>
              </a:lnSpc>
              <a:spcBef>
                <a:spcPts val="0"/>
              </a:spcBef>
              <a:spcAft>
                <a:spcPts val="0"/>
              </a:spcAft>
              <a:buClrTx/>
              <a:buSzTx/>
              <a:buFontTx/>
              <a:buNone/>
              <a:tabLst/>
              <a:defRPr sz="3672" b="0" i="0" kern="1200" spc="-51" baseline="0">
                <a:solidFill>
                  <a:schemeClr val="bg1"/>
                </a:solidFill>
                <a:latin typeface="Segoe UI Semibold" panose="020B0502040204020203" pitchFamily="34" charset="0"/>
                <a:cs typeface="Segoe UI Semibold" panose="020B0502040204020203" pitchFamily="34" charset="0"/>
              </a:defRPr>
            </a:lvl1pPr>
          </a:lstStyle>
          <a:p>
            <a:r>
              <a:rPr lang="en-US"/>
              <a:t>Event name or presentation title, 36pt</a:t>
            </a:r>
          </a:p>
        </p:txBody>
      </p:sp>
    </p:spTree>
    <p:extLst>
      <p:ext uri="{BB962C8B-B14F-4D97-AF65-F5344CB8AC3E}">
        <p14:creationId xmlns:p14="http://schemas.microsoft.com/office/powerpoint/2010/main" val="851659124"/>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with Description">
    <p:bg>
      <p:bgPr>
        <a:solidFill>
          <a:schemeClr val="tx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6B71AC10-0A8D-FD4F-9144-4780889F385A}"/>
              </a:ext>
            </a:extLst>
          </p:cNvPr>
          <p:cNvPicPr>
            <a:picLocks noChangeAspect="1"/>
          </p:cNvPicPr>
          <p:nvPr userDrawn="1"/>
        </p:nvPicPr>
        <p:blipFill>
          <a:blip r:embed="rId2"/>
          <a:stretch>
            <a:fillRect/>
          </a:stretch>
        </p:blipFill>
        <p:spPr>
          <a:xfrm>
            <a:off x="1" y="0"/>
            <a:ext cx="12436475" cy="6994525"/>
          </a:xfrm>
          <a:prstGeom prst="rect">
            <a:avLst/>
          </a:prstGeom>
          <a:ln w="12700">
            <a:miter lim="400000"/>
          </a:ln>
        </p:spPr>
      </p:pic>
      <p:pic>
        <p:nvPicPr>
          <p:cNvPr id="6" name="Image" descr="Image">
            <a:extLst>
              <a:ext uri="{FF2B5EF4-FFF2-40B4-BE49-F238E27FC236}">
                <a16:creationId xmlns:a16="http://schemas.microsoft.com/office/drawing/2014/main" id="{47B816A4-8209-2048-B6D0-289DEAEF5D18}"/>
              </a:ext>
            </a:extLst>
          </p:cNvPr>
          <p:cNvPicPr>
            <a:picLocks noChangeAspect="1"/>
          </p:cNvPicPr>
          <p:nvPr userDrawn="1"/>
        </p:nvPicPr>
        <p:blipFill>
          <a:blip r:embed="rId3"/>
          <a:stretch>
            <a:fillRect/>
          </a:stretch>
        </p:blipFill>
        <p:spPr>
          <a:xfrm>
            <a:off x="1" y="716505"/>
            <a:ext cx="12434726" cy="6278021"/>
          </a:xfrm>
          <a:prstGeom prst="rect">
            <a:avLst/>
          </a:prstGeom>
          <a:ln w="12700">
            <a:miter lim="400000"/>
          </a:ln>
        </p:spPr>
      </p:pic>
      <p:grpSp>
        <p:nvGrpSpPr>
          <p:cNvPr id="10" name="Group 9">
            <a:extLst>
              <a:ext uri="{FF2B5EF4-FFF2-40B4-BE49-F238E27FC236}">
                <a16:creationId xmlns:a16="http://schemas.microsoft.com/office/drawing/2014/main" id="{EF8F013E-6FA7-5C4F-9D0A-EB84443842DB}"/>
              </a:ext>
            </a:extLst>
          </p:cNvPr>
          <p:cNvGrpSpPr/>
          <p:nvPr userDrawn="1"/>
        </p:nvGrpSpPr>
        <p:grpSpPr>
          <a:xfrm rot="5400000">
            <a:off x="10347626" y="2430217"/>
            <a:ext cx="6853869" cy="2274750"/>
            <a:chOff x="8259622" y="6176803"/>
            <a:chExt cx="12770696" cy="4236794"/>
          </a:xfrm>
        </p:grpSpPr>
        <p:pic>
          <p:nvPicPr>
            <p:cNvPr id="11" name="Image" descr="Image">
              <a:extLst>
                <a:ext uri="{FF2B5EF4-FFF2-40B4-BE49-F238E27FC236}">
                  <a16:creationId xmlns:a16="http://schemas.microsoft.com/office/drawing/2014/main" id="{5A4DE547-92A1-044D-B5D4-1665113CC01C}"/>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2" name="R134 G97 B197…">
              <a:extLst>
                <a:ext uri="{FF2B5EF4-FFF2-40B4-BE49-F238E27FC236}">
                  <a16:creationId xmlns:a16="http://schemas.microsoft.com/office/drawing/2014/main" id="{E330689E-2D41-1C46-86F7-9A1160F37829}"/>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4" name="R59 G46 B88…">
              <a:extLst>
                <a:ext uri="{FF2B5EF4-FFF2-40B4-BE49-F238E27FC236}">
                  <a16:creationId xmlns:a16="http://schemas.microsoft.com/office/drawing/2014/main" id="{3F800971-ADAC-4347-B715-B4555CB24FDA}"/>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5" name="R213 G157 B255…">
              <a:extLst>
                <a:ext uri="{FF2B5EF4-FFF2-40B4-BE49-F238E27FC236}">
                  <a16:creationId xmlns:a16="http://schemas.microsoft.com/office/drawing/2014/main" id="{750D3DD1-127E-D647-80C5-7BD0F6E9CF25}"/>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6" name="R161 G133 B210…">
              <a:extLst>
                <a:ext uri="{FF2B5EF4-FFF2-40B4-BE49-F238E27FC236}">
                  <a16:creationId xmlns:a16="http://schemas.microsoft.com/office/drawing/2014/main" id="{ED4CDA45-5E01-3243-A90F-BB3DE2375CAB}"/>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7" name="R0 G120 B212…">
              <a:extLst>
                <a:ext uri="{FF2B5EF4-FFF2-40B4-BE49-F238E27FC236}">
                  <a16:creationId xmlns:a16="http://schemas.microsoft.com/office/drawing/2014/main" id="{85312296-97D8-6840-BB8B-63E20577CA51}"/>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8" name="R36 G58 B94…">
              <a:extLst>
                <a:ext uri="{FF2B5EF4-FFF2-40B4-BE49-F238E27FC236}">
                  <a16:creationId xmlns:a16="http://schemas.microsoft.com/office/drawing/2014/main" id="{B2160F5A-63C0-9846-A61F-4D24B8BDE9E3}"/>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9" name="R80 G230 B255…">
              <a:extLst>
                <a:ext uri="{FF2B5EF4-FFF2-40B4-BE49-F238E27FC236}">
                  <a16:creationId xmlns:a16="http://schemas.microsoft.com/office/drawing/2014/main" id="{89923A7C-BE87-8D42-A3FA-1DCE6B6F31F7}"/>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20" name="R40 G167 B233…">
              <a:extLst>
                <a:ext uri="{FF2B5EF4-FFF2-40B4-BE49-F238E27FC236}">
                  <a16:creationId xmlns:a16="http://schemas.microsoft.com/office/drawing/2014/main" id="{9ABDA324-B076-9A42-BA84-2DA3493FC71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1" name="R0 G133 B117   Hex #008575   C100 M15 Y60 K0   PMS 3285 C">
              <a:extLst>
                <a:ext uri="{FF2B5EF4-FFF2-40B4-BE49-F238E27FC236}">
                  <a16:creationId xmlns:a16="http://schemas.microsoft.com/office/drawing/2014/main" id="{C76ABFD5-F3B6-5344-87FF-F698D4F6A4B0}"/>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2" name="R39 G75 B71   Hex #274b47…">
              <a:extLst>
                <a:ext uri="{FF2B5EF4-FFF2-40B4-BE49-F238E27FC236}">
                  <a16:creationId xmlns:a16="http://schemas.microsoft.com/office/drawing/2014/main" id="{2AFD252E-1AEC-5741-B99C-5DAEA63DDF96}"/>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3" name="R48 G229 B208…">
              <a:extLst>
                <a:ext uri="{FF2B5EF4-FFF2-40B4-BE49-F238E27FC236}">
                  <a16:creationId xmlns:a16="http://schemas.microsoft.com/office/drawing/2014/main" id="{EAA41001-6B52-EF40-96D7-971948EABB98}"/>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4" name="R40 G194 B209…">
              <a:extLst>
                <a:ext uri="{FF2B5EF4-FFF2-40B4-BE49-F238E27FC236}">
                  <a16:creationId xmlns:a16="http://schemas.microsoft.com/office/drawing/2014/main" id="{B1CBFCA2-92F6-BD4A-972E-D3D37F347673}"/>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5" name="R16 G124 B16  Hex #107c10  C75 M0 Y100 K0   PMS 362 C">
              <a:extLst>
                <a:ext uri="{FF2B5EF4-FFF2-40B4-BE49-F238E27FC236}">
                  <a16:creationId xmlns:a16="http://schemas.microsoft.com/office/drawing/2014/main" id="{A2EC5BE3-EB70-0742-A12B-9681FB8CF09D}"/>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6" name="R5 G75 B22   Hex #054b16…">
              <a:extLst>
                <a:ext uri="{FF2B5EF4-FFF2-40B4-BE49-F238E27FC236}">
                  <a16:creationId xmlns:a16="http://schemas.microsoft.com/office/drawing/2014/main" id="{499712BF-D2E0-CD4C-87FA-862BB816B2FB}"/>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7" name="R155 G240 B11…">
              <a:extLst>
                <a:ext uri="{FF2B5EF4-FFF2-40B4-BE49-F238E27FC236}">
                  <a16:creationId xmlns:a16="http://schemas.microsoft.com/office/drawing/2014/main" id="{AFDA10FE-0491-E446-9CEE-FD84CD46EC75}"/>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8" name="R127 G186 B0…">
              <a:extLst>
                <a:ext uri="{FF2B5EF4-FFF2-40B4-BE49-F238E27FC236}">
                  <a16:creationId xmlns:a16="http://schemas.microsoft.com/office/drawing/2014/main" id="{CDE02636-0442-6743-AEE6-BFA7438CE50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29" name="R216 G59 B1…">
              <a:extLst>
                <a:ext uri="{FF2B5EF4-FFF2-40B4-BE49-F238E27FC236}">
                  <a16:creationId xmlns:a16="http://schemas.microsoft.com/office/drawing/2014/main" id="{6604AA48-78A9-814B-BF45-DB637BCCAA4E}"/>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30" name="R107 G41 B41…">
              <a:extLst>
                <a:ext uri="{FF2B5EF4-FFF2-40B4-BE49-F238E27FC236}">
                  <a16:creationId xmlns:a16="http://schemas.microsoft.com/office/drawing/2014/main" id="{BEF89C42-1CE3-4A44-B8E9-D950745167A6}"/>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1" name="R255 G147 B73…">
              <a:extLst>
                <a:ext uri="{FF2B5EF4-FFF2-40B4-BE49-F238E27FC236}">
                  <a16:creationId xmlns:a16="http://schemas.microsoft.com/office/drawing/2014/main" id="{C8CE703B-F93A-884F-87C7-7EF6ADE18CA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2" name="R241 G101 B34…">
              <a:extLst>
                <a:ext uri="{FF2B5EF4-FFF2-40B4-BE49-F238E27FC236}">
                  <a16:creationId xmlns:a16="http://schemas.microsoft.com/office/drawing/2014/main" id="{2B345FC2-522A-ED45-A540-A282F3A59672}"/>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3" name="R255 G185 B0…">
              <a:extLst>
                <a:ext uri="{FF2B5EF4-FFF2-40B4-BE49-F238E27FC236}">
                  <a16:creationId xmlns:a16="http://schemas.microsoft.com/office/drawing/2014/main" id="{61DB5B1C-BA87-E148-8BCA-F7BE00755B1F}"/>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4" name="R106 G75 B22…">
              <a:extLst>
                <a:ext uri="{FF2B5EF4-FFF2-40B4-BE49-F238E27FC236}">
                  <a16:creationId xmlns:a16="http://schemas.microsoft.com/office/drawing/2014/main" id="{7D9C2C93-5FA3-5C4E-864A-5C8EF86A619E}"/>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5" name="R254 G240 B0…">
              <a:extLst>
                <a:ext uri="{FF2B5EF4-FFF2-40B4-BE49-F238E27FC236}">
                  <a16:creationId xmlns:a16="http://schemas.microsoft.com/office/drawing/2014/main" id="{7DDB271E-F25E-C346-BA0E-E2FA851EAE04}"/>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6" name="R254 G212 B0…">
              <a:extLst>
                <a:ext uri="{FF2B5EF4-FFF2-40B4-BE49-F238E27FC236}">
                  <a16:creationId xmlns:a16="http://schemas.microsoft.com/office/drawing/2014/main" id="{FCB4BFC4-7870-CA40-890E-79B2345EFDDE}"/>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7" name="Image" descr="Image">
              <a:extLst>
                <a:ext uri="{FF2B5EF4-FFF2-40B4-BE49-F238E27FC236}">
                  <a16:creationId xmlns:a16="http://schemas.microsoft.com/office/drawing/2014/main" id="{F7CBA398-7286-4B48-A037-01C2789FD183}"/>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8" name="R242 G242 B242…">
              <a:extLst>
                <a:ext uri="{FF2B5EF4-FFF2-40B4-BE49-F238E27FC236}">
                  <a16:creationId xmlns:a16="http://schemas.microsoft.com/office/drawing/2014/main" id="{A9370A21-4217-F949-B5D0-CA4B1AE096E5}"/>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9" name="R230 G230 B230…">
              <a:extLst>
                <a:ext uri="{FF2B5EF4-FFF2-40B4-BE49-F238E27FC236}">
                  <a16:creationId xmlns:a16="http://schemas.microsoft.com/office/drawing/2014/main" id="{37A7C53A-A05D-2E46-8ACD-6E22AC65B67F}"/>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40" name="R210 G210 B210…">
              <a:extLst>
                <a:ext uri="{FF2B5EF4-FFF2-40B4-BE49-F238E27FC236}">
                  <a16:creationId xmlns:a16="http://schemas.microsoft.com/office/drawing/2014/main" id="{4B72FBD5-F4D3-5446-B0B0-999A325ED83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1" name="R115 G115 B115…">
              <a:extLst>
                <a:ext uri="{FF2B5EF4-FFF2-40B4-BE49-F238E27FC236}">
                  <a16:creationId xmlns:a16="http://schemas.microsoft.com/office/drawing/2014/main" id="{9DCC3AC4-7D4C-0D49-98EA-89E76DC2F3A6}"/>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2" name="R80 G80 B80…">
              <a:extLst>
                <a:ext uri="{FF2B5EF4-FFF2-40B4-BE49-F238E27FC236}">
                  <a16:creationId xmlns:a16="http://schemas.microsoft.com/office/drawing/2014/main" id="{AA230AEE-DB5A-A545-B1EF-145368A79C72}"/>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3" name="R47 G47 B47…">
              <a:extLst>
                <a:ext uri="{FF2B5EF4-FFF2-40B4-BE49-F238E27FC236}">
                  <a16:creationId xmlns:a16="http://schemas.microsoft.com/office/drawing/2014/main" id="{8D6C6E69-FAB2-254E-B990-6CE0F34084ED}"/>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4" name="R0 G0 B0…">
              <a:extLst>
                <a:ext uri="{FF2B5EF4-FFF2-40B4-BE49-F238E27FC236}">
                  <a16:creationId xmlns:a16="http://schemas.microsoft.com/office/drawing/2014/main" id="{A6F71D6F-3E3D-8C4B-85EC-362A9AE0A466}"/>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5" name="Primary">
              <a:extLst>
                <a:ext uri="{FF2B5EF4-FFF2-40B4-BE49-F238E27FC236}">
                  <a16:creationId xmlns:a16="http://schemas.microsoft.com/office/drawing/2014/main" id="{BAD793CC-879C-C349-9E33-94B0E3E443C9}"/>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6" name="Secondary">
              <a:extLst>
                <a:ext uri="{FF2B5EF4-FFF2-40B4-BE49-F238E27FC236}">
                  <a16:creationId xmlns:a16="http://schemas.microsoft.com/office/drawing/2014/main" id="{0DD59233-A460-A741-9E17-4A2830BACA67}"/>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7" name="Primary">
              <a:extLst>
                <a:ext uri="{FF2B5EF4-FFF2-40B4-BE49-F238E27FC236}">
                  <a16:creationId xmlns:a16="http://schemas.microsoft.com/office/drawing/2014/main" id="{B259ACDB-AD6E-5F40-9A46-7A59615320F9}"/>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8" name="Secondary">
              <a:extLst>
                <a:ext uri="{FF2B5EF4-FFF2-40B4-BE49-F238E27FC236}">
                  <a16:creationId xmlns:a16="http://schemas.microsoft.com/office/drawing/2014/main" id="{6F79FA09-BC14-C542-B12D-CB97534E57CF}"/>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pic>
        <p:nvPicPr>
          <p:cNvPr id="53" name="MS logo white - EMF" descr="Microsoft logo white text version">
            <a:extLst>
              <a:ext uri="{FF2B5EF4-FFF2-40B4-BE49-F238E27FC236}">
                <a16:creationId xmlns:a16="http://schemas.microsoft.com/office/drawing/2014/main" id="{1B6D98C7-492C-6440-A348-41EAAD24F494}"/>
              </a:ext>
            </a:extLst>
          </p:cNvPr>
          <p:cNvPicPr>
            <a:picLocks noChangeAspect="1"/>
          </p:cNvPicPr>
          <p:nvPr userDrawn="1"/>
        </p:nvPicPr>
        <p:blipFill>
          <a:blip r:embed="rId6"/>
          <a:stretch>
            <a:fillRect/>
          </a:stretch>
        </p:blipFill>
        <p:spPr bwMode="black">
          <a:xfrm>
            <a:off x="596070" y="597450"/>
            <a:ext cx="1394004" cy="298433"/>
          </a:xfrm>
          <a:prstGeom prst="rect">
            <a:avLst/>
          </a:prstGeom>
        </p:spPr>
      </p:pic>
      <p:sp>
        <p:nvSpPr>
          <p:cNvPr id="49" name="Text Placeholder 9">
            <a:extLst>
              <a:ext uri="{FF2B5EF4-FFF2-40B4-BE49-F238E27FC236}">
                <a16:creationId xmlns:a16="http://schemas.microsoft.com/office/drawing/2014/main" id="{D84AE76E-0F8E-4E4F-AA81-912BDA9A432D}"/>
              </a:ext>
            </a:extLst>
          </p:cNvPr>
          <p:cNvSpPr>
            <a:spLocks noGrp="1"/>
          </p:cNvSpPr>
          <p:nvPr>
            <p:ph type="body" sz="quarter" idx="10" hasCustomPrompt="1"/>
          </p:nvPr>
        </p:nvSpPr>
        <p:spPr>
          <a:xfrm>
            <a:off x="596069" y="3840372"/>
            <a:ext cx="5622168" cy="1318621"/>
          </a:xfrm>
          <a:prstGeom prst="rect">
            <a:avLst/>
          </a:prstGeom>
        </p:spPr>
        <p:txBody>
          <a:bodyPr lIns="0" tIns="0" rIns="0" bIns="0">
            <a:normAutofit/>
          </a:bodyPr>
          <a:lstStyle>
            <a:lvl1pPr marL="0" indent="0">
              <a:buNone/>
              <a:defRPr sz="2040" b="0" i="0" spc="0" baseline="0">
                <a:solidFill>
                  <a:schemeClr val="bg1"/>
                </a:solidFill>
                <a:latin typeface="Segoe UI" panose="020B0502040204020203" pitchFamily="34" charset="0"/>
                <a:cs typeface="Segoe UI" panose="020B0502040204020203" pitchFamily="34" charset="0"/>
              </a:defRPr>
            </a:lvl1pPr>
          </a:lstStyle>
          <a:p>
            <a:pPr lvl="0"/>
            <a:r>
              <a:rPr lang="en-US"/>
              <a:t>Body copy, 20pt</a:t>
            </a:r>
          </a:p>
        </p:txBody>
      </p:sp>
      <p:sp>
        <p:nvSpPr>
          <p:cNvPr id="50" name="Subtitle 2">
            <a:extLst>
              <a:ext uri="{FF2B5EF4-FFF2-40B4-BE49-F238E27FC236}">
                <a16:creationId xmlns:a16="http://schemas.microsoft.com/office/drawing/2014/main" id="{A018086F-C34A-3C41-8B4C-2D6A83134E1B}"/>
              </a:ext>
            </a:extLst>
          </p:cNvPr>
          <p:cNvSpPr>
            <a:spLocks noGrp="1"/>
          </p:cNvSpPr>
          <p:nvPr>
            <p:ph type="subTitle" idx="1" hasCustomPrompt="1"/>
          </p:nvPr>
        </p:nvSpPr>
        <p:spPr>
          <a:xfrm>
            <a:off x="596071" y="2912734"/>
            <a:ext cx="5622167" cy="345294"/>
          </a:xfrm>
          <a:prstGeom prst="rect">
            <a:avLst/>
          </a:prstGeom>
        </p:spPr>
        <p:txBody>
          <a:bodyPr lIns="0" tIns="0" rIns="0" bIns="0">
            <a:spAutoFit/>
          </a:bodyPr>
          <a:lstStyle>
            <a:lvl1pPr marL="0" indent="0" algn="l">
              <a:lnSpc>
                <a:spcPct val="100000"/>
              </a:lnSpc>
              <a:spcBef>
                <a:spcPts val="0"/>
              </a:spcBef>
              <a:buNone/>
              <a:defRPr sz="2244" cap="all" spc="286" baseline="0">
                <a:solidFill>
                  <a:schemeClr val="tx1"/>
                </a:solidFill>
                <a:latin typeface="Segoe UI" panose="020B0502040204020203" pitchFamily="34" charset="0"/>
                <a:cs typeface="Segoe UI"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Speaker name or subtitle, 22pt</a:t>
            </a:r>
          </a:p>
        </p:txBody>
      </p:sp>
      <p:sp>
        <p:nvSpPr>
          <p:cNvPr id="51" name="Title 1">
            <a:extLst>
              <a:ext uri="{FF2B5EF4-FFF2-40B4-BE49-F238E27FC236}">
                <a16:creationId xmlns:a16="http://schemas.microsoft.com/office/drawing/2014/main" id="{D66AECF4-4A52-E344-9154-5AF177201204}"/>
              </a:ext>
            </a:extLst>
          </p:cNvPr>
          <p:cNvSpPr>
            <a:spLocks noGrp="1"/>
          </p:cNvSpPr>
          <p:nvPr>
            <p:ph type="title" hasCustomPrompt="1"/>
          </p:nvPr>
        </p:nvSpPr>
        <p:spPr>
          <a:xfrm>
            <a:off x="600215" y="1472759"/>
            <a:ext cx="5618023" cy="1130053"/>
          </a:xfrm>
          <a:prstGeom prst="rect">
            <a:avLst/>
          </a:prstGeom>
        </p:spPr>
        <p:txBody>
          <a:bodyPr wrap="square" lIns="0" tIns="0" rIns="0" bIns="0" anchor="b" anchorCtr="0">
            <a:spAutoFit/>
          </a:bodyPr>
          <a:lstStyle>
            <a:lvl1pPr marL="0" marR="0" indent="0" algn="l" defTabSz="420879" rtl="0" eaLnBrk="1" fontAlgn="auto" latinLnBrk="0" hangingPunct="1">
              <a:lnSpc>
                <a:spcPct val="100000"/>
              </a:lnSpc>
              <a:spcBef>
                <a:spcPts val="0"/>
              </a:spcBef>
              <a:spcAft>
                <a:spcPts val="0"/>
              </a:spcAft>
              <a:buClrTx/>
              <a:buSzTx/>
              <a:buFontTx/>
              <a:buNone/>
              <a:tabLst/>
              <a:defRPr sz="3672" b="0" i="0" kern="1200" spc="-51" baseline="0">
                <a:solidFill>
                  <a:schemeClr val="bg1"/>
                </a:solidFill>
                <a:latin typeface="Segoe UI Semibold" panose="020B0502040204020203" pitchFamily="34" charset="0"/>
                <a:cs typeface="Segoe UI Semibold" panose="020B0502040204020203" pitchFamily="34" charset="0"/>
              </a:defRPr>
            </a:lvl1pPr>
          </a:lstStyle>
          <a:p>
            <a:r>
              <a:rPr lang="en-US"/>
              <a:t>Event name or presentation title, 36pt</a:t>
            </a:r>
          </a:p>
        </p:txBody>
      </p:sp>
    </p:spTree>
    <p:extLst>
      <p:ext uri="{BB962C8B-B14F-4D97-AF65-F5344CB8AC3E}">
        <p14:creationId xmlns:p14="http://schemas.microsoft.com/office/powerpoint/2010/main" val="1765122233"/>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tx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6B71AC10-0A8D-FD4F-9144-4780889F385A}"/>
              </a:ext>
            </a:extLst>
          </p:cNvPr>
          <p:cNvPicPr>
            <a:picLocks noChangeAspect="1"/>
          </p:cNvPicPr>
          <p:nvPr userDrawn="1"/>
        </p:nvPicPr>
        <p:blipFill>
          <a:blip r:embed="rId2"/>
          <a:stretch>
            <a:fillRect/>
          </a:stretch>
        </p:blipFill>
        <p:spPr>
          <a:xfrm>
            <a:off x="1" y="0"/>
            <a:ext cx="12436475" cy="6994525"/>
          </a:xfrm>
          <a:prstGeom prst="rect">
            <a:avLst/>
          </a:prstGeom>
          <a:ln w="12700">
            <a:miter lim="400000"/>
          </a:ln>
        </p:spPr>
      </p:pic>
      <p:pic>
        <p:nvPicPr>
          <p:cNvPr id="6" name="Image" descr="Image">
            <a:extLst>
              <a:ext uri="{FF2B5EF4-FFF2-40B4-BE49-F238E27FC236}">
                <a16:creationId xmlns:a16="http://schemas.microsoft.com/office/drawing/2014/main" id="{47B816A4-8209-2048-B6D0-289DEAEF5D18}"/>
              </a:ext>
            </a:extLst>
          </p:cNvPr>
          <p:cNvPicPr>
            <a:picLocks noChangeAspect="1"/>
          </p:cNvPicPr>
          <p:nvPr userDrawn="1"/>
        </p:nvPicPr>
        <p:blipFill>
          <a:blip r:embed="rId3"/>
          <a:stretch>
            <a:fillRect/>
          </a:stretch>
        </p:blipFill>
        <p:spPr>
          <a:xfrm>
            <a:off x="1" y="716505"/>
            <a:ext cx="12434726" cy="6278021"/>
          </a:xfrm>
          <a:prstGeom prst="rect">
            <a:avLst/>
          </a:prstGeom>
          <a:ln w="12700">
            <a:miter lim="400000"/>
          </a:ln>
        </p:spPr>
      </p:pic>
      <p:grpSp>
        <p:nvGrpSpPr>
          <p:cNvPr id="10" name="Group 9">
            <a:extLst>
              <a:ext uri="{FF2B5EF4-FFF2-40B4-BE49-F238E27FC236}">
                <a16:creationId xmlns:a16="http://schemas.microsoft.com/office/drawing/2014/main" id="{EF8F013E-6FA7-5C4F-9D0A-EB84443842DB}"/>
              </a:ext>
            </a:extLst>
          </p:cNvPr>
          <p:cNvGrpSpPr/>
          <p:nvPr userDrawn="1"/>
        </p:nvGrpSpPr>
        <p:grpSpPr>
          <a:xfrm rot="5400000">
            <a:off x="10347626" y="2430217"/>
            <a:ext cx="6853869" cy="2274750"/>
            <a:chOff x="8259622" y="6176803"/>
            <a:chExt cx="12770696" cy="4236794"/>
          </a:xfrm>
        </p:grpSpPr>
        <p:pic>
          <p:nvPicPr>
            <p:cNvPr id="11" name="Image" descr="Image">
              <a:extLst>
                <a:ext uri="{FF2B5EF4-FFF2-40B4-BE49-F238E27FC236}">
                  <a16:creationId xmlns:a16="http://schemas.microsoft.com/office/drawing/2014/main" id="{5A4DE547-92A1-044D-B5D4-1665113CC01C}"/>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2" name="R134 G97 B197…">
              <a:extLst>
                <a:ext uri="{FF2B5EF4-FFF2-40B4-BE49-F238E27FC236}">
                  <a16:creationId xmlns:a16="http://schemas.microsoft.com/office/drawing/2014/main" id="{E330689E-2D41-1C46-86F7-9A1160F37829}"/>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R134 G97 B197</a:t>
              </a:r>
            </a:p>
          </p:txBody>
        </p:sp>
        <p:sp>
          <p:nvSpPr>
            <p:cNvPr id="14" name="R59 G46 B88…">
              <a:extLst>
                <a:ext uri="{FF2B5EF4-FFF2-40B4-BE49-F238E27FC236}">
                  <a16:creationId xmlns:a16="http://schemas.microsoft.com/office/drawing/2014/main" id="{3F800971-ADAC-4347-B715-B4555CB24FDA}"/>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R59 G46 B88</a:t>
              </a:r>
            </a:p>
          </p:txBody>
        </p:sp>
        <p:sp>
          <p:nvSpPr>
            <p:cNvPr id="15" name="R213 G157 B255…">
              <a:extLst>
                <a:ext uri="{FF2B5EF4-FFF2-40B4-BE49-F238E27FC236}">
                  <a16:creationId xmlns:a16="http://schemas.microsoft.com/office/drawing/2014/main" id="{750D3DD1-127E-D647-80C5-7BD0F6E9CF25}"/>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6" name="R161 G133 B210…">
              <a:extLst>
                <a:ext uri="{FF2B5EF4-FFF2-40B4-BE49-F238E27FC236}">
                  <a16:creationId xmlns:a16="http://schemas.microsoft.com/office/drawing/2014/main" id="{ED4CDA45-5E01-3243-A90F-BB3DE2375CAB}"/>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R161 G133 B210</a:t>
              </a:r>
            </a:p>
          </p:txBody>
        </p:sp>
        <p:sp>
          <p:nvSpPr>
            <p:cNvPr id="17" name="R0 G120 B212…">
              <a:extLst>
                <a:ext uri="{FF2B5EF4-FFF2-40B4-BE49-F238E27FC236}">
                  <a16:creationId xmlns:a16="http://schemas.microsoft.com/office/drawing/2014/main" id="{85312296-97D8-6840-BB8B-63E20577CA51}"/>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G120 B212 </a:t>
              </a:r>
            </a:p>
          </p:txBody>
        </p:sp>
        <p:sp>
          <p:nvSpPr>
            <p:cNvPr id="18" name="R36 G58 B94…">
              <a:extLst>
                <a:ext uri="{FF2B5EF4-FFF2-40B4-BE49-F238E27FC236}">
                  <a16:creationId xmlns:a16="http://schemas.microsoft.com/office/drawing/2014/main" id="{B2160F5A-63C0-9846-A61F-4D24B8BDE9E3}"/>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9" name="R80 G230 B255…">
              <a:extLst>
                <a:ext uri="{FF2B5EF4-FFF2-40B4-BE49-F238E27FC236}">
                  <a16:creationId xmlns:a16="http://schemas.microsoft.com/office/drawing/2014/main" id="{89923A7C-BE87-8D42-A3FA-1DCE6B6F31F7}"/>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20" name="R40 G167 B233…">
              <a:extLst>
                <a:ext uri="{FF2B5EF4-FFF2-40B4-BE49-F238E27FC236}">
                  <a16:creationId xmlns:a16="http://schemas.microsoft.com/office/drawing/2014/main" id="{9ABDA324-B076-9A42-BA84-2DA3493FC71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G167 B233</a:t>
              </a:r>
            </a:p>
          </p:txBody>
        </p:sp>
        <p:sp>
          <p:nvSpPr>
            <p:cNvPr id="21" name="R0 G133 B117   Hex #008575   C100 M15 Y60 K0   PMS 3285 C">
              <a:extLst>
                <a:ext uri="{FF2B5EF4-FFF2-40B4-BE49-F238E27FC236}">
                  <a16:creationId xmlns:a16="http://schemas.microsoft.com/office/drawing/2014/main" id="{C76ABFD5-F3B6-5344-87FF-F698D4F6A4B0}"/>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G133 B117 </a:t>
              </a:r>
            </a:p>
          </p:txBody>
        </p:sp>
        <p:sp>
          <p:nvSpPr>
            <p:cNvPr id="22" name="R39 G75 B71   Hex #274b47…">
              <a:extLst>
                <a:ext uri="{FF2B5EF4-FFF2-40B4-BE49-F238E27FC236}">
                  <a16:creationId xmlns:a16="http://schemas.microsoft.com/office/drawing/2014/main" id="{2AFD252E-1AEC-5741-B99C-5DAEA63DDF96}"/>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R39 G75 B71 </a:t>
              </a:r>
            </a:p>
          </p:txBody>
        </p:sp>
        <p:sp>
          <p:nvSpPr>
            <p:cNvPr id="23" name="R48 G229 B208…">
              <a:extLst>
                <a:ext uri="{FF2B5EF4-FFF2-40B4-BE49-F238E27FC236}">
                  <a16:creationId xmlns:a16="http://schemas.microsoft.com/office/drawing/2014/main" id="{EAA41001-6B52-EF40-96D7-971948EABB98}"/>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4" name="R40 G194 B209…">
              <a:extLst>
                <a:ext uri="{FF2B5EF4-FFF2-40B4-BE49-F238E27FC236}">
                  <a16:creationId xmlns:a16="http://schemas.microsoft.com/office/drawing/2014/main" id="{B1CBFCA2-92F6-BD4A-972E-D3D37F347673}"/>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5" name="R16 G124 B16  Hex #107c10  C75 M0 Y100 K0   PMS 362 C">
              <a:extLst>
                <a:ext uri="{FF2B5EF4-FFF2-40B4-BE49-F238E27FC236}">
                  <a16:creationId xmlns:a16="http://schemas.microsoft.com/office/drawing/2014/main" id="{A2EC5BE3-EB70-0742-A12B-9681FB8CF09D}"/>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 G124 B16 </a:t>
              </a:r>
            </a:p>
          </p:txBody>
        </p:sp>
        <p:sp>
          <p:nvSpPr>
            <p:cNvPr id="26" name="R5 G75 B22   Hex #054b16…">
              <a:extLst>
                <a:ext uri="{FF2B5EF4-FFF2-40B4-BE49-F238E27FC236}">
                  <a16:creationId xmlns:a16="http://schemas.microsoft.com/office/drawing/2014/main" id="{499712BF-D2E0-CD4C-87FA-862BB816B2FB}"/>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7" name="R155 G240 B11…">
              <a:extLst>
                <a:ext uri="{FF2B5EF4-FFF2-40B4-BE49-F238E27FC236}">
                  <a16:creationId xmlns:a16="http://schemas.microsoft.com/office/drawing/2014/main" id="{AFDA10FE-0491-E446-9CEE-FD84CD46EC75}"/>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8" name="R127 G186 B0…">
              <a:extLst>
                <a:ext uri="{FF2B5EF4-FFF2-40B4-BE49-F238E27FC236}">
                  <a16:creationId xmlns:a16="http://schemas.microsoft.com/office/drawing/2014/main" id="{CDE02636-0442-6743-AEE6-BFA7438CE50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R127 G186 B0</a:t>
              </a:r>
            </a:p>
          </p:txBody>
        </p:sp>
        <p:sp>
          <p:nvSpPr>
            <p:cNvPr id="29" name="R216 G59 B1…">
              <a:extLst>
                <a:ext uri="{FF2B5EF4-FFF2-40B4-BE49-F238E27FC236}">
                  <a16:creationId xmlns:a16="http://schemas.microsoft.com/office/drawing/2014/main" id="{6604AA48-78A9-814B-BF45-DB637BCCAA4E}"/>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30" name="R107 G41 B41…">
              <a:extLst>
                <a:ext uri="{FF2B5EF4-FFF2-40B4-BE49-F238E27FC236}">
                  <a16:creationId xmlns:a16="http://schemas.microsoft.com/office/drawing/2014/main" id="{BEF89C42-1CE3-4A44-B8E9-D950745167A6}"/>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R107 G41 B41 </a:t>
              </a:r>
            </a:p>
          </p:txBody>
        </p:sp>
        <p:sp>
          <p:nvSpPr>
            <p:cNvPr id="31" name="R255 G147 B73…">
              <a:extLst>
                <a:ext uri="{FF2B5EF4-FFF2-40B4-BE49-F238E27FC236}">
                  <a16:creationId xmlns:a16="http://schemas.microsoft.com/office/drawing/2014/main" id="{C8CE703B-F93A-884F-87C7-7EF6ADE18CA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2" name="R241 G101 B34…">
              <a:extLst>
                <a:ext uri="{FF2B5EF4-FFF2-40B4-BE49-F238E27FC236}">
                  <a16:creationId xmlns:a16="http://schemas.microsoft.com/office/drawing/2014/main" id="{2B345FC2-522A-ED45-A540-A282F3A59672}"/>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R241 G101 B34</a:t>
              </a:r>
            </a:p>
          </p:txBody>
        </p:sp>
        <p:sp>
          <p:nvSpPr>
            <p:cNvPr id="33" name="R255 G185 B0…">
              <a:extLst>
                <a:ext uri="{FF2B5EF4-FFF2-40B4-BE49-F238E27FC236}">
                  <a16:creationId xmlns:a16="http://schemas.microsoft.com/office/drawing/2014/main" id="{61DB5B1C-BA87-E148-8BCA-F7BE00755B1F}"/>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4" name="R106 G75 B22…">
              <a:extLst>
                <a:ext uri="{FF2B5EF4-FFF2-40B4-BE49-F238E27FC236}">
                  <a16:creationId xmlns:a16="http://schemas.microsoft.com/office/drawing/2014/main" id="{7D9C2C93-5FA3-5C4E-864A-5C8EF86A619E}"/>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5" name="R254 G240 B0…">
              <a:extLst>
                <a:ext uri="{FF2B5EF4-FFF2-40B4-BE49-F238E27FC236}">
                  <a16:creationId xmlns:a16="http://schemas.microsoft.com/office/drawing/2014/main" id="{7DDB271E-F25E-C346-BA0E-E2FA851EAE04}"/>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6" name="R254 G212 B0…">
              <a:extLst>
                <a:ext uri="{FF2B5EF4-FFF2-40B4-BE49-F238E27FC236}">
                  <a16:creationId xmlns:a16="http://schemas.microsoft.com/office/drawing/2014/main" id="{FCB4BFC4-7870-CA40-890E-79B2345EFDDE}"/>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R254 G212 B0</a:t>
              </a:r>
            </a:p>
          </p:txBody>
        </p:sp>
        <p:pic>
          <p:nvPicPr>
            <p:cNvPr id="37" name="Image" descr="Image">
              <a:extLst>
                <a:ext uri="{FF2B5EF4-FFF2-40B4-BE49-F238E27FC236}">
                  <a16:creationId xmlns:a16="http://schemas.microsoft.com/office/drawing/2014/main" id="{F7CBA398-7286-4B48-A037-01C2789FD183}"/>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8" name="R242 G242 B242…">
              <a:extLst>
                <a:ext uri="{FF2B5EF4-FFF2-40B4-BE49-F238E27FC236}">
                  <a16:creationId xmlns:a16="http://schemas.microsoft.com/office/drawing/2014/main" id="{A9370A21-4217-F949-B5D0-CA4B1AE096E5}"/>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9" name="R230 G230 B230…">
              <a:extLst>
                <a:ext uri="{FF2B5EF4-FFF2-40B4-BE49-F238E27FC236}">
                  <a16:creationId xmlns:a16="http://schemas.microsoft.com/office/drawing/2014/main" id="{37A7C53A-A05D-2E46-8ACD-6E22AC65B67F}"/>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40" name="R210 G210 B210…">
              <a:extLst>
                <a:ext uri="{FF2B5EF4-FFF2-40B4-BE49-F238E27FC236}">
                  <a16:creationId xmlns:a16="http://schemas.microsoft.com/office/drawing/2014/main" id="{4B72FBD5-F4D3-5446-B0B0-999A325ED83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1" name="R115 G115 B115…">
              <a:extLst>
                <a:ext uri="{FF2B5EF4-FFF2-40B4-BE49-F238E27FC236}">
                  <a16:creationId xmlns:a16="http://schemas.microsoft.com/office/drawing/2014/main" id="{9DCC3AC4-7D4C-0D49-98EA-89E76DC2F3A6}"/>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R115 G115 B115</a:t>
              </a:r>
            </a:p>
          </p:txBody>
        </p:sp>
        <p:sp>
          <p:nvSpPr>
            <p:cNvPr id="42" name="R80 G80 B80…">
              <a:extLst>
                <a:ext uri="{FF2B5EF4-FFF2-40B4-BE49-F238E27FC236}">
                  <a16:creationId xmlns:a16="http://schemas.microsoft.com/office/drawing/2014/main" id="{AA230AEE-DB5A-A545-B1EF-145368A79C72}"/>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R80 G80 B80 </a:t>
              </a:r>
            </a:p>
          </p:txBody>
        </p:sp>
        <p:sp>
          <p:nvSpPr>
            <p:cNvPr id="43" name="R47 G47 B47…">
              <a:extLst>
                <a:ext uri="{FF2B5EF4-FFF2-40B4-BE49-F238E27FC236}">
                  <a16:creationId xmlns:a16="http://schemas.microsoft.com/office/drawing/2014/main" id="{8D6C6E69-FAB2-254E-B990-6CE0F34084ED}"/>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4" name="R0 G0 B0…">
              <a:extLst>
                <a:ext uri="{FF2B5EF4-FFF2-40B4-BE49-F238E27FC236}">
                  <a16:creationId xmlns:a16="http://schemas.microsoft.com/office/drawing/2014/main" id="{A6F71D6F-3E3D-8C4B-85EC-362A9AE0A466}"/>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5" name="Primary">
              <a:extLst>
                <a:ext uri="{FF2B5EF4-FFF2-40B4-BE49-F238E27FC236}">
                  <a16:creationId xmlns:a16="http://schemas.microsoft.com/office/drawing/2014/main" id="{BAD793CC-879C-C349-9E33-94B0E3E443C9}"/>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6" name="Secondary">
              <a:extLst>
                <a:ext uri="{FF2B5EF4-FFF2-40B4-BE49-F238E27FC236}">
                  <a16:creationId xmlns:a16="http://schemas.microsoft.com/office/drawing/2014/main" id="{0DD59233-A460-A741-9E17-4A2830BACA67}"/>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7" name="Primary">
              <a:extLst>
                <a:ext uri="{FF2B5EF4-FFF2-40B4-BE49-F238E27FC236}">
                  <a16:creationId xmlns:a16="http://schemas.microsoft.com/office/drawing/2014/main" id="{B259ACDB-AD6E-5F40-9A46-7A59615320F9}"/>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8" name="Secondary">
              <a:extLst>
                <a:ext uri="{FF2B5EF4-FFF2-40B4-BE49-F238E27FC236}">
                  <a16:creationId xmlns:a16="http://schemas.microsoft.com/office/drawing/2014/main" id="{6F79FA09-BC14-C542-B12D-CB97534E57CF}"/>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49" name="Text Placeholder 9">
            <a:extLst>
              <a:ext uri="{FF2B5EF4-FFF2-40B4-BE49-F238E27FC236}">
                <a16:creationId xmlns:a16="http://schemas.microsoft.com/office/drawing/2014/main" id="{D84AE76E-0F8E-4E4F-AA81-912BDA9A432D}"/>
              </a:ext>
            </a:extLst>
          </p:cNvPr>
          <p:cNvSpPr>
            <a:spLocks noGrp="1"/>
          </p:cNvSpPr>
          <p:nvPr>
            <p:ph type="body" sz="quarter" idx="10" hasCustomPrompt="1"/>
          </p:nvPr>
        </p:nvSpPr>
        <p:spPr>
          <a:xfrm>
            <a:off x="596069" y="2697065"/>
            <a:ext cx="7351526" cy="1744075"/>
          </a:xfrm>
          <a:prstGeom prst="rect">
            <a:avLst/>
          </a:prstGeom>
        </p:spPr>
        <p:txBody>
          <a:bodyPr lIns="0" tIns="0" rIns="0" bIns="0">
            <a:normAutofit/>
          </a:bodyPr>
          <a:lstStyle>
            <a:lvl1pPr marL="0" indent="0">
              <a:lnSpc>
                <a:spcPct val="100000"/>
              </a:lnSpc>
              <a:spcAft>
                <a:spcPts val="612"/>
              </a:spcAft>
              <a:buNone/>
              <a:defRPr sz="2040" b="0" i="0" spc="0" baseline="0">
                <a:solidFill>
                  <a:schemeClr val="bg1"/>
                </a:solidFill>
                <a:latin typeface="Segoe UI" panose="020B0502040204020203" pitchFamily="34" charset="0"/>
                <a:cs typeface="Segoe UI" panose="020B0502040204020203" pitchFamily="34" charset="0"/>
              </a:defRPr>
            </a:lvl1pPr>
          </a:lstStyle>
          <a:p>
            <a:pPr lvl="0"/>
            <a:r>
              <a:rPr lang="en-US"/>
              <a:t>Body copy, 20pt</a:t>
            </a:r>
          </a:p>
        </p:txBody>
      </p:sp>
      <p:sp>
        <p:nvSpPr>
          <p:cNvPr id="50" name="Subtitle 2">
            <a:extLst>
              <a:ext uri="{FF2B5EF4-FFF2-40B4-BE49-F238E27FC236}">
                <a16:creationId xmlns:a16="http://schemas.microsoft.com/office/drawing/2014/main" id="{A018086F-C34A-3C41-8B4C-2D6A83134E1B}"/>
              </a:ext>
            </a:extLst>
          </p:cNvPr>
          <p:cNvSpPr>
            <a:spLocks noGrp="1"/>
          </p:cNvSpPr>
          <p:nvPr>
            <p:ph type="subTitle" idx="1" hasCustomPrompt="1"/>
          </p:nvPr>
        </p:nvSpPr>
        <p:spPr>
          <a:xfrm>
            <a:off x="596071" y="543858"/>
            <a:ext cx="5622167" cy="282513"/>
          </a:xfrm>
          <a:prstGeom prst="rect">
            <a:avLst/>
          </a:prstGeom>
        </p:spPr>
        <p:txBody>
          <a:bodyPr lIns="0" tIns="0" rIns="0" bIns="0">
            <a:spAutoFit/>
          </a:bodyPr>
          <a:lstStyle>
            <a:lvl1pPr marL="0" indent="0" algn="l">
              <a:lnSpc>
                <a:spcPct val="100000"/>
              </a:lnSpc>
              <a:spcBef>
                <a:spcPts val="0"/>
              </a:spcBef>
              <a:buNone/>
              <a:defRPr sz="1836" cap="all" spc="286" baseline="0">
                <a:solidFill>
                  <a:schemeClr val="tx1"/>
                </a:solidFill>
                <a:latin typeface="Segoe UI" panose="020B0502040204020203" pitchFamily="34" charset="0"/>
                <a:cs typeface="Segoe UI"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Category, 18pt</a:t>
            </a:r>
          </a:p>
        </p:txBody>
      </p:sp>
      <p:sp>
        <p:nvSpPr>
          <p:cNvPr id="51" name="Title 1">
            <a:extLst>
              <a:ext uri="{FF2B5EF4-FFF2-40B4-BE49-F238E27FC236}">
                <a16:creationId xmlns:a16="http://schemas.microsoft.com/office/drawing/2014/main" id="{D66AECF4-4A52-E344-9154-5AF177201204}"/>
              </a:ext>
            </a:extLst>
          </p:cNvPr>
          <p:cNvSpPr>
            <a:spLocks noGrp="1"/>
          </p:cNvSpPr>
          <p:nvPr>
            <p:ph type="title" hasCustomPrompt="1"/>
          </p:nvPr>
        </p:nvSpPr>
        <p:spPr>
          <a:xfrm>
            <a:off x="600215" y="1661756"/>
            <a:ext cx="5618023" cy="565027"/>
          </a:xfrm>
          <a:prstGeom prst="rect">
            <a:avLst/>
          </a:prstGeom>
        </p:spPr>
        <p:txBody>
          <a:bodyPr wrap="square" lIns="0" tIns="0" rIns="0" bIns="0" anchor="b" anchorCtr="0">
            <a:spAutoFit/>
          </a:bodyPr>
          <a:lstStyle>
            <a:lvl1pPr marL="0" marR="0" indent="0" algn="l" defTabSz="420879" rtl="0" eaLnBrk="1" fontAlgn="auto" latinLnBrk="0" hangingPunct="1">
              <a:lnSpc>
                <a:spcPct val="100000"/>
              </a:lnSpc>
              <a:spcBef>
                <a:spcPts val="0"/>
              </a:spcBef>
              <a:spcAft>
                <a:spcPts val="0"/>
              </a:spcAft>
              <a:buClrTx/>
              <a:buSzTx/>
              <a:buFontTx/>
              <a:buNone/>
              <a:tabLst/>
              <a:defRPr sz="3672" b="0" i="0" kern="1200" spc="-51" baseline="0">
                <a:solidFill>
                  <a:schemeClr val="bg1"/>
                </a:solidFill>
                <a:latin typeface="Segoe UI Semibold" panose="020B0502040204020203" pitchFamily="34" charset="0"/>
                <a:cs typeface="Segoe UI Semibold" panose="020B0502040204020203" pitchFamily="34" charset="0"/>
              </a:defRPr>
            </a:lvl1pPr>
          </a:lstStyle>
          <a:p>
            <a:r>
              <a:rPr lang="en-US"/>
              <a:t>Section title, 36pt</a:t>
            </a:r>
          </a:p>
        </p:txBody>
      </p:sp>
    </p:spTree>
    <p:extLst>
      <p:ext uri="{BB962C8B-B14F-4D97-AF65-F5344CB8AC3E}">
        <p14:creationId xmlns:p14="http://schemas.microsoft.com/office/powerpoint/2010/main" val="2137132855"/>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Divider (No Background)">
    <p:bg>
      <p:bgPr>
        <a:solidFill>
          <a:schemeClr val="tx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F8F013E-6FA7-5C4F-9D0A-EB84443842DB}"/>
              </a:ext>
            </a:extLst>
          </p:cNvPr>
          <p:cNvGrpSpPr/>
          <p:nvPr userDrawn="1"/>
        </p:nvGrpSpPr>
        <p:grpSpPr>
          <a:xfrm rot="5400000">
            <a:off x="10347626" y="2430217"/>
            <a:ext cx="6853869" cy="2274750"/>
            <a:chOff x="8259622" y="6176803"/>
            <a:chExt cx="12770696" cy="4236794"/>
          </a:xfrm>
        </p:grpSpPr>
        <p:pic>
          <p:nvPicPr>
            <p:cNvPr id="11" name="Image" descr="Image">
              <a:extLst>
                <a:ext uri="{FF2B5EF4-FFF2-40B4-BE49-F238E27FC236}">
                  <a16:creationId xmlns:a16="http://schemas.microsoft.com/office/drawing/2014/main" id="{5A4DE547-92A1-044D-B5D4-1665113CC01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2" name="R134 G97 B197…">
              <a:extLst>
                <a:ext uri="{FF2B5EF4-FFF2-40B4-BE49-F238E27FC236}">
                  <a16:creationId xmlns:a16="http://schemas.microsoft.com/office/drawing/2014/main" id="{E330689E-2D41-1C46-86F7-9A1160F37829}"/>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4" name="R59 G46 B88…">
              <a:extLst>
                <a:ext uri="{FF2B5EF4-FFF2-40B4-BE49-F238E27FC236}">
                  <a16:creationId xmlns:a16="http://schemas.microsoft.com/office/drawing/2014/main" id="{3F800971-ADAC-4347-B715-B4555CB24FDA}"/>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5" name="R213 G157 B255…">
              <a:extLst>
                <a:ext uri="{FF2B5EF4-FFF2-40B4-BE49-F238E27FC236}">
                  <a16:creationId xmlns:a16="http://schemas.microsoft.com/office/drawing/2014/main" id="{750D3DD1-127E-D647-80C5-7BD0F6E9CF25}"/>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6" name="R161 G133 B210…">
              <a:extLst>
                <a:ext uri="{FF2B5EF4-FFF2-40B4-BE49-F238E27FC236}">
                  <a16:creationId xmlns:a16="http://schemas.microsoft.com/office/drawing/2014/main" id="{ED4CDA45-5E01-3243-A90F-BB3DE2375CAB}"/>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7" name="R0 G120 B212…">
              <a:extLst>
                <a:ext uri="{FF2B5EF4-FFF2-40B4-BE49-F238E27FC236}">
                  <a16:creationId xmlns:a16="http://schemas.microsoft.com/office/drawing/2014/main" id="{85312296-97D8-6840-BB8B-63E20577CA51}"/>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8" name="R36 G58 B94…">
              <a:extLst>
                <a:ext uri="{FF2B5EF4-FFF2-40B4-BE49-F238E27FC236}">
                  <a16:creationId xmlns:a16="http://schemas.microsoft.com/office/drawing/2014/main" id="{B2160F5A-63C0-9846-A61F-4D24B8BDE9E3}"/>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9" name="R80 G230 B255…">
              <a:extLst>
                <a:ext uri="{FF2B5EF4-FFF2-40B4-BE49-F238E27FC236}">
                  <a16:creationId xmlns:a16="http://schemas.microsoft.com/office/drawing/2014/main" id="{89923A7C-BE87-8D42-A3FA-1DCE6B6F31F7}"/>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20" name="R40 G167 B233…">
              <a:extLst>
                <a:ext uri="{FF2B5EF4-FFF2-40B4-BE49-F238E27FC236}">
                  <a16:creationId xmlns:a16="http://schemas.microsoft.com/office/drawing/2014/main" id="{9ABDA324-B076-9A42-BA84-2DA3493FC71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1" name="R0 G133 B117   Hex #008575   C100 M15 Y60 K0   PMS 3285 C">
              <a:extLst>
                <a:ext uri="{FF2B5EF4-FFF2-40B4-BE49-F238E27FC236}">
                  <a16:creationId xmlns:a16="http://schemas.microsoft.com/office/drawing/2014/main" id="{C76ABFD5-F3B6-5344-87FF-F698D4F6A4B0}"/>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2" name="R39 G75 B71   Hex #274b47…">
              <a:extLst>
                <a:ext uri="{FF2B5EF4-FFF2-40B4-BE49-F238E27FC236}">
                  <a16:creationId xmlns:a16="http://schemas.microsoft.com/office/drawing/2014/main" id="{2AFD252E-1AEC-5741-B99C-5DAEA63DDF96}"/>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3" name="R48 G229 B208…">
              <a:extLst>
                <a:ext uri="{FF2B5EF4-FFF2-40B4-BE49-F238E27FC236}">
                  <a16:creationId xmlns:a16="http://schemas.microsoft.com/office/drawing/2014/main" id="{EAA41001-6B52-EF40-96D7-971948EABB98}"/>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4" name="R40 G194 B209…">
              <a:extLst>
                <a:ext uri="{FF2B5EF4-FFF2-40B4-BE49-F238E27FC236}">
                  <a16:creationId xmlns:a16="http://schemas.microsoft.com/office/drawing/2014/main" id="{B1CBFCA2-92F6-BD4A-972E-D3D37F347673}"/>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5" name="R16 G124 B16  Hex #107c10  C75 M0 Y100 K0   PMS 362 C">
              <a:extLst>
                <a:ext uri="{FF2B5EF4-FFF2-40B4-BE49-F238E27FC236}">
                  <a16:creationId xmlns:a16="http://schemas.microsoft.com/office/drawing/2014/main" id="{A2EC5BE3-EB70-0742-A12B-9681FB8CF09D}"/>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6" name="R5 G75 B22   Hex #054b16…">
              <a:extLst>
                <a:ext uri="{FF2B5EF4-FFF2-40B4-BE49-F238E27FC236}">
                  <a16:creationId xmlns:a16="http://schemas.microsoft.com/office/drawing/2014/main" id="{499712BF-D2E0-CD4C-87FA-862BB816B2FB}"/>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7" name="R155 G240 B11…">
              <a:extLst>
                <a:ext uri="{FF2B5EF4-FFF2-40B4-BE49-F238E27FC236}">
                  <a16:creationId xmlns:a16="http://schemas.microsoft.com/office/drawing/2014/main" id="{AFDA10FE-0491-E446-9CEE-FD84CD46EC75}"/>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8" name="R127 G186 B0…">
              <a:extLst>
                <a:ext uri="{FF2B5EF4-FFF2-40B4-BE49-F238E27FC236}">
                  <a16:creationId xmlns:a16="http://schemas.microsoft.com/office/drawing/2014/main" id="{CDE02636-0442-6743-AEE6-BFA7438CE50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29" name="R216 G59 B1…">
              <a:extLst>
                <a:ext uri="{FF2B5EF4-FFF2-40B4-BE49-F238E27FC236}">
                  <a16:creationId xmlns:a16="http://schemas.microsoft.com/office/drawing/2014/main" id="{6604AA48-78A9-814B-BF45-DB637BCCAA4E}"/>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30" name="R107 G41 B41…">
              <a:extLst>
                <a:ext uri="{FF2B5EF4-FFF2-40B4-BE49-F238E27FC236}">
                  <a16:creationId xmlns:a16="http://schemas.microsoft.com/office/drawing/2014/main" id="{BEF89C42-1CE3-4A44-B8E9-D950745167A6}"/>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1" name="R255 G147 B73…">
              <a:extLst>
                <a:ext uri="{FF2B5EF4-FFF2-40B4-BE49-F238E27FC236}">
                  <a16:creationId xmlns:a16="http://schemas.microsoft.com/office/drawing/2014/main" id="{C8CE703B-F93A-884F-87C7-7EF6ADE18CA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2" name="R241 G101 B34…">
              <a:extLst>
                <a:ext uri="{FF2B5EF4-FFF2-40B4-BE49-F238E27FC236}">
                  <a16:creationId xmlns:a16="http://schemas.microsoft.com/office/drawing/2014/main" id="{2B345FC2-522A-ED45-A540-A282F3A59672}"/>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3" name="R255 G185 B0…">
              <a:extLst>
                <a:ext uri="{FF2B5EF4-FFF2-40B4-BE49-F238E27FC236}">
                  <a16:creationId xmlns:a16="http://schemas.microsoft.com/office/drawing/2014/main" id="{61DB5B1C-BA87-E148-8BCA-F7BE00755B1F}"/>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4" name="R106 G75 B22…">
              <a:extLst>
                <a:ext uri="{FF2B5EF4-FFF2-40B4-BE49-F238E27FC236}">
                  <a16:creationId xmlns:a16="http://schemas.microsoft.com/office/drawing/2014/main" id="{7D9C2C93-5FA3-5C4E-864A-5C8EF86A619E}"/>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5" name="R254 G240 B0…">
              <a:extLst>
                <a:ext uri="{FF2B5EF4-FFF2-40B4-BE49-F238E27FC236}">
                  <a16:creationId xmlns:a16="http://schemas.microsoft.com/office/drawing/2014/main" id="{7DDB271E-F25E-C346-BA0E-E2FA851EAE04}"/>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6" name="R254 G212 B0…">
              <a:extLst>
                <a:ext uri="{FF2B5EF4-FFF2-40B4-BE49-F238E27FC236}">
                  <a16:creationId xmlns:a16="http://schemas.microsoft.com/office/drawing/2014/main" id="{FCB4BFC4-7870-CA40-890E-79B2345EFDDE}"/>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7" name="Image" descr="Image">
              <a:extLst>
                <a:ext uri="{FF2B5EF4-FFF2-40B4-BE49-F238E27FC236}">
                  <a16:creationId xmlns:a16="http://schemas.microsoft.com/office/drawing/2014/main" id="{F7CBA398-7286-4B48-A037-01C2789FD18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8" name="R242 G242 B242…">
              <a:extLst>
                <a:ext uri="{FF2B5EF4-FFF2-40B4-BE49-F238E27FC236}">
                  <a16:creationId xmlns:a16="http://schemas.microsoft.com/office/drawing/2014/main" id="{A9370A21-4217-F949-B5D0-CA4B1AE096E5}"/>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9" name="R230 G230 B230…">
              <a:extLst>
                <a:ext uri="{FF2B5EF4-FFF2-40B4-BE49-F238E27FC236}">
                  <a16:creationId xmlns:a16="http://schemas.microsoft.com/office/drawing/2014/main" id="{37A7C53A-A05D-2E46-8ACD-6E22AC65B67F}"/>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40" name="R210 G210 B210…">
              <a:extLst>
                <a:ext uri="{FF2B5EF4-FFF2-40B4-BE49-F238E27FC236}">
                  <a16:creationId xmlns:a16="http://schemas.microsoft.com/office/drawing/2014/main" id="{4B72FBD5-F4D3-5446-B0B0-999A325ED83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1" name="R115 G115 B115…">
              <a:extLst>
                <a:ext uri="{FF2B5EF4-FFF2-40B4-BE49-F238E27FC236}">
                  <a16:creationId xmlns:a16="http://schemas.microsoft.com/office/drawing/2014/main" id="{9DCC3AC4-7D4C-0D49-98EA-89E76DC2F3A6}"/>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2" name="R80 G80 B80…">
              <a:extLst>
                <a:ext uri="{FF2B5EF4-FFF2-40B4-BE49-F238E27FC236}">
                  <a16:creationId xmlns:a16="http://schemas.microsoft.com/office/drawing/2014/main" id="{AA230AEE-DB5A-A545-B1EF-145368A79C72}"/>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3" name="R47 G47 B47…">
              <a:extLst>
                <a:ext uri="{FF2B5EF4-FFF2-40B4-BE49-F238E27FC236}">
                  <a16:creationId xmlns:a16="http://schemas.microsoft.com/office/drawing/2014/main" id="{8D6C6E69-FAB2-254E-B990-6CE0F34084ED}"/>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4" name="R0 G0 B0…">
              <a:extLst>
                <a:ext uri="{FF2B5EF4-FFF2-40B4-BE49-F238E27FC236}">
                  <a16:creationId xmlns:a16="http://schemas.microsoft.com/office/drawing/2014/main" id="{A6F71D6F-3E3D-8C4B-85EC-362A9AE0A466}"/>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5" name="Primary">
              <a:extLst>
                <a:ext uri="{FF2B5EF4-FFF2-40B4-BE49-F238E27FC236}">
                  <a16:creationId xmlns:a16="http://schemas.microsoft.com/office/drawing/2014/main" id="{BAD793CC-879C-C349-9E33-94B0E3E443C9}"/>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6" name="Secondary">
              <a:extLst>
                <a:ext uri="{FF2B5EF4-FFF2-40B4-BE49-F238E27FC236}">
                  <a16:creationId xmlns:a16="http://schemas.microsoft.com/office/drawing/2014/main" id="{0DD59233-A460-A741-9E17-4A2830BACA67}"/>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7" name="Primary">
              <a:extLst>
                <a:ext uri="{FF2B5EF4-FFF2-40B4-BE49-F238E27FC236}">
                  <a16:creationId xmlns:a16="http://schemas.microsoft.com/office/drawing/2014/main" id="{B259ACDB-AD6E-5F40-9A46-7A59615320F9}"/>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8" name="Secondary">
              <a:extLst>
                <a:ext uri="{FF2B5EF4-FFF2-40B4-BE49-F238E27FC236}">
                  <a16:creationId xmlns:a16="http://schemas.microsoft.com/office/drawing/2014/main" id="{6F79FA09-BC14-C542-B12D-CB97534E57CF}"/>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49" name="Text Placeholder 9">
            <a:extLst>
              <a:ext uri="{FF2B5EF4-FFF2-40B4-BE49-F238E27FC236}">
                <a16:creationId xmlns:a16="http://schemas.microsoft.com/office/drawing/2014/main" id="{D84AE76E-0F8E-4E4F-AA81-912BDA9A432D}"/>
              </a:ext>
            </a:extLst>
          </p:cNvPr>
          <p:cNvSpPr>
            <a:spLocks noGrp="1"/>
          </p:cNvSpPr>
          <p:nvPr>
            <p:ph type="body" sz="quarter" idx="10" hasCustomPrompt="1"/>
          </p:nvPr>
        </p:nvSpPr>
        <p:spPr>
          <a:xfrm>
            <a:off x="596069" y="2697065"/>
            <a:ext cx="7351526" cy="1744075"/>
          </a:xfrm>
          <a:prstGeom prst="rect">
            <a:avLst/>
          </a:prstGeom>
        </p:spPr>
        <p:txBody>
          <a:bodyPr lIns="0" tIns="0" rIns="0" bIns="0">
            <a:normAutofit/>
          </a:bodyPr>
          <a:lstStyle>
            <a:lvl1pPr marL="0" indent="0">
              <a:lnSpc>
                <a:spcPct val="100000"/>
              </a:lnSpc>
              <a:spcAft>
                <a:spcPts val="612"/>
              </a:spcAft>
              <a:buNone/>
              <a:defRPr sz="2040" b="0" i="0" spc="0" baseline="0">
                <a:solidFill>
                  <a:schemeClr val="bg1"/>
                </a:solidFill>
                <a:latin typeface="Segoe UI" panose="020B0502040204020203" pitchFamily="34" charset="0"/>
                <a:cs typeface="Segoe UI" panose="020B0502040204020203" pitchFamily="34" charset="0"/>
              </a:defRPr>
            </a:lvl1pPr>
          </a:lstStyle>
          <a:p>
            <a:pPr lvl="0"/>
            <a:r>
              <a:rPr lang="en-US"/>
              <a:t>Body copy, 20pt</a:t>
            </a:r>
          </a:p>
        </p:txBody>
      </p:sp>
      <p:sp>
        <p:nvSpPr>
          <p:cNvPr id="50" name="Subtitle 2">
            <a:extLst>
              <a:ext uri="{FF2B5EF4-FFF2-40B4-BE49-F238E27FC236}">
                <a16:creationId xmlns:a16="http://schemas.microsoft.com/office/drawing/2014/main" id="{A018086F-C34A-3C41-8B4C-2D6A83134E1B}"/>
              </a:ext>
            </a:extLst>
          </p:cNvPr>
          <p:cNvSpPr>
            <a:spLocks noGrp="1"/>
          </p:cNvSpPr>
          <p:nvPr>
            <p:ph type="subTitle" idx="1" hasCustomPrompt="1"/>
          </p:nvPr>
        </p:nvSpPr>
        <p:spPr>
          <a:xfrm>
            <a:off x="596071" y="543858"/>
            <a:ext cx="5622167" cy="282513"/>
          </a:xfrm>
          <a:prstGeom prst="rect">
            <a:avLst/>
          </a:prstGeom>
        </p:spPr>
        <p:txBody>
          <a:bodyPr lIns="0" tIns="0" rIns="0" bIns="0">
            <a:spAutoFit/>
          </a:bodyPr>
          <a:lstStyle>
            <a:lvl1pPr marL="0" indent="0" algn="l">
              <a:lnSpc>
                <a:spcPct val="100000"/>
              </a:lnSpc>
              <a:spcBef>
                <a:spcPts val="0"/>
              </a:spcBef>
              <a:buNone/>
              <a:defRPr sz="1836" cap="all" spc="286" baseline="0">
                <a:solidFill>
                  <a:schemeClr val="tx1"/>
                </a:solidFill>
                <a:latin typeface="Segoe UI" panose="020B0502040204020203" pitchFamily="34" charset="0"/>
                <a:cs typeface="Segoe UI"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Category, 18pt</a:t>
            </a:r>
          </a:p>
        </p:txBody>
      </p:sp>
      <p:sp>
        <p:nvSpPr>
          <p:cNvPr id="51" name="Title 1">
            <a:extLst>
              <a:ext uri="{FF2B5EF4-FFF2-40B4-BE49-F238E27FC236}">
                <a16:creationId xmlns:a16="http://schemas.microsoft.com/office/drawing/2014/main" id="{D66AECF4-4A52-E344-9154-5AF177201204}"/>
              </a:ext>
            </a:extLst>
          </p:cNvPr>
          <p:cNvSpPr>
            <a:spLocks noGrp="1"/>
          </p:cNvSpPr>
          <p:nvPr>
            <p:ph type="title" hasCustomPrompt="1"/>
          </p:nvPr>
        </p:nvSpPr>
        <p:spPr>
          <a:xfrm>
            <a:off x="600215" y="1661756"/>
            <a:ext cx="5618023" cy="565027"/>
          </a:xfrm>
          <a:prstGeom prst="rect">
            <a:avLst/>
          </a:prstGeom>
        </p:spPr>
        <p:txBody>
          <a:bodyPr wrap="square" lIns="0" tIns="0" rIns="0" bIns="0" anchor="b" anchorCtr="0">
            <a:spAutoFit/>
          </a:bodyPr>
          <a:lstStyle>
            <a:lvl1pPr marL="0" marR="0" indent="0" algn="l" defTabSz="420879" rtl="0" eaLnBrk="1" fontAlgn="auto" latinLnBrk="0" hangingPunct="1">
              <a:lnSpc>
                <a:spcPct val="100000"/>
              </a:lnSpc>
              <a:spcBef>
                <a:spcPts val="0"/>
              </a:spcBef>
              <a:spcAft>
                <a:spcPts val="0"/>
              </a:spcAft>
              <a:buClrTx/>
              <a:buSzTx/>
              <a:buFontTx/>
              <a:buNone/>
              <a:tabLst/>
              <a:defRPr sz="3672" b="0" i="0" kern="1200" spc="-51" baseline="0">
                <a:solidFill>
                  <a:schemeClr val="bg1"/>
                </a:solidFill>
                <a:latin typeface="Segoe UI Semibold" panose="020B0502040204020203" pitchFamily="34" charset="0"/>
                <a:cs typeface="Segoe UI Semibold" panose="020B0502040204020203" pitchFamily="34" charset="0"/>
              </a:defRPr>
            </a:lvl1pPr>
          </a:lstStyle>
          <a:p>
            <a:r>
              <a:rPr lang="en-US"/>
              <a:t>Section title, 36pt</a:t>
            </a:r>
          </a:p>
        </p:txBody>
      </p:sp>
    </p:spTree>
    <p:extLst>
      <p:ext uri="{BB962C8B-B14F-4D97-AF65-F5344CB8AC3E}">
        <p14:creationId xmlns:p14="http://schemas.microsoft.com/office/powerpoint/2010/main" val="2895125141"/>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2FEBD5-49E3-C446-A597-42EE5424D5A7}"/>
              </a:ext>
            </a:extLst>
          </p:cNvPr>
          <p:cNvGrpSpPr/>
          <p:nvPr userDrawn="1"/>
        </p:nvGrpSpPr>
        <p:grpSpPr>
          <a:xfrm rot="5400000">
            <a:off x="10347626" y="2430217"/>
            <a:ext cx="6853869" cy="2274750"/>
            <a:chOff x="8259622" y="6176803"/>
            <a:chExt cx="12770696" cy="4236794"/>
          </a:xfrm>
        </p:grpSpPr>
        <p:pic>
          <p:nvPicPr>
            <p:cNvPr id="8" name="Image" descr="Image">
              <a:extLst>
                <a:ext uri="{FF2B5EF4-FFF2-40B4-BE49-F238E27FC236}">
                  <a16:creationId xmlns:a16="http://schemas.microsoft.com/office/drawing/2014/main" id="{E41E9AA5-0778-3542-97EA-F44972C8F1C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0" name="R134 G97 B197…">
              <a:extLst>
                <a:ext uri="{FF2B5EF4-FFF2-40B4-BE49-F238E27FC236}">
                  <a16:creationId xmlns:a16="http://schemas.microsoft.com/office/drawing/2014/main" id="{915E47AF-83A3-A44D-B193-F125B1DE3BC7}"/>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1" name="R59 G46 B88…">
              <a:extLst>
                <a:ext uri="{FF2B5EF4-FFF2-40B4-BE49-F238E27FC236}">
                  <a16:creationId xmlns:a16="http://schemas.microsoft.com/office/drawing/2014/main" id="{2F4545F3-64C8-694F-9C0C-71366F9FA3A8}"/>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2" name="R213 G157 B255…">
              <a:extLst>
                <a:ext uri="{FF2B5EF4-FFF2-40B4-BE49-F238E27FC236}">
                  <a16:creationId xmlns:a16="http://schemas.microsoft.com/office/drawing/2014/main" id="{47A94842-DC45-D14C-B810-E9162D2EE11B}"/>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3" name="R161 G133 B210…">
              <a:extLst>
                <a:ext uri="{FF2B5EF4-FFF2-40B4-BE49-F238E27FC236}">
                  <a16:creationId xmlns:a16="http://schemas.microsoft.com/office/drawing/2014/main" id="{15C9013E-79CE-E34D-AAE0-18E5DFB50D47}"/>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4" name="R0 G120 B212…">
              <a:extLst>
                <a:ext uri="{FF2B5EF4-FFF2-40B4-BE49-F238E27FC236}">
                  <a16:creationId xmlns:a16="http://schemas.microsoft.com/office/drawing/2014/main" id="{29C0AD35-B13C-BF4E-9BF1-CBAE32A3554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5" name="R36 G58 B94…">
              <a:extLst>
                <a:ext uri="{FF2B5EF4-FFF2-40B4-BE49-F238E27FC236}">
                  <a16:creationId xmlns:a16="http://schemas.microsoft.com/office/drawing/2014/main" id="{81EF71D7-0CD2-0F48-86A6-FA331571E522}"/>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6" name="R80 G230 B255…">
              <a:extLst>
                <a:ext uri="{FF2B5EF4-FFF2-40B4-BE49-F238E27FC236}">
                  <a16:creationId xmlns:a16="http://schemas.microsoft.com/office/drawing/2014/main" id="{F499D641-9351-A54B-B73F-D7D726D5B982}"/>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7" name="R40 G167 B233…">
              <a:extLst>
                <a:ext uri="{FF2B5EF4-FFF2-40B4-BE49-F238E27FC236}">
                  <a16:creationId xmlns:a16="http://schemas.microsoft.com/office/drawing/2014/main" id="{048F16B3-CA53-9042-AA21-4EB7B369DB7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18" name="R0 G133 B117   Hex #008575   C100 M15 Y60 K0   PMS 3285 C">
              <a:extLst>
                <a:ext uri="{FF2B5EF4-FFF2-40B4-BE49-F238E27FC236}">
                  <a16:creationId xmlns:a16="http://schemas.microsoft.com/office/drawing/2014/main" id="{134CF326-2327-6849-88FE-500E811324B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19" name="R39 G75 B71   Hex #274b47…">
              <a:extLst>
                <a:ext uri="{FF2B5EF4-FFF2-40B4-BE49-F238E27FC236}">
                  <a16:creationId xmlns:a16="http://schemas.microsoft.com/office/drawing/2014/main" id="{892B996E-EE0B-354D-92BC-AFBCA407504F}"/>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0" name="R48 G229 B208…">
              <a:extLst>
                <a:ext uri="{FF2B5EF4-FFF2-40B4-BE49-F238E27FC236}">
                  <a16:creationId xmlns:a16="http://schemas.microsoft.com/office/drawing/2014/main" id="{9B0F7AD4-097B-BA4D-8A29-079CCB91C44D}"/>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1" name="R40 G194 B209…">
              <a:extLst>
                <a:ext uri="{FF2B5EF4-FFF2-40B4-BE49-F238E27FC236}">
                  <a16:creationId xmlns:a16="http://schemas.microsoft.com/office/drawing/2014/main" id="{E52CA30C-B399-374C-8B0F-9CFFF4824D66}"/>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2" name="R16 G124 B16  Hex #107c10  C75 M0 Y100 K0   PMS 362 C">
              <a:extLst>
                <a:ext uri="{FF2B5EF4-FFF2-40B4-BE49-F238E27FC236}">
                  <a16:creationId xmlns:a16="http://schemas.microsoft.com/office/drawing/2014/main" id="{6AF75F9E-5F0D-6647-A520-1392717C46A6}"/>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3" name="R5 G75 B22   Hex #054b16…">
              <a:extLst>
                <a:ext uri="{FF2B5EF4-FFF2-40B4-BE49-F238E27FC236}">
                  <a16:creationId xmlns:a16="http://schemas.microsoft.com/office/drawing/2014/main" id="{36CDB567-2AE8-F040-9C76-0F3697213CDC}"/>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4" name="R155 G240 B11…">
              <a:extLst>
                <a:ext uri="{FF2B5EF4-FFF2-40B4-BE49-F238E27FC236}">
                  <a16:creationId xmlns:a16="http://schemas.microsoft.com/office/drawing/2014/main" id="{F899EA5C-838B-5A4E-AC69-BDA6F2A9B3C9}"/>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5" name="R127 G186 B0…">
              <a:extLst>
                <a:ext uri="{FF2B5EF4-FFF2-40B4-BE49-F238E27FC236}">
                  <a16:creationId xmlns:a16="http://schemas.microsoft.com/office/drawing/2014/main" id="{218A26A7-413C-5E46-AE1D-42A01E861BB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26" name="R216 G59 B1…">
              <a:extLst>
                <a:ext uri="{FF2B5EF4-FFF2-40B4-BE49-F238E27FC236}">
                  <a16:creationId xmlns:a16="http://schemas.microsoft.com/office/drawing/2014/main" id="{70177420-5AC8-FD44-A4CD-937736C2FDF9}"/>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7" name="R107 G41 B41…">
              <a:extLst>
                <a:ext uri="{FF2B5EF4-FFF2-40B4-BE49-F238E27FC236}">
                  <a16:creationId xmlns:a16="http://schemas.microsoft.com/office/drawing/2014/main" id="{CF52CB64-C9DC-654E-ACEE-D9229745FE68}"/>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28" name="R255 G147 B73…">
              <a:extLst>
                <a:ext uri="{FF2B5EF4-FFF2-40B4-BE49-F238E27FC236}">
                  <a16:creationId xmlns:a16="http://schemas.microsoft.com/office/drawing/2014/main" id="{7EE730B8-BBA1-254A-B6FF-9C9C3B3DDC95}"/>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29" name="R241 G101 B34…">
              <a:extLst>
                <a:ext uri="{FF2B5EF4-FFF2-40B4-BE49-F238E27FC236}">
                  <a16:creationId xmlns:a16="http://schemas.microsoft.com/office/drawing/2014/main" id="{6B2EDBE8-5654-5D45-8871-0E3B9562AA7D}"/>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0" name="R255 G185 B0…">
              <a:extLst>
                <a:ext uri="{FF2B5EF4-FFF2-40B4-BE49-F238E27FC236}">
                  <a16:creationId xmlns:a16="http://schemas.microsoft.com/office/drawing/2014/main" id="{FFAC7D5F-D584-2E4D-AC0C-6C1154DB7AFE}"/>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1" name="R106 G75 B22…">
              <a:extLst>
                <a:ext uri="{FF2B5EF4-FFF2-40B4-BE49-F238E27FC236}">
                  <a16:creationId xmlns:a16="http://schemas.microsoft.com/office/drawing/2014/main" id="{98A3A9D5-4F64-2D41-919C-4E0AD61BA335}"/>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2" name="R254 G240 B0…">
              <a:extLst>
                <a:ext uri="{FF2B5EF4-FFF2-40B4-BE49-F238E27FC236}">
                  <a16:creationId xmlns:a16="http://schemas.microsoft.com/office/drawing/2014/main" id="{4BAB4743-3FA8-6943-8BB7-4BCFCB83173D}"/>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3" name="R254 G212 B0…">
              <a:extLst>
                <a:ext uri="{FF2B5EF4-FFF2-40B4-BE49-F238E27FC236}">
                  <a16:creationId xmlns:a16="http://schemas.microsoft.com/office/drawing/2014/main" id="{51AB4D71-14D0-EB42-951C-0FBA72168AE3}"/>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4" name="Image" descr="Image">
              <a:extLst>
                <a:ext uri="{FF2B5EF4-FFF2-40B4-BE49-F238E27FC236}">
                  <a16:creationId xmlns:a16="http://schemas.microsoft.com/office/drawing/2014/main" id="{0417AC03-2690-1841-BD29-3847665DB82F}"/>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5" name="R242 G242 B242…">
              <a:extLst>
                <a:ext uri="{FF2B5EF4-FFF2-40B4-BE49-F238E27FC236}">
                  <a16:creationId xmlns:a16="http://schemas.microsoft.com/office/drawing/2014/main" id="{33047C28-EE31-F24E-88CB-41A179A9DA1A}"/>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6" name="R230 G230 B230…">
              <a:extLst>
                <a:ext uri="{FF2B5EF4-FFF2-40B4-BE49-F238E27FC236}">
                  <a16:creationId xmlns:a16="http://schemas.microsoft.com/office/drawing/2014/main" id="{6F781E64-5B55-A948-91F9-BEDE9B9ADE01}"/>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7" name="R210 G210 B210…">
              <a:extLst>
                <a:ext uri="{FF2B5EF4-FFF2-40B4-BE49-F238E27FC236}">
                  <a16:creationId xmlns:a16="http://schemas.microsoft.com/office/drawing/2014/main" id="{258F27DF-E03D-0743-A234-C830D0EF856B}"/>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38" name="R115 G115 B115…">
              <a:extLst>
                <a:ext uri="{FF2B5EF4-FFF2-40B4-BE49-F238E27FC236}">
                  <a16:creationId xmlns:a16="http://schemas.microsoft.com/office/drawing/2014/main" id="{16EB18EA-852A-9F41-9686-371D8DE5DB11}"/>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39" name="R80 G80 B80…">
              <a:extLst>
                <a:ext uri="{FF2B5EF4-FFF2-40B4-BE49-F238E27FC236}">
                  <a16:creationId xmlns:a16="http://schemas.microsoft.com/office/drawing/2014/main" id="{B71B009F-CB0C-B047-9B59-AA249EE6BF5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0" name="R47 G47 B47…">
              <a:extLst>
                <a:ext uri="{FF2B5EF4-FFF2-40B4-BE49-F238E27FC236}">
                  <a16:creationId xmlns:a16="http://schemas.microsoft.com/office/drawing/2014/main" id="{987A249A-5B9A-6241-B0E0-BFEF26AC87D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1" name="R0 G0 B0…">
              <a:extLst>
                <a:ext uri="{FF2B5EF4-FFF2-40B4-BE49-F238E27FC236}">
                  <a16:creationId xmlns:a16="http://schemas.microsoft.com/office/drawing/2014/main" id="{04EA0E46-A0A9-5F40-896A-ED64FA5109FF}"/>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2" name="Primary">
              <a:extLst>
                <a:ext uri="{FF2B5EF4-FFF2-40B4-BE49-F238E27FC236}">
                  <a16:creationId xmlns:a16="http://schemas.microsoft.com/office/drawing/2014/main" id="{BDA4ABD0-FA71-D84E-B392-B37E00806C0B}"/>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3" name="Secondary">
              <a:extLst>
                <a:ext uri="{FF2B5EF4-FFF2-40B4-BE49-F238E27FC236}">
                  <a16:creationId xmlns:a16="http://schemas.microsoft.com/office/drawing/2014/main" id="{795DB9EA-7409-004E-9363-E5E41E4F8607}"/>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4" name="Primary">
              <a:extLst>
                <a:ext uri="{FF2B5EF4-FFF2-40B4-BE49-F238E27FC236}">
                  <a16:creationId xmlns:a16="http://schemas.microsoft.com/office/drawing/2014/main" id="{70BF4A6F-EC3A-BA49-A38B-73895A710312}"/>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1C2F1ED6-C52A-0247-AE06-750B40923153}"/>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48" name="Text Placeholder 4">
            <a:extLst>
              <a:ext uri="{FF2B5EF4-FFF2-40B4-BE49-F238E27FC236}">
                <a16:creationId xmlns:a16="http://schemas.microsoft.com/office/drawing/2014/main" id="{57A0282C-9D5D-2A48-BAAA-DBDFA4AF4284}"/>
              </a:ext>
            </a:extLst>
          </p:cNvPr>
          <p:cNvSpPr>
            <a:spLocks noGrp="1"/>
          </p:cNvSpPr>
          <p:nvPr>
            <p:ph type="body" sz="quarter" idx="10" hasCustomPrompt="1"/>
          </p:nvPr>
        </p:nvSpPr>
        <p:spPr>
          <a:xfrm>
            <a:off x="2663919" y="2509148"/>
            <a:ext cx="7108638" cy="1376469"/>
          </a:xfrm>
          <a:prstGeom prst="rect">
            <a:avLst/>
          </a:prstGeom>
        </p:spPr>
        <p:txBody>
          <a:bodyPr/>
          <a:lstStyle>
            <a:lvl1pPr marL="0" indent="0" algn="ctr">
              <a:lnSpc>
                <a:spcPct val="120000"/>
              </a:lnSpc>
              <a:buNone/>
              <a:defRPr sz="2244" b="0" i="0" spc="0" baseline="0">
                <a:solidFill>
                  <a:schemeClr val="bg1"/>
                </a:solidFill>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sp>
        <p:nvSpPr>
          <p:cNvPr id="50" name="Subtitle 2">
            <a:extLst>
              <a:ext uri="{FF2B5EF4-FFF2-40B4-BE49-F238E27FC236}">
                <a16:creationId xmlns:a16="http://schemas.microsoft.com/office/drawing/2014/main" id="{8A133AA0-E92B-524D-82C2-9BD453301949}"/>
              </a:ext>
            </a:extLst>
          </p:cNvPr>
          <p:cNvSpPr>
            <a:spLocks noGrp="1"/>
          </p:cNvSpPr>
          <p:nvPr>
            <p:ph type="subTitle" idx="1" hasCustomPrompt="1"/>
          </p:nvPr>
        </p:nvSpPr>
        <p:spPr>
          <a:xfrm>
            <a:off x="2663920" y="4219435"/>
            <a:ext cx="7108637" cy="439465"/>
          </a:xfrm>
          <a:prstGeom prst="rect">
            <a:avLst/>
          </a:prstGeom>
        </p:spPr>
        <p:txBody>
          <a:bodyPr wrap="square">
            <a:spAutoFit/>
          </a:bodyPr>
          <a:lstStyle>
            <a:lvl1pPr marL="0" indent="0" algn="ctr">
              <a:lnSpc>
                <a:spcPct val="100000"/>
              </a:lnSpc>
              <a:buNone/>
              <a:defRPr sz="2244" cap="all" spc="449" baseline="0">
                <a:solidFill>
                  <a:schemeClr val="tx1"/>
                </a:solidFill>
                <a:latin typeface="Segoe UI" panose="020B0502040204020203" pitchFamily="34" charset="0"/>
                <a:cs typeface="Segoe UI"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Speaker name or subtitle, 22pt</a:t>
            </a:r>
          </a:p>
        </p:txBody>
      </p:sp>
    </p:spTree>
    <p:extLst>
      <p:ext uri="{BB962C8B-B14F-4D97-AF65-F5344CB8AC3E}">
        <p14:creationId xmlns:p14="http://schemas.microsoft.com/office/powerpoint/2010/main" val="20063502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69328" y="0"/>
            <a:ext cx="9567148" cy="6351981"/>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36255" y="1103949"/>
            <a:ext cx="9563967" cy="4786627"/>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32"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208" y="9126"/>
            <a:ext cx="12436475" cy="6994525"/>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96829" y="2719912"/>
            <a:ext cx="7270605" cy="565027"/>
          </a:xfrm>
          <a:prstGeom prst="rect">
            <a:avLst/>
          </a:prstGeom>
        </p:spPr>
        <p:txBody>
          <a:bodyPr wrap="square" lIns="0" tIns="0" rIns="0" bIns="0">
            <a:noAutofit/>
          </a:bodyPr>
          <a:lstStyle>
            <a:lvl1pPr marL="4662">
              <a:lnSpc>
                <a:spcPct val="100000"/>
              </a:lnSpc>
              <a:defRPr sz="3672" b="1" i="0" spc="-51"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92788" y="2052725"/>
            <a:ext cx="7274646" cy="345294"/>
          </a:xfrm>
          <a:prstGeom prst="rect">
            <a:avLst/>
          </a:prstGeom>
        </p:spPr>
        <p:txBody>
          <a:bodyPr wrap="square" lIns="0" tIns="0" rIns="0" bIns="0">
            <a:spAutoFit/>
          </a:bodyPr>
          <a:lstStyle>
            <a:lvl1pPr marL="0" indent="0" algn="l">
              <a:lnSpc>
                <a:spcPct val="100000"/>
              </a:lnSpc>
              <a:spcBef>
                <a:spcPts val="0"/>
              </a:spcBef>
              <a:buNone/>
              <a:defRPr sz="2244" cap="all" spc="286" baseline="0">
                <a:solidFill>
                  <a:srgbClr val="0078D4"/>
                </a:solidFill>
                <a:latin typeface="Segoe UI" panose="020B0502040204020203" pitchFamily="34" charset="0"/>
                <a:cs typeface="Segoe UI"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96830" y="3606834"/>
            <a:ext cx="7270604" cy="1482969"/>
          </a:xfrm>
          <a:prstGeom prst="rect">
            <a:avLst/>
          </a:prstGeom>
        </p:spPr>
        <p:txBody>
          <a:bodyPr lIns="0" tIns="0" rIns="0" bIns="0">
            <a:normAutofit/>
          </a:bodyPr>
          <a:lstStyle>
            <a:lvl1pPr marL="0" indent="0">
              <a:buNone/>
              <a:defRPr sz="204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347626" y="2430217"/>
            <a:ext cx="6853869" cy="2274750"/>
            <a:chOff x="8259622" y="6176803"/>
            <a:chExt cx="12770696" cy="4236794"/>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Tree>
    <p:extLst>
      <p:ext uri="{BB962C8B-B14F-4D97-AF65-F5344CB8AC3E}">
        <p14:creationId xmlns:p14="http://schemas.microsoft.com/office/powerpoint/2010/main" val="46640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able">
    <p:bg>
      <p:bgPr>
        <a:solidFill>
          <a:srgbClr val="F2F2F2"/>
        </a:solidFill>
        <a:effectLst/>
      </p:bgPr>
    </p:bg>
    <p:spTree>
      <p:nvGrpSpPr>
        <p:cNvPr id="1" name=""/>
        <p:cNvGrpSpPr/>
        <p:nvPr/>
      </p:nvGrpSpPr>
      <p:grpSpPr>
        <a:xfrm>
          <a:off x="0" y="0"/>
          <a:ext cx="0" cy="0"/>
          <a:chOff x="0" y="0"/>
          <a:chExt cx="0" cy="0"/>
        </a:xfrm>
      </p:grpSpPr>
      <p:pic>
        <p:nvPicPr>
          <p:cNvPr id="53" name="Image" descr="Image">
            <a:extLst>
              <a:ext uri="{FF2B5EF4-FFF2-40B4-BE49-F238E27FC236}">
                <a16:creationId xmlns:a16="http://schemas.microsoft.com/office/drawing/2014/main" id="{B942BBF3-5645-DE4F-B190-43E9BF1C8042}"/>
              </a:ext>
            </a:extLst>
          </p:cNvPr>
          <p:cNvPicPr>
            <a:picLocks noChangeAspect="1"/>
          </p:cNvPicPr>
          <p:nvPr userDrawn="1"/>
        </p:nvPicPr>
        <p:blipFill>
          <a:blip r:embed="rId2"/>
          <a:stretch>
            <a:fillRect/>
          </a:stretch>
        </p:blipFill>
        <p:spPr>
          <a:xfrm>
            <a:off x="2451295" y="-24089"/>
            <a:ext cx="10171705" cy="6785463"/>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581493" y="582877"/>
            <a:ext cx="11273491" cy="5828771"/>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r>
              <a:rPr lang="en-US" sz="1632" dirty="0"/>
              <a:t>v</a:t>
            </a:r>
            <a:endParaRPr sz="1632" dirty="0"/>
          </a:p>
        </p:txBody>
      </p:sp>
      <p:grpSp>
        <p:nvGrpSpPr>
          <p:cNvPr id="9" name="Group 8">
            <a:extLst>
              <a:ext uri="{FF2B5EF4-FFF2-40B4-BE49-F238E27FC236}">
                <a16:creationId xmlns:a16="http://schemas.microsoft.com/office/drawing/2014/main" id="{EDA14B0C-B26A-EA42-9EE1-1EDAF238ADBD}"/>
              </a:ext>
            </a:extLst>
          </p:cNvPr>
          <p:cNvGrpSpPr/>
          <p:nvPr userDrawn="1"/>
        </p:nvGrpSpPr>
        <p:grpSpPr>
          <a:xfrm rot="5400000">
            <a:off x="10347626" y="2430217"/>
            <a:ext cx="6853869" cy="2274750"/>
            <a:chOff x="8259622" y="6176803"/>
            <a:chExt cx="12770696" cy="4236794"/>
          </a:xfrm>
        </p:grpSpPr>
        <p:pic>
          <p:nvPicPr>
            <p:cNvPr id="11" name="Image" descr="Image">
              <a:extLst>
                <a:ext uri="{FF2B5EF4-FFF2-40B4-BE49-F238E27FC236}">
                  <a16:creationId xmlns:a16="http://schemas.microsoft.com/office/drawing/2014/main" id="{A1674A59-7BBC-8B44-A314-3837101693CB}"/>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6C1F8F76-B8DD-6A4A-83FD-0096284A3AF8}"/>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4" name="R59 G46 B88…">
              <a:extLst>
                <a:ext uri="{FF2B5EF4-FFF2-40B4-BE49-F238E27FC236}">
                  <a16:creationId xmlns:a16="http://schemas.microsoft.com/office/drawing/2014/main" id="{80D0B581-3793-A54E-A8CA-0D65C37C24D6}"/>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5" name="R213 G157 B255…">
              <a:extLst>
                <a:ext uri="{FF2B5EF4-FFF2-40B4-BE49-F238E27FC236}">
                  <a16:creationId xmlns:a16="http://schemas.microsoft.com/office/drawing/2014/main" id="{3EBA1A0A-4A52-234B-B84F-4444FE763055}"/>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6" name="R161 G133 B210…">
              <a:extLst>
                <a:ext uri="{FF2B5EF4-FFF2-40B4-BE49-F238E27FC236}">
                  <a16:creationId xmlns:a16="http://schemas.microsoft.com/office/drawing/2014/main" id="{2F49017C-5984-C644-8BA6-C7183A58E0B7}"/>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7" name="R0 G120 B212…">
              <a:extLst>
                <a:ext uri="{FF2B5EF4-FFF2-40B4-BE49-F238E27FC236}">
                  <a16:creationId xmlns:a16="http://schemas.microsoft.com/office/drawing/2014/main" id="{9F14269F-727C-1646-8E19-C97672A4CBC7}"/>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8" name="R36 G58 B94…">
              <a:extLst>
                <a:ext uri="{FF2B5EF4-FFF2-40B4-BE49-F238E27FC236}">
                  <a16:creationId xmlns:a16="http://schemas.microsoft.com/office/drawing/2014/main" id="{239CC50F-7FF2-4E46-A462-373C371BCD84}"/>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3AB30C35-19B2-7343-882D-11CC573FC6E1}"/>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21" name="R40 G167 B233…">
              <a:extLst>
                <a:ext uri="{FF2B5EF4-FFF2-40B4-BE49-F238E27FC236}">
                  <a16:creationId xmlns:a16="http://schemas.microsoft.com/office/drawing/2014/main" id="{06E399F4-0F32-304A-832C-C42FB1A47F7A}"/>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2" name="R0 G133 B117   Hex #008575   C100 M15 Y60 K0   PMS 3285 C">
              <a:extLst>
                <a:ext uri="{FF2B5EF4-FFF2-40B4-BE49-F238E27FC236}">
                  <a16:creationId xmlns:a16="http://schemas.microsoft.com/office/drawing/2014/main" id="{96FB653D-3C3A-8341-AD81-043F7167D1C4}"/>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3" name="R39 G75 B71   Hex #274b47…">
              <a:extLst>
                <a:ext uri="{FF2B5EF4-FFF2-40B4-BE49-F238E27FC236}">
                  <a16:creationId xmlns:a16="http://schemas.microsoft.com/office/drawing/2014/main" id="{1D58E9C1-33E8-9442-A7A6-0FA9F60BD860}"/>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4" name="R48 G229 B208…">
              <a:extLst>
                <a:ext uri="{FF2B5EF4-FFF2-40B4-BE49-F238E27FC236}">
                  <a16:creationId xmlns:a16="http://schemas.microsoft.com/office/drawing/2014/main" id="{0926053B-75EE-FC46-812C-DF588274AC67}"/>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5" name="R40 G194 B209…">
              <a:extLst>
                <a:ext uri="{FF2B5EF4-FFF2-40B4-BE49-F238E27FC236}">
                  <a16:creationId xmlns:a16="http://schemas.microsoft.com/office/drawing/2014/main" id="{1EB69650-4B18-B242-9DDF-0DD5750D27DE}"/>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6" name="R16 G124 B16  Hex #107c10  C75 M0 Y100 K0   PMS 362 C">
              <a:extLst>
                <a:ext uri="{FF2B5EF4-FFF2-40B4-BE49-F238E27FC236}">
                  <a16:creationId xmlns:a16="http://schemas.microsoft.com/office/drawing/2014/main" id="{DE540432-0FC0-6440-88E4-7630B85B3C51}"/>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7" name="R5 G75 B22   Hex #054b16…">
              <a:extLst>
                <a:ext uri="{FF2B5EF4-FFF2-40B4-BE49-F238E27FC236}">
                  <a16:creationId xmlns:a16="http://schemas.microsoft.com/office/drawing/2014/main" id="{0F62778F-D43C-1544-9EFD-1A2CECB66D89}"/>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8" name="R155 G240 B11…">
              <a:extLst>
                <a:ext uri="{FF2B5EF4-FFF2-40B4-BE49-F238E27FC236}">
                  <a16:creationId xmlns:a16="http://schemas.microsoft.com/office/drawing/2014/main" id="{32AD0ADE-FF6F-A94F-B2D9-FCCFF8B5ABEA}"/>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9" name="R127 G186 B0…">
              <a:extLst>
                <a:ext uri="{FF2B5EF4-FFF2-40B4-BE49-F238E27FC236}">
                  <a16:creationId xmlns:a16="http://schemas.microsoft.com/office/drawing/2014/main" id="{897F0079-D282-B843-B403-495661886DBC}"/>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30" name="R216 G59 B1…">
              <a:extLst>
                <a:ext uri="{FF2B5EF4-FFF2-40B4-BE49-F238E27FC236}">
                  <a16:creationId xmlns:a16="http://schemas.microsoft.com/office/drawing/2014/main" id="{B3B9EB2F-23B8-444A-8219-38060D83AC47}"/>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31" name="R107 G41 B41…">
              <a:extLst>
                <a:ext uri="{FF2B5EF4-FFF2-40B4-BE49-F238E27FC236}">
                  <a16:creationId xmlns:a16="http://schemas.microsoft.com/office/drawing/2014/main" id="{3557B259-79F5-FD4E-ABDD-E847BAE18085}"/>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2" name="R255 G147 B73…">
              <a:extLst>
                <a:ext uri="{FF2B5EF4-FFF2-40B4-BE49-F238E27FC236}">
                  <a16:creationId xmlns:a16="http://schemas.microsoft.com/office/drawing/2014/main" id="{EB769A36-14B8-4648-B1E4-BEAD2DB6A0F8}"/>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3" name="R241 G101 B34…">
              <a:extLst>
                <a:ext uri="{FF2B5EF4-FFF2-40B4-BE49-F238E27FC236}">
                  <a16:creationId xmlns:a16="http://schemas.microsoft.com/office/drawing/2014/main" id="{470D6450-4581-EF4D-8B93-CB615383263A}"/>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4" name="R255 G185 B0…">
              <a:extLst>
                <a:ext uri="{FF2B5EF4-FFF2-40B4-BE49-F238E27FC236}">
                  <a16:creationId xmlns:a16="http://schemas.microsoft.com/office/drawing/2014/main" id="{632749AD-96EC-3343-B1A6-9E0C867ADECF}"/>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5" name="R106 G75 B22…">
              <a:extLst>
                <a:ext uri="{FF2B5EF4-FFF2-40B4-BE49-F238E27FC236}">
                  <a16:creationId xmlns:a16="http://schemas.microsoft.com/office/drawing/2014/main" id="{F9E35FC1-A35F-B745-90EA-57105623AB8B}"/>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7BC41431-9EC5-8E4C-8D3B-B32A568DBB01}"/>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7" name="R254 G212 B0…">
              <a:extLst>
                <a:ext uri="{FF2B5EF4-FFF2-40B4-BE49-F238E27FC236}">
                  <a16:creationId xmlns:a16="http://schemas.microsoft.com/office/drawing/2014/main" id="{2D1985BA-6797-E74E-95DB-0E553C8D27A1}"/>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8" name="Image" descr="Image">
              <a:extLst>
                <a:ext uri="{FF2B5EF4-FFF2-40B4-BE49-F238E27FC236}">
                  <a16:creationId xmlns:a16="http://schemas.microsoft.com/office/drawing/2014/main" id="{49B5A0FD-559B-1F4B-BDBD-A10AE80E9A3B}"/>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C78963B3-FC09-904D-B2FB-C23CC235BA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40" name="R230 G230 B230…">
              <a:extLst>
                <a:ext uri="{FF2B5EF4-FFF2-40B4-BE49-F238E27FC236}">
                  <a16:creationId xmlns:a16="http://schemas.microsoft.com/office/drawing/2014/main" id="{9C015F37-056E-FD47-9300-C8B9ACF7926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41" name="R210 G210 B210…">
              <a:extLst>
                <a:ext uri="{FF2B5EF4-FFF2-40B4-BE49-F238E27FC236}">
                  <a16:creationId xmlns:a16="http://schemas.microsoft.com/office/drawing/2014/main" id="{5982986B-5780-BB45-8959-27F8109F4380}"/>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2" name="R115 G115 B115…">
              <a:extLst>
                <a:ext uri="{FF2B5EF4-FFF2-40B4-BE49-F238E27FC236}">
                  <a16:creationId xmlns:a16="http://schemas.microsoft.com/office/drawing/2014/main" id="{7AD658FA-514D-D349-919E-7D334AE7890E}"/>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3" name="R80 G80 B80…">
              <a:extLst>
                <a:ext uri="{FF2B5EF4-FFF2-40B4-BE49-F238E27FC236}">
                  <a16:creationId xmlns:a16="http://schemas.microsoft.com/office/drawing/2014/main" id="{B62D8CC2-25BD-9145-95E4-001346F89CE3}"/>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4" name="R47 G47 B47…">
              <a:extLst>
                <a:ext uri="{FF2B5EF4-FFF2-40B4-BE49-F238E27FC236}">
                  <a16:creationId xmlns:a16="http://schemas.microsoft.com/office/drawing/2014/main" id="{BD4A5539-C8D0-ED46-A50E-D18D37146AA8}"/>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5" name="R0 G0 B0…">
              <a:extLst>
                <a:ext uri="{FF2B5EF4-FFF2-40B4-BE49-F238E27FC236}">
                  <a16:creationId xmlns:a16="http://schemas.microsoft.com/office/drawing/2014/main" id="{FBE70931-AE50-964D-8193-DB001E6AA45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6" name="Primary">
              <a:extLst>
                <a:ext uri="{FF2B5EF4-FFF2-40B4-BE49-F238E27FC236}">
                  <a16:creationId xmlns:a16="http://schemas.microsoft.com/office/drawing/2014/main" id="{238D6FF9-3818-5244-923C-36F5F49DA0BC}"/>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5BF1272E-4AC2-FC49-97E2-4BD3DADABB6D}"/>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8" name="Primary">
              <a:extLst>
                <a:ext uri="{FF2B5EF4-FFF2-40B4-BE49-F238E27FC236}">
                  <a16:creationId xmlns:a16="http://schemas.microsoft.com/office/drawing/2014/main" id="{D5BEA3CD-7D1E-EA40-A4C4-DBF39ABE550A}"/>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9" name="Secondary">
              <a:extLst>
                <a:ext uri="{FF2B5EF4-FFF2-40B4-BE49-F238E27FC236}">
                  <a16:creationId xmlns:a16="http://schemas.microsoft.com/office/drawing/2014/main" id="{125547FF-D3C1-E244-9790-F480D2E6CA6D}"/>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6" name="Table Placeholder 5">
            <a:extLst>
              <a:ext uri="{FF2B5EF4-FFF2-40B4-BE49-F238E27FC236}">
                <a16:creationId xmlns:a16="http://schemas.microsoft.com/office/drawing/2014/main" id="{38465923-E3A5-C94A-AD56-2EB067A44929}"/>
              </a:ext>
            </a:extLst>
          </p:cNvPr>
          <p:cNvSpPr>
            <a:spLocks noGrp="1"/>
          </p:cNvSpPr>
          <p:nvPr>
            <p:ph type="tbl" sz="quarter" idx="10"/>
          </p:nvPr>
        </p:nvSpPr>
        <p:spPr>
          <a:xfrm>
            <a:off x="1326580" y="1785540"/>
            <a:ext cx="9812986" cy="4279113"/>
          </a:xfrm>
          <a:prstGeom prst="rect">
            <a:avLst/>
          </a:prstGeom>
        </p:spPr>
        <p:txBody>
          <a:bodyPr/>
          <a:lstStyle>
            <a:lvl1pPr marL="0" indent="0" algn="ctr">
              <a:buNone/>
              <a:defRPr sz="1836">
                <a:solidFill>
                  <a:srgbClr val="2F2F2F"/>
                </a:solidFill>
                <a:latin typeface="Segoe UI" panose="020B0502040204020203" pitchFamily="34" charset="0"/>
                <a:cs typeface="Segoe UI" panose="020B0502040204020203" pitchFamily="34" charset="0"/>
              </a:defRPr>
            </a:lvl1pPr>
          </a:lstStyle>
          <a:p>
            <a:r>
              <a:rPr lang="en-US" dirty="0"/>
              <a:t>Click icon to add table</a:t>
            </a:r>
          </a:p>
        </p:txBody>
      </p:sp>
      <p:sp>
        <p:nvSpPr>
          <p:cNvPr id="58" name="Title 1">
            <a:extLst>
              <a:ext uri="{FF2B5EF4-FFF2-40B4-BE49-F238E27FC236}">
                <a16:creationId xmlns:a16="http://schemas.microsoft.com/office/drawing/2014/main" id="{C3494CC6-65D3-0B49-A8DF-518C476D7E77}"/>
              </a:ext>
            </a:extLst>
          </p:cNvPr>
          <p:cNvSpPr>
            <a:spLocks noGrp="1"/>
          </p:cNvSpPr>
          <p:nvPr>
            <p:ph type="title" hasCustomPrompt="1"/>
          </p:nvPr>
        </p:nvSpPr>
        <p:spPr>
          <a:xfrm>
            <a:off x="4078248" y="858094"/>
            <a:ext cx="4279980" cy="439465"/>
          </a:xfrm>
          <a:prstGeom prst="rect">
            <a:avLst/>
          </a:prstGeom>
        </p:spPr>
        <p:txBody>
          <a:bodyPr wrap="square" lIns="0" tIns="0" rIns="0" bIns="0">
            <a:spAutoFit/>
          </a:bodyPr>
          <a:lstStyle>
            <a:lvl1pPr marL="4662" algn="ctr">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Section title, 28pt </a:t>
            </a:r>
          </a:p>
        </p:txBody>
      </p:sp>
      <p:pic>
        <p:nvPicPr>
          <p:cNvPr id="54" name="Image" descr="Image">
            <a:extLst>
              <a:ext uri="{FF2B5EF4-FFF2-40B4-BE49-F238E27FC236}">
                <a16:creationId xmlns:a16="http://schemas.microsoft.com/office/drawing/2014/main" id="{3B983ED6-8246-7C4D-81E2-F1FD50243FF1}"/>
              </a:ext>
            </a:extLst>
          </p:cNvPr>
          <p:cNvPicPr>
            <a:picLocks noChangeAspect="1"/>
          </p:cNvPicPr>
          <p:nvPr userDrawn="1"/>
        </p:nvPicPr>
        <p:blipFill>
          <a:blip r:embed="rId5"/>
          <a:stretch>
            <a:fillRect/>
          </a:stretch>
        </p:blipFill>
        <p:spPr>
          <a:xfrm>
            <a:off x="8208" y="9126"/>
            <a:ext cx="12436475" cy="6994525"/>
          </a:xfrm>
          <a:prstGeom prst="rect">
            <a:avLst/>
          </a:prstGeom>
          <a:ln w="12700">
            <a:miter lim="400000"/>
          </a:ln>
        </p:spPr>
      </p:pic>
    </p:spTree>
    <p:extLst>
      <p:ext uri="{BB962C8B-B14F-4D97-AF65-F5344CB8AC3E}">
        <p14:creationId xmlns:p14="http://schemas.microsoft.com/office/powerpoint/2010/main" val="16612412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ontent Three Sections">
    <p:bg>
      <p:bgPr>
        <a:solidFill>
          <a:srgbClr val="F2F2F2"/>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285DDBF9-7413-7642-8040-CF5B54B26232}"/>
              </a:ext>
            </a:extLst>
          </p:cNvPr>
          <p:cNvSpPr/>
          <p:nvPr userDrawn="1"/>
        </p:nvSpPr>
        <p:spPr>
          <a:xfrm>
            <a:off x="3300915" y="1"/>
            <a:ext cx="9135560" cy="6994526"/>
          </a:xfrm>
          <a:prstGeom prst="rect">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32" dirty="0"/>
          </a:p>
        </p:txBody>
      </p:sp>
      <p:sp>
        <p:nvSpPr>
          <p:cNvPr id="11" name="Rectangle">
            <a:extLst>
              <a:ext uri="{FF2B5EF4-FFF2-40B4-BE49-F238E27FC236}">
                <a16:creationId xmlns:a16="http://schemas.microsoft.com/office/drawing/2014/main" id="{FD70957D-AFC5-A245-9EF4-0986EFB881CD}"/>
              </a:ext>
            </a:extLst>
          </p:cNvPr>
          <p:cNvSpPr/>
          <p:nvPr userDrawn="1"/>
        </p:nvSpPr>
        <p:spPr>
          <a:xfrm>
            <a:off x="7868695" y="-1"/>
            <a:ext cx="4567780" cy="6994526"/>
          </a:xfrm>
          <a:prstGeom prst="rect">
            <a:avLst/>
          </a:prstGeom>
          <a:solidFill>
            <a:schemeClr val="tx2"/>
          </a:solidFill>
          <a:ln w="12700">
            <a:miter lim="400000"/>
          </a:ln>
        </p:spPr>
        <p:txBody>
          <a:bodyPr lIns="0" tIns="0" rIns="0" bIns="0" anchor="ctr"/>
          <a:lstStyle/>
          <a:p>
            <a:pPr algn="ctr">
              <a:lnSpc>
                <a:spcPct val="100000"/>
              </a:lnSpc>
              <a:defRPr sz="3200" spc="0">
                <a:solidFill>
                  <a:srgbClr val="274B47"/>
                </a:solidFill>
                <a:latin typeface="Helvetica Neue Medium"/>
                <a:ea typeface="Helvetica Neue Medium"/>
                <a:cs typeface="Helvetica Neue Medium"/>
                <a:sym typeface="Helvetica Neue Medium"/>
              </a:defRPr>
            </a:pPr>
            <a:endParaRPr sz="1632" dirty="0">
              <a:solidFill>
                <a:schemeClr val="tx2"/>
              </a:solidFill>
            </a:endParaRP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3933945" y="593740"/>
            <a:ext cx="3301719" cy="345294"/>
          </a:xfrm>
          <a:prstGeom prst="rect">
            <a:avLst/>
          </a:prstGeom>
        </p:spPr>
        <p:txBody>
          <a:bodyPr lIns="0" tIns="0" rIns="0" bIns="0">
            <a:spAutoFit/>
          </a:bodyPr>
          <a:lstStyle>
            <a:lvl1pPr marL="0" indent="0" algn="l">
              <a:lnSpc>
                <a:spcPct val="100000"/>
              </a:lnSpc>
              <a:spcBef>
                <a:spcPts val="0"/>
              </a:spcBef>
              <a:buNone/>
              <a:defRPr sz="2244" b="0" i="0" spc="0" baseline="0">
                <a:solidFill>
                  <a:schemeClr val="tx2"/>
                </a:solidFill>
                <a:latin typeface="Segoe UI Semibold" panose="020B0502040204020203" pitchFamily="34" charset="0"/>
                <a:cs typeface="Segoe UI Semibold"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3933945" y="1723310"/>
            <a:ext cx="3301719" cy="4688338"/>
          </a:xfrm>
          <a:prstGeom prst="rect">
            <a:avLst/>
          </a:prstGeom>
        </p:spPr>
        <p:txBody>
          <a:bodyPr lIns="0" tIns="0" rIns="0" bIns="0">
            <a:normAutofit/>
          </a:bodyPr>
          <a:lstStyle>
            <a:lvl1pPr marL="0" indent="0">
              <a:lnSpc>
                <a:spcPct val="100000"/>
              </a:lnSpc>
              <a:buNone/>
              <a:defRPr sz="204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sp>
        <p:nvSpPr>
          <p:cNvPr id="13" name="Line">
            <a:extLst>
              <a:ext uri="{FF2B5EF4-FFF2-40B4-BE49-F238E27FC236}">
                <a16:creationId xmlns:a16="http://schemas.microsoft.com/office/drawing/2014/main" id="{A9F0FCE7-BFE4-F947-8D14-7145162ABC3D}"/>
              </a:ext>
            </a:extLst>
          </p:cNvPr>
          <p:cNvSpPr/>
          <p:nvPr userDrawn="1"/>
        </p:nvSpPr>
        <p:spPr>
          <a:xfrm>
            <a:off x="3933945" y="1331172"/>
            <a:ext cx="3301718" cy="0"/>
          </a:xfrm>
          <a:prstGeom prst="line">
            <a:avLst/>
          </a:prstGeom>
          <a:ln w="25400" cap="rnd">
            <a:solidFill>
              <a:schemeClr val="tx1"/>
            </a:solidFill>
            <a:custDash>
              <a:ds d="100000" sp="200000"/>
            </a:custDash>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32" dirty="0"/>
          </a:p>
        </p:txBody>
      </p:sp>
      <p:sp>
        <p:nvSpPr>
          <p:cNvPr id="15" name="Text Placeholder 9">
            <a:extLst>
              <a:ext uri="{FF2B5EF4-FFF2-40B4-BE49-F238E27FC236}">
                <a16:creationId xmlns:a16="http://schemas.microsoft.com/office/drawing/2014/main" id="{07164E44-9B05-9145-B57E-B2E4814EF8D0}"/>
              </a:ext>
            </a:extLst>
          </p:cNvPr>
          <p:cNvSpPr>
            <a:spLocks noGrp="1"/>
          </p:cNvSpPr>
          <p:nvPr>
            <p:ph type="body" sz="quarter" idx="11" hasCustomPrompt="1"/>
          </p:nvPr>
        </p:nvSpPr>
        <p:spPr>
          <a:xfrm>
            <a:off x="8498697" y="1723310"/>
            <a:ext cx="3356287" cy="4688338"/>
          </a:xfrm>
          <a:prstGeom prst="rect">
            <a:avLst/>
          </a:prstGeom>
        </p:spPr>
        <p:txBody>
          <a:bodyPr lIns="0" tIns="0" rIns="0" bIns="0">
            <a:normAutofit/>
          </a:bodyPr>
          <a:lstStyle>
            <a:lvl1pPr marL="0" indent="0">
              <a:lnSpc>
                <a:spcPct val="100000"/>
              </a:lnSpc>
              <a:buNone/>
              <a:defRPr sz="2040" b="0" i="0" spc="0">
                <a:solidFill>
                  <a:schemeClr val="bg1"/>
                </a:solidFill>
                <a:latin typeface="Segoe UI" panose="020B0502040204020203" pitchFamily="34" charset="0"/>
                <a:cs typeface="Segoe UI" panose="020B0502040204020203" pitchFamily="34" charset="0"/>
              </a:defRPr>
            </a:lvl1pPr>
          </a:lstStyle>
          <a:p>
            <a:pPr lvl="0"/>
            <a:r>
              <a:rPr lang="en-US"/>
              <a:t>Body copy, 20pt</a:t>
            </a:r>
          </a:p>
        </p:txBody>
      </p:sp>
      <p:sp>
        <p:nvSpPr>
          <p:cNvPr id="16" name="Line">
            <a:extLst>
              <a:ext uri="{FF2B5EF4-FFF2-40B4-BE49-F238E27FC236}">
                <a16:creationId xmlns:a16="http://schemas.microsoft.com/office/drawing/2014/main" id="{3FE1788A-05BA-5C43-A47C-1225A43BD09F}"/>
              </a:ext>
            </a:extLst>
          </p:cNvPr>
          <p:cNvSpPr/>
          <p:nvPr userDrawn="1"/>
        </p:nvSpPr>
        <p:spPr>
          <a:xfrm>
            <a:off x="8498697" y="1331172"/>
            <a:ext cx="3356287" cy="0"/>
          </a:xfrm>
          <a:prstGeom prst="line">
            <a:avLst/>
          </a:prstGeom>
          <a:ln w="25400" cap="rnd">
            <a:solidFill>
              <a:schemeClr val="tx1"/>
            </a:solidFill>
            <a:custDash>
              <a:ds d="100000" sp="200000"/>
            </a:custDash>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32" dirty="0"/>
          </a:p>
        </p:txBody>
      </p:sp>
      <p:grpSp>
        <p:nvGrpSpPr>
          <p:cNvPr id="17" name="Group 16">
            <a:extLst>
              <a:ext uri="{FF2B5EF4-FFF2-40B4-BE49-F238E27FC236}">
                <a16:creationId xmlns:a16="http://schemas.microsoft.com/office/drawing/2014/main" id="{7DABA23F-FA23-0B4A-8DCA-FA506BBBF5ED}"/>
              </a:ext>
            </a:extLst>
          </p:cNvPr>
          <p:cNvGrpSpPr/>
          <p:nvPr userDrawn="1"/>
        </p:nvGrpSpPr>
        <p:grpSpPr>
          <a:xfrm rot="5400000">
            <a:off x="10347626" y="2430217"/>
            <a:ext cx="6853869" cy="2274750"/>
            <a:chOff x="8259622" y="6176803"/>
            <a:chExt cx="12770696" cy="4236794"/>
          </a:xfrm>
        </p:grpSpPr>
        <p:pic>
          <p:nvPicPr>
            <p:cNvPr id="18" name="Image" descr="Image">
              <a:extLst>
                <a:ext uri="{FF2B5EF4-FFF2-40B4-BE49-F238E27FC236}">
                  <a16:creationId xmlns:a16="http://schemas.microsoft.com/office/drawing/2014/main" id="{B778CBFD-74BD-2641-8079-3A67E3899572}"/>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20" name="R134 G97 B197…">
              <a:extLst>
                <a:ext uri="{FF2B5EF4-FFF2-40B4-BE49-F238E27FC236}">
                  <a16:creationId xmlns:a16="http://schemas.microsoft.com/office/drawing/2014/main" id="{6008BA1C-EA05-7148-AB36-CD2C3C99D239}"/>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21" name="R59 G46 B88…">
              <a:extLst>
                <a:ext uri="{FF2B5EF4-FFF2-40B4-BE49-F238E27FC236}">
                  <a16:creationId xmlns:a16="http://schemas.microsoft.com/office/drawing/2014/main" id="{A6787898-B4C1-4C42-923E-4A5D1CF68085}"/>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22" name="R213 G157 B255…">
              <a:extLst>
                <a:ext uri="{FF2B5EF4-FFF2-40B4-BE49-F238E27FC236}">
                  <a16:creationId xmlns:a16="http://schemas.microsoft.com/office/drawing/2014/main" id="{B57B02CE-A624-9C4B-8901-64CF2104367E}"/>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23" name="R161 G133 B210…">
              <a:extLst>
                <a:ext uri="{FF2B5EF4-FFF2-40B4-BE49-F238E27FC236}">
                  <a16:creationId xmlns:a16="http://schemas.microsoft.com/office/drawing/2014/main" id="{682A293B-E3A7-364D-BC21-F656A5F98A1F}"/>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24" name="R0 G120 B212…">
              <a:extLst>
                <a:ext uri="{FF2B5EF4-FFF2-40B4-BE49-F238E27FC236}">
                  <a16:creationId xmlns:a16="http://schemas.microsoft.com/office/drawing/2014/main" id="{917234B2-A505-C140-AD38-D8936AF0A300}"/>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25" name="R36 G58 B94…">
              <a:extLst>
                <a:ext uri="{FF2B5EF4-FFF2-40B4-BE49-F238E27FC236}">
                  <a16:creationId xmlns:a16="http://schemas.microsoft.com/office/drawing/2014/main" id="{4EBA5D09-2EE5-0945-A466-202D1995FE72}"/>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26" name="R80 G230 B255…">
              <a:extLst>
                <a:ext uri="{FF2B5EF4-FFF2-40B4-BE49-F238E27FC236}">
                  <a16:creationId xmlns:a16="http://schemas.microsoft.com/office/drawing/2014/main" id="{C0C8B097-10F9-BB48-856E-9828906740A5}"/>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27" name="R40 G167 B233…">
              <a:extLst>
                <a:ext uri="{FF2B5EF4-FFF2-40B4-BE49-F238E27FC236}">
                  <a16:creationId xmlns:a16="http://schemas.microsoft.com/office/drawing/2014/main" id="{C7228242-AF00-5448-A847-5E49AB492F98}"/>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8" name="R0 G133 B117   Hex #008575   C100 M15 Y60 K0   PMS 3285 C">
              <a:extLst>
                <a:ext uri="{FF2B5EF4-FFF2-40B4-BE49-F238E27FC236}">
                  <a16:creationId xmlns:a16="http://schemas.microsoft.com/office/drawing/2014/main" id="{AA0C1832-0A15-D44A-A1BA-A06375C3A0D0}"/>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9" name="R39 G75 B71   Hex #274b47…">
              <a:extLst>
                <a:ext uri="{FF2B5EF4-FFF2-40B4-BE49-F238E27FC236}">
                  <a16:creationId xmlns:a16="http://schemas.microsoft.com/office/drawing/2014/main" id="{CB9923F5-143B-1546-AA1F-12097FE6B950}"/>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30" name="R48 G229 B208…">
              <a:extLst>
                <a:ext uri="{FF2B5EF4-FFF2-40B4-BE49-F238E27FC236}">
                  <a16:creationId xmlns:a16="http://schemas.microsoft.com/office/drawing/2014/main" id="{A15970EF-72CB-1842-AB2F-6264131A963D}"/>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31" name="R40 G194 B209…">
              <a:extLst>
                <a:ext uri="{FF2B5EF4-FFF2-40B4-BE49-F238E27FC236}">
                  <a16:creationId xmlns:a16="http://schemas.microsoft.com/office/drawing/2014/main" id="{E90098E7-8193-0548-969E-440AEB7E8583}"/>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32" name="R16 G124 B16  Hex #107c10  C75 M0 Y100 K0   PMS 362 C">
              <a:extLst>
                <a:ext uri="{FF2B5EF4-FFF2-40B4-BE49-F238E27FC236}">
                  <a16:creationId xmlns:a16="http://schemas.microsoft.com/office/drawing/2014/main" id="{0FAB675D-403D-DD46-B307-4BF63A807456}"/>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33" name="R5 G75 B22   Hex #054b16…">
              <a:extLst>
                <a:ext uri="{FF2B5EF4-FFF2-40B4-BE49-F238E27FC236}">
                  <a16:creationId xmlns:a16="http://schemas.microsoft.com/office/drawing/2014/main" id="{C2EB1040-EB9C-1341-93B5-58FC97D7B9CF}"/>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34" name="R155 G240 B11…">
              <a:extLst>
                <a:ext uri="{FF2B5EF4-FFF2-40B4-BE49-F238E27FC236}">
                  <a16:creationId xmlns:a16="http://schemas.microsoft.com/office/drawing/2014/main" id="{BBE98AE7-EB6A-B347-9D22-A1F9A4B03D6D}"/>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35" name="R127 G186 B0…">
              <a:extLst>
                <a:ext uri="{FF2B5EF4-FFF2-40B4-BE49-F238E27FC236}">
                  <a16:creationId xmlns:a16="http://schemas.microsoft.com/office/drawing/2014/main" id="{0DF6AC68-F902-D040-BCD2-DDB13536621B}"/>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36" name="R216 G59 B1…">
              <a:extLst>
                <a:ext uri="{FF2B5EF4-FFF2-40B4-BE49-F238E27FC236}">
                  <a16:creationId xmlns:a16="http://schemas.microsoft.com/office/drawing/2014/main" id="{D64F42F4-036E-AA4C-BE83-128744D95EFE}"/>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37" name="R107 G41 B41…">
              <a:extLst>
                <a:ext uri="{FF2B5EF4-FFF2-40B4-BE49-F238E27FC236}">
                  <a16:creationId xmlns:a16="http://schemas.microsoft.com/office/drawing/2014/main" id="{618E49FB-2172-BA4F-B172-B350D668F265}"/>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8" name="R255 G147 B73…">
              <a:extLst>
                <a:ext uri="{FF2B5EF4-FFF2-40B4-BE49-F238E27FC236}">
                  <a16:creationId xmlns:a16="http://schemas.microsoft.com/office/drawing/2014/main" id="{FCD78807-925C-EB46-A9B6-BD5D520EF34E}"/>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9" name="R241 G101 B34…">
              <a:extLst>
                <a:ext uri="{FF2B5EF4-FFF2-40B4-BE49-F238E27FC236}">
                  <a16:creationId xmlns:a16="http://schemas.microsoft.com/office/drawing/2014/main" id="{CF2953A9-BB73-3248-ABEA-E0E9CEE5B016}"/>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40" name="R255 G185 B0…">
              <a:extLst>
                <a:ext uri="{FF2B5EF4-FFF2-40B4-BE49-F238E27FC236}">
                  <a16:creationId xmlns:a16="http://schemas.microsoft.com/office/drawing/2014/main" id="{0C557268-C8DE-2A41-B157-9B70C87EFDD4}"/>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41" name="R106 G75 B22…">
              <a:extLst>
                <a:ext uri="{FF2B5EF4-FFF2-40B4-BE49-F238E27FC236}">
                  <a16:creationId xmlns:a16="http://schemas.microsoft.com/office/drawing/2014/main" id="{95D86A6B-2BC3-0240-A0DE-A536322BB0CB}"/>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42" name="R254 G240 B0…">
              <a:extLst>
                <a:ext uri="{FF2B5EF4-FFF2-40B4-BE49-F238E27FC236}">
                  <a16:creationId xmlns:a16="http://schemas.microsoft.com/office/drawing/2014/main" id="{759477BF-ECE9-0346-8499-2FBE464BD5DD}"/>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43" name="R254 G212 B0…">
              <a:extLst>
                <a:ext uri="{FF2B5EF4-FFF2-40B4-BE49-F238E27FC236}">
                  <a16:creationId xmlns:a16="http://schemas.microsoft.com/office/drawing/2014/main" id="{593C7A29-23E1-1342-8C94-C1F70FD9400E}"/>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44" name="Image" descr="Image">
              <a:extLst>
                <a:ext uri="{FF2B5EF4-FFF2-40B4-BE49-F238E27FC236}">
                  <a16:creationId xmlns:a16="http://schemas.microsoft.com/office/drawing/2014/main" id="{C99CA830-2971-FE43-BFD4-84151E338782}"/>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45" name="R242 G242 B242…">
              <a:extLst>
                <a:ext uri="{FF2B5EF4-FFF2-40B4-BE49-F238E27FC236}">
                  <a16:creationId xmlns:a16="http://schemas.microsoft.com/office/drawing/2014/main" id="{BBF02AEA-BCC3-004D-AF72-79C170F8648C}"/>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46" name="R230 G230 B230…">
              <a:extLst>
                <a:ext uri="{FF2B5EF4-FFF2-40B4-BE49-F238E27FC236}">
                  <a16:creationId xmlns:a16="http://schemas.microsoft.com/office/drawing/2014/main" id="{6E185071-9D54-6D4B-8084-316F9145FEC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47" name="R210 G210 B210…">
              <a:extLst>
                <a:ext uri="{FF2B5EF4-FFF2-40B4-BE49-F238E27FC236}">
                  <a16:creationId xmlns:a16="http://schemas.microsoft.com/office/drawing/2014/main" id="{E8BFE9D3-11B0-2543-A2D1-0DE0140CCCF0}"/>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8" name="R115 G115 B115…">
              <a:extLst>
                <a:ext uri="{FF2B5EF4-FFF2-40B4-BE49-F238E27FC236}">
                  <a16:creationId xmlns:a16="http://schemas.microsoft.com/office/drawing/2014/main" id="{EF9D546E-38BF-8142-A5F7-B3C6ED064FF9}"/>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9" name="R80 G80 B80…">
              <a:extLst>
                <a:ext uri="{FF2B5EF4-FFF2-40B4-BE49-F238E27FC236}">
                  <a16:creationId xmlns:a16="http://schemas.microsoft.com/office/drawing/2014/main" id="{FEDC3380-FD29-F94C-A3F7-84BEFE3CE80F}"/>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50" name="R47 G47 B47…">
              <a:extLst>
                <a:ext uri="{FF2B5EF4-FFF2-40B4-BE49-F238E27FC236}">
                  <a16:creationId xmlns:a16="http://schemas.microsoft.com/office/drawing/2014/main" id="{D5FD872F-B44A-C44F-8E62-7D5A5247A5D1}"/>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51" name="R0 G0 B0…">
              <a:extLst>
                <a:ext uri="{FF2B5EF4-FFF2-40B4-BE49-F238E27FC236}">
                  <a16:creationId xmlns:a16="http://schemas.microsoft.com/office/drawing/2014/main" id="{E8FED7BB-5E8A-5947-BBA3-4F5BED14308C}"/>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52" name="Primary">
              <a:extLst>
                <a:ext uri="{FF2B5EF4-FFF2-40B4-BE49-F238E27FC236}">
                  <a16:creationId xmlns:a16="http://schemas.microsoft.com/office/drawing/2014/main" id="{4149240F-EE4B-D94E-A0FB-FF71096B4F78}"/>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53" name="Secondary">
              <a:extLst>
                <a:ext uri="{FF2B5EF4-FFF2-40B4-BE49-F238E27FC236}">
                  <a16:creationId xmlns:a16="http://schemas.microsoft.com/office/drawing/2014/main" id="{68C6A8D1-6ECA-7B4E-9390-C11E8450875D}"/>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54" name="Primary">
              <a:extLst>
                <a:ext uri="{FF2B5EF4-FFF2-40B4-BE49-F238E27FC236}">
                  <a16:creationId xmlns:a16="http://schemas.microsoft.com/office/drawing/2014/main" id="{5188337C-FF19-0246-8896-8C1347FC6CE7}"/>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55" name="Secondary">
              <a:extLst>
                <a:ext uri="{FF2B5EF4-FFF2-40B4-BE49-F238E27FC236}">
                  <a16:creationId xmlns:a16="http://schemas.microsoft.com/office/drawing/2014/main" id="{F09ADA02-13DF-4F40-8F75-3978AD60F611}"/>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71" name="Text Placeholder 9">
            <a:extLst>
              <a:ext uri="{FF2B5EF4-FFF2-40B4-BE49-F238E27FC236}">
                <a16:creationId xmlns:a16="http://schemas.microsoft.com/office/drawing/2014/main" id="{B3542D27-BCDA-E340-86F5-6BC5736E8830}"/>
              </a:ext>
            </a:extLst>
          </p:cNvPr>
          <p:cNvSpPr>
            <a:spLocks noGrp="1"/>
          </p:cNvSpPr>
          <p:nvPr>
            <p:ph type="body" sz="quarter" idx="13" hasCustomPrompt="1"/>
          </p:nvPr>
        </p:nvSpPr>
        <p:spPr>
          <a:xfrm>
            <a:off x="8498697" y="593740"/>
            <a:ext cx="3356287" cy="345294"/>
          </a:xfrm>
          <a:prstGeom prst="rect">
            <a:avLst/>
          </a:prstGeom>
        </p:spPr>
        <p:txBody>
          <a:bodyPr wrap="square" lIns="0" tIns="0" rIns="0" bIns="0">
            <a:spAutoFit/>
          </a:bodyPr>
          <a:lstStyle>
            <a:lvl1pPr marL="0" indent="0">
              <a:lnSpc>
                <a:spcPct val="100000"/>
              </a:lnSpc>
              <a:buNone/>
              <a:defRPr sz="2244" b="0" i="0" spc="0">
                <a:solidFill>
                  <a:schemeClr val="bg1"/>
                </a:solidFill>
                <a:latin typeface="Segoe UI Semibold" panose="020B0502040204020203" pitchFamily="34" charset="0"/>
                <a:cs typeface="Segoe UI Semibold" panose="020B0502040204020203" pitchFamily="34" charset="0"/>
              </a:defRPr>
            </a:lvl1pPr>
          </a:lstStyle>
          <a:p>
            <a:pPr lvl="0"/>
            <a:r>
              <a:rPr lang="en-US"/>
              <a:t>Subtitle, 22pt</a:t>
            </a:r>
          </a:p>
        </p:txBody>
      </p:sp>
      <p:sp>
        <p:nvSpPr>
          <p:cNvPr id="56" name="Title 1">
            <a:extLst>
              <a:ext uri="{FF2B5EF4-FFF2-40B4-BE49-F238E27FC236}">
                <a16:creationId xmlns:a16="http://schemas.microsoft.com/office/drawing/2014/main" id="{905B62CA-E9F1-834B-8A07-17B2F35068FE}"/>
              </a:ext>
            </a:extLst>
          </p:cNvPr>
          <p:cNvSpPr>
            <a:spLocks noGrp="1"/>
          </p:cNvSpPr>
          <p:nvPr>
            <p:ph type="title" hasCustomPrompt="1"/>
          </p:nvPr>
        </p:nvSpPr>
        <p:spPr>
          <a:xfrm>
            <a:off x="600215" y="582877"/>
            <a:ext cx="2350743" cy="878930"/>
          </a:xfrm>
          <a:prstGeom prst="rect">
            <a:avLst/>
          </a:prstGeom>
        </p:spPr>
        <p:txBody>
          <a:bodyPr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Section title, 28pt </a:t>
            </a:r>
          </a:p>
        </p:txBody>
      </p:sp>
      <p:sp>
        <p:nvSpPr>
          <p:cNvPr id="57" name="Text Placeholder 9">
            <a:extLst>
              <a:ext uri="{FF2B5EF4-FFF2-40B4-BE49-F238E27FC236}">
                <a16:creationId xmlns:a16="http://schemas.microsoft.com/office/drawing/2014/main" id="{26BCB04F-AE36-FC47-9665-CC9B70C43444}"/>
              </a:ext>
            </a:extLst>
          </p:cNvPr>
          <p:cNvSpPr>
            <a:spLocks noGrp="1"/>
          </p:cNvSpPr>
          <p:nvPr>
            <p:ph type="body" sz="quarter" idx="14" hasCustomPrompt="1"/>
          </p:nvPr>
        </p:nvSpPr>
        <p:spPr>
          <a:xfrm>
            <a:off x="585759" y="2400590"/>
            <a:ext cx="2350743" cy="1493114"/>
          </a:xfrm>
          <a:prstGeom prst="rect">
            <a:avLst/>
          </a:prstGeom>
        </p:spPr>
        <p:txBody>
          <a:bodyPr lIns="0" tIns="0" rIns="0" bIns="0">
            <a:normAutofit/>
          </a:bodyPr>
          <a:lstStyle>
            <a:lvl1pPr marL="0" indent="0">
              <a:lnSpc>
                <a:spcPct val="100000"/>
              </a:lnSpc>
              <a:buNone/>
              <a:defRPr sz="2244" b="0" i="0" spc="0">
                <a:solidFill>
                  <a:srgbClr val="2F2F2F"/>
                </a:solidFill>
                <a:latin typeface="Segoe UI" panose="020B0502040204020203" pitchFamily="34" charset="0"/>
                <a:cs typeface="Segoe UI" panose="020B0502040204020203" pitchFamily="34" charset="0"/>
              </a:defRPr>
            </a:lvl1pPr>
          </a:lstStyle>
          <a:p>
            <a:pPr lvl="0"/>
            <a:r>
              <a:rPr lang="en-US"/>
              <a:t>Body copy, 22pt</a:t>
            </a:r>
          </a:p>
        </p:txBody>
      </p:sp>
    </p:spTree>
    <p:extLst>
      <p:ext uri="{BB962C8B-B14F-4D97-AF65-F5344CB8AC3E}">
        <p14:creationId xmlns:p14="http://schemas.microsoft.com/office/powerpoint/2010/main" val="1618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omparison 2">
    <p:bg>
      <p:bgPr>
        <a:solidFill>
          <a:srgbClr val="F2F2F2"/>
        </a:solidFill>
        <a:effectLst/>
      </p:bgPr>
    </p:bg>
    <p:spTree>
      <p:nvGrpSpPr>
        <p:cNvPr id="1" name=""/>
        <p:cNvGrpSpPr/>
        <p:nvPr/>
      </p:nvGrpSpPr>
      <p:grpSpPr>
        <a:xfrm>
          <a:off x="0" y="0"/>
          <a:ext cx="0" cy="0"/>
          <a:chOff x="0" y="0"/>
          <a:chExt cx="0" cy="0"/>
        </a:xfrm>
      </p:grpSpPr>
      <p:sp>
        <p:nvSpPr>
          <p:cNvPr id="57" name="Rectangle">
            <a:extLst>
              <a:ext uri="{FF2B5EF4-FFF2-40B4-BE49-F238E27FC236}">
                <a16:creationId xmlns:a16="http://schemas.microsoft.com/office/drawing/2014/main" id="{8FAB358C-C753-DE49-ABA1-43D198836CD7}"/>
              </a:ext>
            </a:extLst>
          </p:cNvPr>
          <p:cNvSpPr/>
          <p:nvPr userDrawn="1"/>
        </p:nvSpPr>
        <p:spPr>
          <a:xfrm>
            <a:off x="3300915" y="-1"/>
            <a:ext cx="9135560" cy="6994526"/>
          </a:xfrm>
          <a:prstGeom prst="rect">
            <a:avLst/>
          </a:prstGeom>
          <a:solidFill>
            <a:schemeClr val="tx2"/>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32" dirty="0"/>
          </a:p>
        </p:txBody>
      </p:sp>
      <p:grpSp>
        <p:nvGrpSpPr>
          <p:cNvPr id="17" name="Group 16">
            <a:extLst>
              <a:ext uri="{FF2B5EF4-FFF2-40B4-BE49-F238E27FC236}">
                <a16:creationId xmlns:a16="http://schemas.microsoft.com/office/drawing/2014/main" id="{7DABA23F-FA23-0B4A-8DCA-FA506BBBF5ED}"/>
              </a:ext>
            </a:extLst>
          </p:cNvPr>
          <p:cNvGrpSpPr/>
          <p:nvPr userDrawn="1"/>
        </p:nvGrpSpPr>
        <p:grpSpPr>
          <a:xfrm rot="5400000">
            <a:off x="10347626" y="2430217"/>
            <a:ext cx="6853869" cy="2274750"/>
            <a:chOff x="8259622" y="6176803"/>
            <a:chExt cx="12770696" cy="4236794"/>
          </a:xfrm>
        </p:grpSpPr>
        <p:pic>
          <p:nvPicPr>
            <p:cNvPr id="18" name="Image" descr="Image">
              <a:extLst>
                <a:ext uri="{FF2B5EF4-FFF2-40B4-BE49-F238E27FC236}">
                  <a16:creationId xmlns:a16="http://schemas.microsoft.com/office/drawing/2014/main" id="{B778CBFD-74BD-2641-8079-3A67E3899572}"/>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20" name="R134 G97 B197…">
              <a:extLst>
                <a:ext uri="{FF2B5EF4-FFF2-40B4-BE49-F238E27FC236}">
                  <a16:creationId xmlns:a16="http://schemas.microsoft.com/office/drawing/2014/main" id="{6008BA1C-EA05-7148-AB36-CD2C3C99D239}"/>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21" name="R59 G46 B88…">
              <a:extLst>
                <a:ext uri="{FF2B5EF4-FFF2-40B4-BE49-F238E27FC236}">
                  <a16:creationId xmlns:a16="http://schemas.microsoft.com/office/drawing/2014/main" id="{A6787898-B4C1-4C42-923E-4A5D1CF68085}"/>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22" name="R213 G157 B255…">
              <a:extLst>
                <a:ext uri="{FF2B5EF4-FFF2-40B4-BE49-F238E27FC236}">
                  <a16:creationId xmlns:a16="http://schemas.microsoft.com/office/drawing/2014/main" id="{B57B02CE-A624-9C4B-8901-64CF2104367E}"/>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23" name="R161 G133 B210…">
              <a:extLst>
                <a:ext uri="{FF2B5EF4-FFF2-40B4-BE49-F238E27FC236}">
                  <a16:creationId xmlns:a16="http://schemas.microsoft.com/office/drawing/2014/main" id="{682A293B-E3A7-364D-BC21-F656A5F98A1F}"/>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24" name="R0 G120 B212…">
              <a:extLst>
                <a:ext uri="{FF2B5EF4-FFF2-40B4-BE49-F238E27FC236}">
                  <a16:creationId xmlns:a16="http://schemas.microsoft.com/office/drawing/2014/main" id="{917234B2-A505-C140-AD38-D8936AF0A300}"/>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25" name="R36 G58 B94…">
              <a:extLst>
                <a:ext uri="{FF2B5EF4-FFF2-40B4-BE49-F238E27FC236}">
                  <a16:creationId xmlns:a16="http://schemas.microsoft.com/office/drawing/2014/main" id="{4EBA5D09-2EE5-0945-A466-202D1995FE72}"/>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26" name="R80 G230 B255…">
              <a:extLst>
                <a:ext uri="{FF2B5EF4-FFF2-40B4-BE49-F238E27FC236}">
                  <a16:creationId xmlns:a16="http://schemas.microsoft.com/office/drawing/2014/main" id="{C0C8B097-10F9-BB48-856E-9828906740A5}"/>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27" name="R40 G167 B233…">
              <a:extLst>
                <a:ext uri="{FF2B5EF4-FFF2-40B4-BE49-F238E27FC236}">
                  <a16:creationId xmlns:a16="http://schemas.microsoft.com/office/drawing/2014/main" id="{C7228242-AF00-5448-A847-5E49AB492F98}"/>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8" name="R0 G133 B117   Hex #008575   C100 M15 Y60 K0   PMS 3285 C">
              <a:extLst>
                <a:ext uri="{FF2B5EF4-FFF2-40B4-BE49-F238E27FC236}">
                  <a16:creationId xmlns:a16="http://schemas.microsoft.com/office/drawing/2014/main" id="{AA0C1832-0A15-D44A-A1BA-A06375C3A0D0}"/>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9" name="R39 G75 B71   Hex #274b47…">
              <a:extLst>
                <a:ext uri="{FF2B5EF4-FFF2-40B4-BE49-F238E27FC236}">
                  <a16:creationId xmlns:a16="http://schemas.microsoft.com/office/drawing/2014/main" id="{CB9923F5-143B-1546-AA1F-12097FE6B950}"/>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30" name="R48 G229 B208…">
              <a:extLst>
                <a:ext uri="{FF2B5EF4-FFF2-40B4-BE49-F238E27FC236}">
                  <a16:creationId xmlns:a16="http://schemas.microsoft.com/office/drawing/2014/main" id="{A15970EF-72CB-1842-AB2F-6264131A963D}"/>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31" name="R40 G194 B209…">
              <a:extLst>
                <a:ext uri="{FF2B5EF4-FFF2-40B4-BE49-F238E27FC236}">
                  <a16:creationId xmlns:a16="http://schemas.microsoft.com/office/drawing/2014/main" id="{E90098E7-8193-0548-969E-440AEB7E8583}"/>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32" name="R16 G124 B16  Hex #107c10  C75 M0 Y100 K0   PMS 362 C">
              <a:extLst>
                <a:ext uri="{FF2B5EF4-FFF2-40B4-BE49-F238E27FC236}">
                  <a16:creationId xmlns:a16="http://schemas.microsoft.com/office/drawing/2014/main" id="{0FAB675D-403D-DD46-B307-4BF63A807456}"/>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33" name="R5 G75 B22   Hex #054b16…">
              <a:extLst>
                <a:ext uri="{FF2B5EF4-FFF2-40B4-BE49-F238E27FC236}">
                  <a16:creationId xmlns:a16="http://schemas.microsoft.com/office/drawing/2014/main" id="{C2EB1040-EB9C-1341-93B5-58FC97D7B9CF}"/>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34" name="R155 G240 B11…">
              <a:extLst>
                <a:ext uri="{FF2B5EF4-FFF2-40B4-BE49-F238E27FC236}">
                  <a16:creationId xmlns:a16="http://schemas.microsoft.com/office/drawing/2014/main" id="{BBE98AE7-EB6A-B347-9D22-A1F9A4B03D6D}"/>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35" name="R127 G186 B0…">
              <a:extLst>
                <a:ext uri="{FF2B5EF4-FFF2-40B4-BE49-F238E27FC236}">
                  <a16:creationId xmlns:a16="http://schemas.microsoft.com/office/drawing/2014/main" id="{0DF6AC68-F902-D040-BCD2-DDB13536621B}"/>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36" name="R216 G59 B1…">
              <a:extLst>
                <a:ext uri="{FF2B5EF4-FFF2-40B4-BE49-F238E27FC236}">
                  <a16:creationId xmlns:a16="http://schemas.microsoft.com/office/drawing/2014/main" id="{D64F42F4-036E-AA4C-BE83-128744D95EFE}"/>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37" name="R107 G41 B41…">
              <a:extLst>
                <a:ext uri="{FF2B5EF4-FFF2-40B4-BE49-F238E27FC236}">
                  <a16:creationId xmlns:a16="http://schemas.microsoft.com/office/drawing/2014/main" id="{618E49FB-2172-BA4F-B172-B350D668F265}"/>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8" name="R255 G147 B73…">
              <a:extLst>
                <a:ext uri="{FF2B5EF4-FFF2-40B4-BE49-F238E27FC236}">
                  <a16:creationId xmlns:a16="http://schemas.microsoft.com/office/drawing/2014/main" id="{FCD78807-925C-EB46-A9B6-BD5D520EF34E}"/>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9" name="R241 G101 B34…">
              <a:extLst>
                <a:ext uri="{FF2B5EF4-FFF2-40B4-BE49-F238E27FC236}">
                  <a16:creationId xmlns:a16="http://schemas.microsoft.com/office/drawing/2014/main" id="{CF2953A9-BB73-3248-ABEA-E0E9CEE5B016}"/>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40" name="R255 G185 B0…">
              <a:extLst>
                <a:ext uri="{FF2B5EF4-FFF2-40B4-BE49-F238E27FC236}">
                  <a16:creationId xmlns:a16="http://schemas.microsoft.com/office/drawing/2014/main" id="{0C557268-C8DE-2A41-B157-9B70C87EFDD4}"/>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41" name="R106 G75 B22…">
              <a:extLst>
                <a:ext uri="{FF2B5EF4-FFF2-40B4-BE49-F238E27FC236}">
                  <a16:creationId xmlns:a16="http://schemas.microsoft.com/office/drawing/2014/main" id="{95D86A6B-2BC3-0240-A0DE-A536322BB0CB}"/>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42" name="R254 G240 B0…">
              <a:extLst>
                <a:ext uri="{FF2B5EF4-FFF2-40B4-BE49-F238E27FC236}">
                  <a16:creationId xmlns:a16="http://schemas.microsoft.com/office/drawing/2014/main" id="{759477BF-ECE9-0346-8499-2FBE464BD5DD}"/>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43" name="R254 G212 B0…">
              <a:extLst>
                <a:ext uri="{FF2B5EF4-FFF2-40B4-BE49-F238E27FC236}">
                  <a16:creationId xmlns:a16="http://schemas.microsoft.com/office/drawing/2014/main" id="{593C7A29-23E1-1342-8C94-C1F70FD9400E}"/>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44" name="Image" descr="Image">
              <a:extLst>
                <a:ext uri="{FF2B5EF4-FFF2-40B4-BE49-F238E27FC236}">
                  <a16:creationId xmlns:a16="http://schemas.microsoft.com/office/drawing/2014/main" id="{C99CA830-2971-FE43-BFD4-84151E338782}"/>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45" name="R242 G242 B242…">
              <a:extLst>
                <a:ext uri="{FF2B5EF4-FFF2-40B4-BE49-F238E27FC236}">
                  <a16:creationId xmlns:a16="http://schemas.microsoft.com/office/drawing/2014/main" id="{BBF02AEA-BCC3-004D-AF72-79C170F8648C}"/>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46" name="R230 G230 B230…">
              <a:extLst>
                <a:ext uri="{FF2B5EF4-FFF2-40B4-BE49-F238E27FC236}">
                  <a16:creationId xmlns:a16="http://schemas.microsoft.com/office/drawing/2014/main" id="{6E185071-9D54-6D4B-8084-316F9145FEC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47" name="R210 G210 B210…">
              <a:extLst>
                <a:ext uri="{FF2B5EF4-FFF2-40B4-BE49-F238E27FC236}">
                  <a16:creationId xmlns:a16="http://schemas.microsoft.com/office/drawing/2014/main" id="{E8BFE9D3-11B0-2543-A2D1-0DE0140CCCF0}"/>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8" name="R115 G115 B115…">
              <a:extLst>
                <a:ext uri="{FF2B5EF4-FFF2-40B4-BE49-F238E27FC236}">
                  <a16:creationId xmlns:a16="http://schemas.microsoft.com/office/drawing/2014/main" id="{EF9D546E-38BF-8142-A5F7-B3C6ED064FF9}"/>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9" name="R80 G80 B80…">
              <a:extLst>
                <a:ext uri="{FF2B5EF4-FFF2-40B4-BE49-F238E27FC236}">
                  <a16:creationId xmlns:a16="http://schemas.microsoft.com/office/drawing/2014/main" id="{FEDC3380-FD29-F94C-A3F7-84BEFE3CE80F}"/>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50" name="R47 G47 B47…">
              <a:extLst>
                <a:ext uri="{FF2B5EF4-FFF2-40B4-BE49-F238E27FC236}">
                  <a16:creationId xmlns:a16="http://schemas.microsoft.com/office/drawing/2014/main" id="{D5FD872F-B44A-C44F-8E62-7D5A5247A5D1}"/>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51" name="R0 G0 B0…">
              <a:extLst>
                <a:ext uri="{FF2B5EF4-FFF2-40B4-BE49-F238E27FC236}">
                  <a16:creationId xmlns:a16="http://schemas.microsoft.com/office/drawing/2014/main" id="{E8FED7BB-5E8A-5947-BBA3-4F5BED14308C}"/>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52" name="Primary">
              <a:extLst>
                <a:ext uri="{FF2B5EF4-FFF2-40B4-BE49-F238E27FC236}">
                  <a16:creationId xmlns:a16="http://schemas.microsoft.com/office/drawing/2014/main" id="{4149240F-EE4B-D94E-A0FB-FF71096B4F78}"/>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53" name="Secondary">
              <a:extLst>
                <a:ext uri="{FF2B5EF4-FFF2-40B4-BE49-F238E27FC236}">
                  <a16:creationId xmlns:a16="http://schemas.microsoft.com/office/drawing/2014/main" id="{68C6A8D1-6ECA-7B4E-9390-C11E8450875D}"/>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54" name="Primary">
              <a:extLst>
                <a:ext uri="{FF2B5EF4-FFF2-40B4-BE49-F238E27FC236}">
                  <a16:creationId xmlns:a16="http://schemas.microsoft.com/office/drawing/2014/main" id="{5188337C-FF19-0246-8896-8C1347FC6CE7}"/>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55" name="Secondary">
              <a:extLst>
                <a:ext uri="{FF2B5EF4-FFF2-40B4-BE49-F238E27FC236}">
                  <a16:creationId xmlns:a16="http://schemas.microsoft.com/office/drawing/2014/main" id="{F09ADA02-13DF-4F40-8F75-3978AD60F611}"/>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58" name="Text Placeholder 6">
            <a:extLst>
              <a:ext uri="{FF2B5EF4-FFF2-40B4-BE49-F238E27FC236}">
                <a16:creationId xmlns:a16="http://schemas.microsoft.com/office/drawing/2014/main" id="{BB40276A-3C35-4F41-A78D-807415EE3F98}"/>
              </a:ext>
            </a:extLst>
          </p:cNvPr>
          <p:cNvSpPr>
            <a:spLocks noGrp="1"/>
          </p:cNvSpPr>
          <p:nvPr>
            <p:ph type="body" sz="quarter" idx="11" hasCustomPrompt="1"/>
          </p:nvPr>
        </p:nvSpPr>
        <p:spPr>
          <a:xfrm>
            <a:off x="3933945" y="1723311"/>
            <a:ext cx="3618740" cy="4688337"/>
          </a:xfrm>
          <a:prstGeom prst="rect">
            <a:avLst/>
          </a:prstGeom>
        </p:spPr>
        <p:txBody>
          <a:bodyPr lIns="0" tIns="0" rIns="0" bIns="0">
            <a:normAutofit/>
          </a:bodyPr>
          <a:lstStyle>
            <a:lvl1pPr marL="349724" marR="0" indent="-349724" algn="l" defTabSz="466205" rtl="0" eaLnBrk="1" fontAlgn="auto" latinLnBrk="0" hangingPunct="1">
              <a:lnSpc>
                <a:spcPts val="2448"/>
              </a:lnSpc>
              <a:spcBef>
                <a:spcPts val="0"/>
              </a:spcBef>
              <a:spcAft>
                <a:spcPts val="0"/>
              </a:spcAft>
              <a:buClrTx/>
              <a:buSzTx/>
              <a:buFont typeface="Arial" panose="020B0604020202020204" pitchFamily="34" charset="0"/>
              <a:buChar char="•"/>
              <a:tabLst/>
              <a:defRPr sz="2040">
                <a:solidFill>
                  <a:schemeClr val="bg1"/>
                </a:solidFill>
                <a:latin typeface="Segoe UI" panose="020B0502040204020203" pitchFamily="34" charset="0"/>
                <a:cs typeface="Segoe UI" panose="020B0502040204020203" pitchFamily="34" charset="0"/>
              </a:defRPr>
            </a:lvl1pPr>
          </a:lstStyle>
          <a:p>
            <a:pPr lvl="0"/>
            <a:r>
              <a:rPr lang="en-US"/>
              <a:t>Bulleted list, 20pt</a:t>
            </a:r>
          </a:p>
          <a:p>
            <a:pPr lvl="0"/>
            <a:endParaRPr lang="en-US"/>
          </a:p>
          <a:p>
            <a:pPr lvl="0"/>
            <a:r>
              <a:rPr lang="en-US"/>
              <a:t>Bulleted list, 20pt</a:t>
            </a:r>
          </a:p>
          <a:p>
            <a:pPr lvl="0"/>
            <a:endParaRPr lang="en-US"/>
          </a:p>
          <a:p>
            <a:pPr lvl="0"/>
            <a:r>
              <a:rPr lang="en-US"/>
              <a:t>Bulleted list, 20pt</a:t>
            </a:r>
          </a:p>
          <a:p>
            <a:pPr lvl="0"/>
            <a:endParaRPr lang="en-US"/>
          </a:p>
        </p:txBody>
      </p:sp>
      <p:sp>
        <p:nvSpPr>
          <p:cNvPr id="62" name="Title 1">
            <a:extLst>
              <a:ext uri="{FF2B5EF4-FFF2-40B4-BE49-F238E27FC236}">
                <a16:creationId xmlns:a16="http://schemas.microsoft.com/office/drawing/2014/main" id="{8E53ACB7-982D-D144-A6A3-7AAB7A6AB02A}"/>
              </a:ext>
            </a:extLst>
          </p:cNvPr>
          <p:cNvSpPr>
            <a:spLocks noGrp="1"/>
          </p:cNvSpPr>
          <p:nvPr>
            <p:ph type="title" hasCustomPrompt="1"/>
          </p:nvPr>
        </p:nvSpPr>
        <p:spPr>
          <a:xfrm>
            <a:off x="600215" y="582877"/>
            <a:ext cx="2350743" cy="878930"/>
          </a:xfrm>
          <a:prstGeom prst="rect">
            <a:avLst/>
          </a:prstGeom>
        </p:spPr>
        <p:txBody>
          <a:bodyPr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Section title, 28pt </a:t>
            </a:r>
          </a:p>
        </p:txBody>
      </p:sp>
      <p:sp>
        <p:nvSpPr>
          <p:cNvPr id="66" name="Subtitle 2">
            <a:extLst>
              <a:ext uri="{FF2B5EF4-FFF2-40B4-BE49-F238E27FC236}">
                <a16:creationId xmlns:a16="http://schemas.microsoft.com/office/drawing/2014/main" id="{81E39848-01D6-8045-9E5D-DC1F4FFEB306}"/>
              </a:ext>
            </a:extLst>
          </p:cNvPr>
          <p:cNvSpPr>
            <a:spLocks noGrp="1"/>
          </p:cNvSpPr>
          <p:nvPr>
            <p:ph type="subTitle" idx="1" hasCustomPrompt="1"/>
          </p:nvPr>
        </p:nvSpPr>
        <p:spPr>
          <a:xfrm>
            <a:off x="3933945" y="593740"/>
            <a:ext cx="7902315" cy="345294"/>
          </a:xfrm>
          <a:prstGeom prst="rect">
            <a:avLst/>
          </a:prstGeom>
        </p:spPr>
        <p:txBody>
          <a:bodyPr wrap="square" lIns="0" tIns="0" rIns="0" bIns="0">
            <a:spAutoFit/>
          </a:bodyPr>
          <a:lstStyle>
            <a:lvl1pPr marL="0" indent="0" algn="l">
              <a:lnSpc>
                <a:spcPct val="100000"/>
              </a:lnSpc>
              <a:spcBef>
                <a:spcPts val="0"/>
              </a:spcBef>
              <a:buNone/>
              <a:defRPr sz="2244" b="0" i="0" spc="0" baseline="0">
                <a:solidFill>
                  <a:schemeClr val="bg1"/>
                </a:solidFill>
                <a:latin typeface="Segoe UI Semibold" panose="020B0502040204020203" pitchFamily="34" charset="0"/>
                <a:cs typeface="Segoe UI Semibold"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Subtitle, 22pt</a:t>
            </a:r>
          </a:p>
        </p:txBody>
      </p:sp>
      <p:sp>
        <p:nvSpPr>
          <p:cNvPr id="67" name="Line">
            <a:extLst>
              <a:ext uri="{FF2B5EF4-FFF2-40B4-BE49-F238E27FC236}">
                <a16:creationId xmlns:a16="http://schemas.microsoft.com/office/drawing/2014/main" id="{B2E2D8D6-F5B4-534A-A4D1-0E6DB730A1E8}"/>
              </a:ext>
            </a:extLst>
          </p:cNvPr>
          <p:cNvSpPr/>
          <p:nvPr userDrawn="1"/>
        </p:nvSpPr>
        <p:spPr>
          <a:xfrm>
            <a:off x="3933945" y="1331172"/>
            <a:ext cx="7921038" cy="0"/>
          </a:xfrm>
          <a:prstGeom prst="line">
            <a:avLst/>
          </a:prstGeom>
          <a:ln w="25400" cap="rnd">
            <a:solidFill>
              <a:schemeClr val="tx1"/>
            </a:solidFill>
            <a:custDash>
              <a:ds d="100000" sp="200000"/>
            </a:custDash>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32" dirty="0"/>
          </a:p>
        </p:txBody>
      </p:sp>
      <p:sp>
        <p:nvSpPr>
          <p:cNvPr id="68" name="Text Placeholder 9">
            <a:extLst>
              <a:ext uri="{FF2B5EF4-FFF2-40B4-BE49-F238E27FC236}">
                <a16:creationId xmlns:a16="http://schemas.microsoft.com/office/drawing/2014/main" id="{07D26115-8743-844F-975D-5420FB736C77}"/>
              </a:ext>
            </a:extLst>
          </p:cNvPr>
          <p:cNvSpPr>
            <a:spLocks noGrp="1"/>
          </p:cNvSpPr>
          <p:nvPr>
            <p:ph type="body" sz="quarter" idx="14" hasCustomPrompt="1"/>
          </p:nvPr>
        </p:nvSpPr>
        <p:spPr>
          <a:xfrm>
            <a:off x="585759" y="2400590"/>
            <a:ext cx="2350743" cy="1493114"/>
          </a:xfrm>
          <a:prstGeom prst="rect">
            <a:avLst/>
          </a:prstGeom>
        </p:spPr>
        <p:txBody>
          <a:bodyPr lIns="0" tIns="0" rIns="0" bIns="0">
            <a:normAutofit/>
          </a:bodyPr>
          <a:lstStyle>
            <a:lvl1pPr marL="0" indent="0">
              <a:lnSpc>
                <a:spcPct val="100000"/>
              </a:lnSpc>
              <a:buNone/>
              <a:defRPr sz="2244" b="0" i="0" spc="0">
                <a:solidFill>
                  <a:srgbClr val="2F2F2F"/>
                </a:solidFill>
                <a:latin typeface="Segoe UI" panose="020B0502040204020203" pitchFamily="34" charset="0"/>
                <a:cs typeface="Segoe UI" panose="020B0502040204020203" pitchFamily="34" charset="0"/>
              </a:defRPr>
            </a:lvl1pPr>
          </a:lstStyle>
          <a:p>
            <a:pPr lvl="0"/>
            <a:r>
              <a:rPr lang="en-US"/>
              <a:t>Body copy, 22pt</a:t>
            </a:r>
          </a:p>
        </p:txBody>
      </p:sp>
      <p:sp>
        <p:nvSpPr>
          <p:cNvPr id="70" name="Text Placeholder 6">
            <a:extLst>
              <a:ext uri="{FF2B5EF4-FFF2-40B4-BE49-F238E27FC236}">
                <a16:creationId xmlns:a16="http://schemas.microsoft.com/office/drawing/2014/main" id="{A0FE3C6D-108A-394B-9819-EF70E115B95C}"/>
              </a:ext>
            </a:extLst>
          </p:cNvPr>
          <p:cNvSpPr>
            <a:spLocks noGrp="1"/>
          </p:cNvSpPr>
          <p:nvPr>
            <p:ph type="body" sz="quarter" idx="15" hasCustomPrompt="1"/>
          </p:nvPr>
        </p:nvSpPr>
        <p:spPr>
          <a:xfrm>
            <a:off x="8228608" y="1723311"/>
            <a:ext cx="3618740" cy="4688337"/>
          </a:xfrm>
          <a:prstGeom prst="rect">
            <a:avLst/>
          </a:prstGeom>
        </p:spPr>
        <p:txBody>
          <a:bodyPr lIns="0" tIns="0" rIns="0" bIns="0">
            <a:normAutofit/>
          </a:bodyPr>
          <a:lstStyle>
            <a:lvl1pPr marL="349724" marR="0" indent="-349724" algn="l" defTabSz="466205" rtl="0" eaLnBrk="1" fontAlgn="auto" latinLnBrk="0" hangingPunct="1">
              <a:lnSpc>
                <a:spcPts val="2448"/>
              </a:lnSpc>
              <a:spcBef>
                <a:spcPts val="0"/>
              </a:spcBef>
              <a:spcAft>
                <a:spcPts val="0"/>
              </a:spcAft>
              <a:buClrTx/>
              <a:buSzTx/>
              <a:buFont typeface="Arial" panose="020B0604020202020204" pitchFamily="34" charset="0"/>
              <a:buChar char="•"/>
              <a:tabLst/>
              <a:defRPr sz="2040">
                <a:solidFill>
                  <a:schemeClr val="bg1"/>
                </a:solidFill>
                <a:latin typeface="Segoe UI" panose="020B0502040204020203" pitchFamily="34" charset="0"/>
                <a:cs typeface="Segoe UI" panose="020B0502040204020203" pitchFamily="34" charset="0"/>
              </a:defRPr>
            </a:lvl1pPr>
          </a:lstStyle>
          <a:p>
            <a:pPr lvl="0"/>
            <a:r>
              <a:rPr lang="en-US"/>
              <a:t>Bulleted list, 20pt</a:t>
            </a:r>
          </a:p>
          <a:p>
            <a:pPr lvl="0"/>
            <a:endParaRPr lang="en-US"/>
          </a:p>
          <a:p>
            <a:pPr lvl="0"/>
            <a:r>
              <a:rPr lang="en-US"/>
              <a:t>Bulleted list, 20pt</a:t>
            </a:r>
          </a:p>
          <a:p>
            <a:pPr lvl="0"/>
            <a:endParaRPr lang="en-US"/>
          </a:p>
          <a:p>
            <a:pPr lvl="0"/>
            <a:r>
              <a:rPr lang="en-US"/>
              <a:t>Bulleted list, 20pt</a:t>
            </a:r>
          </a:p>
          <a:p>
            <a:pPr lvl="0"/>
            <a:endParaRPr lang="en-US"/>
          </a:p>
        </p:txBody>
      </p:sp>
    </p:spTree>
    <p:extLst>
      <p:ext uri="{BB962C8B-B14F-4D97-AF65-F5344CB8AC3E}">
        <p14:creationId xmlns:p14="http://schemas.microsoft.com/office/powerpoint/2010/main" val="3118677412"/>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tats">
    <p:bg>
      <p:bgPr>
        <a:solidFill>
          <a:schemeClr val="bg1">
            <a:lumMod val="95000"/>
          </a:schemeClr>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BFDA789B-4951-7E4F-9C3B-909CDC732B3B}"/>
              </a:ext>
              <a:ext uri="{C183D7F6-B498-43B3-948B-1728B52AA6E4}">
                <adec:decorative xmlns:adec="http://schemas.microsoft.com/office/drawing/2017/decorative" val="1"/>
              </a:ext>
            </a:extLst>
          </p:cNvPr>
          <p:cNvSpPr/>
          <p:nvPr userDrawn="1"/>
        </p:nvSpPr>
        <p:spPr bwMode="auto">
          <a:xfrm>
            <a:off x="581492" y="2052725"/>
            <a:ext cx="5481249" cy="43605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rgbClr val="008C72"/>
              </a:soli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347626" y="2430217"/>
            <a:ext cx="6853869" cy="2274750"/>
            <a:chOff x="8259622" y="6176803"/>
            <a:chExt cx="12770696" cy="4236794"/>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49" name="Subtitle 2">
            <a:extLst>
              <a:ext uri="{FF2B5EF4-FFF2-40B4-BE49-F238E27FC236}">
                <a16:creationId xmlns:a16="http://schemas.microsoft.com/office/drawing/2014/main" id="{561CF63F-2437-0448-A7B0-BF8CA2D795D7}"/>
              </a:ext>
            </a:extLst>
          </p:cNvPr>
          <p:cNvSpPr>
            <a:spLocks noGrp="1"/>
          </p:cNvSpPr>
          <p:nvPr>
            <p:ph type="subTitle" idx="1" hasCustomPrompt="1"/>
          </p:nvPr>
        </p:nvSpPr>
        <p:spPr>
          <a:xfrm>
            <a:off x="826752" y="5368923"/>
            <a:ext cx="4996137" cy="854460"/>
          </a:xfrm>
          <a:prstGeom prst="rect">
            <a:avLst/>
          </a:prstGeom>
        </p:spPr>
        <p:txBody>
          <a:bodyPr wrap="square" lIns="0" tIns="0" rIns="0" bIns="0">
            <a:normAutofit/>
          </a:bodyPr>
          <a:lstStyle>
            <a:lvl1pPr marL="0" indent="0" algn="ctr">
              <a:lnSpc>
                <a:spcPct val="100000"/>
              </a:lnSpc>
              <a:spcBef>
                <a:spcPts val="0"/>
              </a:spcBef>
              <a:buNone/>
              <a:defRPr sz="2244" b="1" i="0" spc="0" baseline="0">
                <a:solidFill>
                  <a:schemeClr val="bg1"/>
                </a:solidFill>
                <a:latin typeface="Segoe UI Semibold" panose="020B0502040204020203" pitchFamily="34" charset="0"/>
                <a:cs typeface="Segoe UI Semibold"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Caption, 22pt</a:t>
            </a:r>
          </a:p>
        </p:txBody>
      </p:sp>
      <p:sp>
        <p:nvSpPr>
          <p:cNvPr id="51" name="Text Placeholder 4">
            <a:extLst>
              <a:ext uri="{FF2B5EF4-FFF2-40B4-BE49-F238E27FC236}">
                <a16:creationId xmlns:a16="http://schemas.microsoft.com/office/drawing/2014/main" id="{A9C14AAE-A7BF-1540-B73A-64FD214B0443}"/>
              </a:ext>
            </a:extLst>
          </p:cNvPr>
          <p:cNvSpPr>
            <a:spLocks noGrp="1"/>
          </p:cNvSpPr>
          <p:nvPr>
            <p:ph type="body" sz="quarter" idx="12" hasCustomPrompt="1"/>
          </p:nvPr>
        </p:nvSpPr>
        <p:spPr>
          <a:xfrm>
            <a:off x="581493" y="2252594"/>
            <a:ext cx="5469910" cy="3030241"/>
          </a:xfrm>
          <a:prstGeom prst="rect">
            <a:avLst/>
          </a:prstGeom>
        </p:spPr>
        <p:txBody>
          <a:bodyPr lIns="0" tIns="0" rIns="0" bIns="0" anchor="ctr" anchorCtr="0">
            <a:normAutofit/>
          </a:bodyPr>
          <a:lstStyle>
            <a:lvl1pPr marL="0" indent="0" algn="ctr">
              <a:buNone/>
              <a:defRPr sz="30597" b="1" i="0" spc="-51" baseline="0">
                <a:solidFill>
                  <a:schemeClr val="tx1"/>
                </a:solidFill>
                <a:latin typeface="Segoe UI Semibold" panose="020B0502040204020203" pitchFamily="34" charset="0"/>
                <a:cs typeface="Segoe UI Semibold" panose="020B0502040204020203" pitchFamily="34" charset="0"/>
              </a:defRPr>
            </a:lvl1pPr>
            <a:lvl2pPr>
              <a:defRPr sz="35697">
                <a:latin typeface="Segoe UI" panose="020B0502040204020203" pitchFamily="34" charset="0"/>
                <a:cs typeface="Segoe UI" panose="020B0502040204020203" pitchFamily="34" charset="0"/>
              </a:defRPr>
            </a:lvl2pPr>
            <a:lvl3pPr>
              <a:defRPr sz="35697">
                <a:latin typeface="Segoe UI" panose="020B0502040204020203" pitchFamily="34" charset="0"/>
                <a:cs typeface="Segoe UI" panose="020B0502040204020203" pitchFamily="34" charset="0"/>
              </a:defRPr>
            </a:lvl3pPr>
            <a:lvl4pPr>
              <a:defRPr sz="35697">
                <a:latin typeface="Segoe UI" panose="020B0502040204020203" pitchFamily="34" charset="0"/>
                <a:cs typeface="Segoe UI" panose="020B0502040204020203" pitchFamily="34" charset="0"/>
              </a:defRPr>
            </a:lvl4pPr>
            <a:lvl5pPr>
              <a:defRPr sz="35697">
                <a:latin typeface="Segoe UI" panose="020B0502040204020203" pitchFamily="34" charset="0"/>
                <a:cs typeface="Segoe UI" panose="020B0502040204020203" pitchFamily="34" charset="0"/>
              </a:defRPr>
            </a:lvl5pPr>
          </a:lstStyle>
          <a:p>
            <a:pPr lvl="0"/>
            <a:r>
              <a:rPr lang="en-US"/>
              <a:t>#</a:t>
            </a:r>
          </a:p>
        </p:txBody>
      </p:sp>
      <p:sp>
        <p:nvSpPr>
          <p:cNvPr id="59" name="Rectangle 58">
            <a:extLst>
              <a:ext uri="{FF2B5EF4-FFF2-40B4-BE49-F238E27FC236}">
                <a16:creationId xmlns:a16="http://schemas.microsoft.com/office/drawing/2014/main" id="{A2C7CDB4-D72D-1F42-A299-6190662B22FB}"/>
              </a:ext>
              <a:ext uri="{C183D7F6-B498-43B3-948B-1728B52AA6E4}">
                <adec:decorative xmlns:adec="http://schemas.microsoft.com/office/drawing/2017/decorative" val="1"/>
              </a:ext>
            </a:extLst>
          </p:cNvPr>
          <p:cNvSpPr/>
          <p:nvPr userDrawn="1"/>
        </p:nvSpPr>
        <p:spPr bwMode="auto">
          <a:xfrm>
            <a:off x="6375220" y="2052725"/>
            <a:ext cx="2587392" cy="20117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rgbClr val="008C72"/>
              </a:solidFill>
              <a:ea typeface="Segoe UI" pitchFamily="34" charset="0"/>
              <a:cs typeface="Segoe UI" pitchFamily="34" charset="0"/>
            </a:endParaRPr>
          </a:p>
        </p:txBody>
      </p:sp>
      <p:sp>
        <p:nvSpPr>
          <p:cNvPr id="61" name="Text Placeholder 4">
            <a:extLst>
              <a:ext uri="{FF2B5EF4-FFF2-40B4-BE49-F238E27FC236}">
                <a16:creationId xmlns:a16="http://schemas.microsoft.com/office/drawing/2014/main" id="{495B46AA-C175-FC4D-90FB-4FDC0D606036}"/>
              </a:ext>
            </a:extLst>
          </p:cNvPr>
          <p:cNvSpPr>
            <a:spLocks noGrp="1"/>
          </p:cNvSpPr>
          <p:nvPr userDrawn="1">
            <p:ph type="body" sz="quarter" idx="19" hasCustomPrompt="1"/>
          </p:nvPr>
        </p:nvSpPr>
        <p:spPr>
          <a:xfrm>
            <a:off x="6375220" y="2229869"/>
            <a:ext cx="2587392" cy="1225280"/>
          </a:xfrm>
          <a:prstGeom prst="rect">
            <a:avLst/>
          </a:prstGeom>
        </p:spPr>
        <p:txBody>
          <a:bodyPr lIns="0" tIns="0" rIns="0" bIns="0" anchor="ctr" anchorCtr="0">
            <a:noAutofit/>
          </a:bodyPr>
          <a:lstStyle>
            <a:lvl1pPr marL="0" indent="0" algn="ctr">
              <a:buNone/>
              <a:defRPr sz="10199" b="1" i="0" spc="-51" baseline="0">
                <a:solidFill>
                  <a:srgbClr val="2F2F2F"/>
                </a:solidFill>
                <a:latin typeface="Segoe UI Semibold" panose="020B0502040204020203" pitchFamily="34" charset="0"/>
                <a:cs typeface="Segoe UI Semibold" panose="020B0502040204020203" pitchFamily="34" charset="0"/>
              </a:defRPr>
            </a:lvl1pPr>
            <a:lvl2pPr>
              <a:defRPr sz="35697">
                <a:latin typeface="Segoe UI" panose="020B0502040204020203" pitchFamily="34" charset="0"/>
                <a:cs typeface="Segoe UI" panose="020B0502040204020203" pitchFamily="34" charset="0"/>
              </a:defRPr>
            </a:lvl2pPr>
            <a:lvl3pPr>
              <a:defRPr sz="35697">
                <a:latin typeface="Segoe UI" panose="020B0502040204020203" pitchFamily="34" charset="0"/>
                <a:cs typeface="Segoe UI" panose="020B0502040204020203" pitchFamily="34" charset="0"/>
              </a:defRPr>
            </a:lvl3pPr>
            <a:lvl4pPr>
              <a:defRPr sz="35697">
                <a:latin typeface="Segoe UI" panose="020B0502040204020203" pitchFamily="34" charset="0"/>
                <a:cs typeface="Segoe UI" panose="020B0502040204020203" pitchFamily="34" charset="0"/>
              </a:defRPr>
            </a:lvl4pPr>
            <a:lvl5pPr>
              <a:defRPr sz="35697">
                <a:latin typeface="Segoe UI" panose="020B0502040204020203" pitchFamily="34" charset="0"/>
                <a:cs typeface="Segoe UI" panose="020B0502040204020203" pitchFamily="34" charset="0"/>
              </a:defRPr>
            </a:lvl5pPr>
          </a:lstStyle>
          <a:p>
            <a:pPr lvl="0"/>
            <a:r>
              <a:rPr lang="en-US"/>
              <a:t>%</a:t>
            </a:r>
          </a:p>
        </p:txBody>
      </p:sp>
      <p:sp>
        <p:nvSpPr>
          <p:cNvPr id="62" name="Text Placeholder 8">
            <a:extLst>
              <a:ext uri="{FF2B5EF4-FFF2-40B4-BE49-F238E27FC236}">
                <a16:creationId xmlns:a16="http://schemas.microsoft.com/office/drawing/2014/main" id="{7E307910-7EAA-514A-A178-CB1570B2DF1F}"/>
              </a:ext>
            </a:extLst>
          </p:cNvPr>
          <p:cNvSpPr>
            <a:spLocks noGrp="1"/>
          </p:cNvSpPr>
          <p:nvPr userDrawn="1">
            <p:ph type="body" sz="quarter" idx="20" hasCustomPrompt="1"/>
          </p:nvPr>
        </p:nvSpPr>
        <p:spPr>
          <a:xfrm>
            <a:off x="6484501" y="3497263"/>
            <a:ext cx="2352113" cy="391932"/>
          </a:xfrm>
          <a:prstGeom prst="rect">
            <a:avLst/>
          </a:prstGeom>
        </p:spPr>
        <p:txBody>
          <a:bodyPr lIns="0" tIns="0" rIns="0" bIns="0"/>
          <a:lstStyle>
            <a:lvl1pPr marL="0" indent="0" algn="ctr">
              <a:buNone/>
              <a:defRPr b="1" i="0" u="none">
                <a:solidFill>
                  <a:srgbClr val="2F2F2F"/>
                </a:solidFill>
                <a:latin typeface="Segoe UI Semibold" panose="020B0502040204020203" pitchFamily="34" charset="0"/>
                <a:cs typeface="Segoe UI Semibold" panose="020B0502040204020203" pitchFamily="34" charset="0"/>
              </a:defRPr>
            </a:lvl1pPr>
          </a:lstStyle>
          <a:p>
            <a:pPr lvl="0"/>
            <a:r>
              <a:rPr lang="en-US"/>
              <a:t>Caption, 14pt</a:t>
            </a:r>
          </a:p>
        </p:txBody>
      </p:sp>
      <p:sp>
        <p:nvSpPr>
          <p:cNvPr id="75" name="Rectangle 74">
            <a:extLst>
              <a:ext uri="{FF2B5EF4-FFF2-40B4-BE49-F238E27FC236}">
                <a16:creationId xmlns:a16="http://schemas.microsoft.com/office/drawing/2014/main" id="{25B837AD-B4A1-C145-AF08-667A7CDBFA5B}"/>
              </a:ext>
              <a:ext uri="{C183D7F6-B498-43B3-948B-1728B52AA6E4}">
                <adec:decorative xmlns:adec="http://schemas.microsoft.com/office/drawing/2017/decorative" val="1"/>
              </a:ext>
            </a:extLst>
          </p:cNvPr>
          <p:cNvSpPr/>
          <p:nvPr userDrawn="1"/>
        </p:nvSpPr>
        <p:spPr bwMode="auto">
          <a:xfrm>
            <a:off x="6375220" y="4399850"/>
            <a:ext cx="2587392" cy="201179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rgbClr val="30E5D0"/>
              </a:solidFill>
              <a:ea typeface="Segoe UI" pitchFamily="34" charset="0"/>
              <a:cs typeface="Segoe UI" pitchFamily="34" charset="0"/>
            </a:endParaRPr>
          </a:p>
        </p:txBody>
      </p:sp>
      <p:sp>
        <p:nvSpPr>
          <p:cNvPr id="76" name="Text Placeholder 4">
            <a:extLst>
              <a:ext uri="{FF2B5EF4-FFF2-40B4-BE49-F238E27FC236}">
                <a16:creationId xmlns:a16="http://schemas.microsoft.com/office/drawing/2014/main" id="{67473576-B134-6441-A0FC-6F6FB5725C4C}"/>
              </a:ext>
            </a:extLst>
          </p:cNvPr>
          <p:cNvSpPr>
            <a:spLocks noGrp="1"/>
          </p:cNvSpPr>
          <p:nvPr>
            <p:ph type="body" sz="quarter" idx="23" hasCustomPrompt="1"/>
          </p:nvPr>
        </p:nvSpPr>
        <p:spPr>
          <a:xfrm>
            <a:off x="6375220" y="4576995"/>
            <a:ext cx="2587392" cy="1225280"/>
          </a:xfrm>
          <a:prstGeom prst="rect">
            <a:avLst/>
          </a:prstGeom>
        </p:spPr>
        <p:txBody>
          <a:bodyPr lIns="0" tIns="0" rIns="0" bIns="0" anchor="ctr" anchorCtr="0">
            <a:noAutofit/>
          </a:bodyPr>
          <a:lstStyle>
            <a:lvl1pPr marL="0" indent="0" algn="ctr">
              <a:buNone/>
              <a:defRPr sz="10199" b="1" i="0" spc="-51" baseline="0">
                <a:solidFill>
                  <a:schemeClr val="tx2"/>
                </a:solidFill>
                <a:latin typeface="Segoe UI Semibold" panose="020B0502040204020203" pitchFamily="34" charset="0"/>
                <a:cs typeface="Segoe UI Semibold" panose="020B0502040204020203" pitchFamily="34" charset="0"/>
              </a:defRPr>
            </a:lvl1pPr>
            <a:lvl2pPr>
              <a:defRPr sz="35697">
                <a:latin typeface="Segoe UI" panose="020B0502040204020203" pitchFamily="34" charset="0"/>
                <a:cs typeface="Segoe UI" panose="020B0502040204020203" pitchFamily="34" charset="0"/>
              </a:defRPr>
            </a:lvl2pPr>
            <a:lvl3pPr>
              <a:defRPr sz="35697">
                <a:latin typeface="Segoe UI" panose="020B0502040204020203" pitchFamily="34" charset="0"/>
                <a:cs typeface="Segoe UI" panose="020B0502040204020203" pitchFamily="34" charset="0"/>
              </a:defRPr>
            </a:lvl3pPr>
            <a:lvl4pPr>
              <a:defRPr sz="35697">
                <a:latin typeface="Segoe UI" panose="020B0502040204020203" pitchFamily="34" charset="0"/>
                <a:cs typeface="Segoe UI" panose="020B0502040204020203" pitchFamily="34" charset="0"/>
              </a:defRPr>
            </a:lvl4pPr>
            <a:lvl5pPr>
              <a:defRPr sz="35697">
                <a:latin typeface="Segoe UI" panose="020B0502040204020203" pitchFamily="34" charset="0"/>
                <a:cs typeface="Segoe UI" panose="020B0502040204020203" pitchFamily="34" charset="0"/>
              </a:defRPr>
            </a:lvl5pPr>
          </a:lstStyle>
          <a:p>
            <a:pPr lvl="0"/>
            <a:r>
              <a:rPr lang="en-US"/>
              <a:t>#</a:t>
            </a:r>
          </a:p>
        </p:txBody>
      </p:sp>
      <p:sp>
        <p:nvSpPr>
          <p:cNvPr id="77" name="Text Placeholder 8">
            <a:extLst>
              <a:ext uri="{FF2B5EF4-FFF2-40B4-BE49-F238E27FC236}">
                <a16:creationId xmlns:a16="http://schemas.microsoft.com/office/drawing/2014/main" id="{9096492D-AED9-234F-985B-658994F39B81}"/>
              </a:ext>
            </a:extLst>
          </p:cNvPr>
          <p:cNvSpPr>
            <a:spLocks noGrp="1"/>
          </p:cNvSpPr>
          <p:nvPr>
            <p:ph type="body" sz="quarter" idx="24" hasCustomPrompt="1"/>
          </p:nvPr>
        </p:nvSpPr>
        <p:spPr>
          <a:xfrm>
            <a:off x="6484501" y="5844388"/>
            <a:ext cx="2352113" cy="391932"/>
          </a:xfrm>
          <a:prstGeom prst="rect">
            <a:avLst/>
          </a:prstGeom>
        </p:spPr>
        <p:txBody>
          <a:bodyPr lIns="0" tIns="0" rIns="0" bIns="0"/>
          <a:lstStyle>
            <a:lvl1pPr marL="0" indent="0" algn="ctr">
              <a:buNone/>
              <a:defRPr b="1" i="0" u="none">
                <a:solidFill>
                  <a:schemeClr val="tx2"/>
                </a:solidFill>
                <a:latin typeface="Segoe UI Semibold" panose="020B0502040204020203" pitchFamily="34" charset="0"/>
                <a:cs typeface="Segoe UI Semibold" panose="020B0502040204020203" pitchFamily="34" charset="0"/>
              </a:defRPr>
            </a:lvl1pPr>
          </a:lstStyle>
          <a:p>
            <a:pPr lvl="0"/>
            <a:r>
              <a:rPr lang="en-US"/>
              <a:t>Caption, 14pt</a:t>
            </a:r>
          </a:p>
        </p:txBody>
      </p:sp>
      <p:sp>
        <p:nvSpPr>
          <p:cNvPr id="78" name="Rectangle 77">
            <a:extLst>
              <a:ext uri="{FF2B5EF4-FFF2-40B4-BE49-F238E27FC236}">
                <a16:creationId xmlns:a16="http://schemas.microsoft.com/office/drawing/2014/main" id="{35530DEA-5997-BC46-BE1D-FC2413C141BF}"/>
              </a:ext>
              <a:ext uri="{C183D7F6-B498-43B3-948B-1728B52AA6E4}">
                <adec:decorative xmlns:adec="http://schemas.microsoft.com/office/drawing/2017/decorative" val="1"/>
              </a:ext>
            </a:extLst>
          </p:cNvPr>
          <p:cNvSpPr/>
          <p:nvPr userDrawn="1"/>
        </p:nvSpPr>
        <p:spPr bwMode="auto">
          <a:xfrm>
            <a:off x="9261965" y="4399850"/>
            <a:ext cx="2587392" cy="20117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rgbClr val="008C72"/>
              </a:solidFill>
              <a:ea typeface="Segoe UI" pitchFamily="34" charset="0"/>
              <a:cs typeface="Segoe UI" pitchFamily="34" charset="0"/>
            </a:endParaRPr>
          </a:p>
        </p:txBody>
      </p:sp>
      <p:sp>
        <p:nvSpPr>
          <p:cNvPr id="80" name="Text Placeholder 4">
            <a:extLst>
              <a:ext uri="{FF2B5EF4-FFF2-40B4-BE49-F238E27FC236}">
                <a16:creationId xmlns:a16="http://schemas.microsoft.com/office/drawing/2014/main" id="{22DF1C81-B4F6-2845-8F31-ECBDE4DD0952}"/>
              </a:ext>
            </a:extLst>
          </p:cNvPr>
          <p:cNvSpPr>
            <a:spLocks noGrp="1"/>
          </p:cNvSpPr>
          <p:nvPr>
            <p:ph type="body" sz="quarter" idx="25" hasCustomPrompt="1"/>
          </p:nvPr>
        </p:nvSpPr>
        <p:spPr>
          <a:xfrm>
            <a:off x="9261965" y="4576995"/>
            <a:ext cx="2587392" cy="1225280"/>
          </a:xfrm>
          <a:prstGeom prst="rect">
            <a:avLst/>
          </a:prstGeom>
        </p:spPr>
        <p:txBody>
          <a:bodyPr lIns="0" tIns="0" rIns="0" bIns="0" anchor="ctr" anchorCtr="0">
            <a:noAutofit/>
          </a:bodyPr>
          <a:lstStyle>
            <a:lvl1pPr marL="0" indent="0" algn="ctr">
              <a:buNone/>
              <a:defRPr sz="10199" b="1" i="0" spc="-51" baseline="0">
                <a:solidFill>
                  <a:srgbClr val="2F2F2F"/>
                </a:solidFill>
                <a:latin typeface="Segoe UI Semibold" panose="020B0502040204020203" pitchFamily="34" charset="0"/>
                <a:cs typeface="Segoe UI Semibold" panose="020B0502040204020203" pitchFamily="34" charset="0"/>
              </a:defRPr>
            </a:lvl1pPr>
            <a:lvl2pPr>
              <a:defRPr sz="35697">
                <a:latin typeface="Segoe UI" panose="020B0502040204020203" pitchFamily="34" charset="0"/>
                <a:cs typeface="Segoe UI" panose="020B0502040204020203" pitchFamily="34" charset="0"/>
              </a:defRPr>
            </a:lvl2pPr>
            <a:lvl3pPr>
              <a:defRPr sz="35697">
                <a:latin typeface="Segoe UI" panose="020B0502040204020203" pitchFamily="34" charset="0"/>
                <a:cs typeface="Segoe UI" panose="020B0502040204020203" pitchFamily="34" charset="0"/>
              </a:defRPr>
            </a:lvl3pPr>
            <a:lvl4pPr>
              <a:defRPr sz="35697">
                <a:latin typeface="Segoe UI" panose="020B0502040204020203" pitchFamily="34" charset="0"/>
                <a:cs typeface="Segoe UI" panose="020B0502040204020203" pitchFamily="34" charset="0"/>
              </a:defRPr>
            </a:lvl4pPr>
            <a:lvl5pPr>
              <a:defRPr sz="35697">
                <a:latin typeface="Segoe UI" panose="020B0502040204020203" pitchFamily="34" charset="0"/>
                <a:cs typeface="Segoe UI" panose="020B0502040204020203" pitchFamily="34" charset="0"/>
              </a:defRPr>
            </a:lvl5pPr>
          </a:lstStyle>
          <a:p>
            <a:pPr lvl="0"/>
            <a:r>
              <a:rPr lang="en-US"/>
              <a:t>%</a:t>
            </a:r>
          </a:p>
        </p:txBody>
      </p:sp>
      <p:sp>
        <p:nvSpPr>
          <p:cNvPr id="81" name="Text Placeholder 8">
            <a:extLst>
              <a:ext uri="{FF2B5EF4-FFF2-40B4-BE49-F238E27FC236}">
                <a16:creationId xmlns:a16="http://schemas.microsoft.com/office/drawing/2014/main" id="{5BC6A183-9375-824E-B182-08916A0F566B}"/>
              </a:ext>
            </a:extLst>
          </p:cNvPr>
          <p:cNvSpPr>
            <a:spLocks noGrp="1"/>
          </p:cNvSpPr>
          <p:nvPr>
            <p:ph type="body" sz="quarter" idx="26" hasCustomPrompt="1"/>
          </p:nvPr>
        </p:nvSpPr>
        <p:spPr>
          <a:xfrm>
            <a:off x="9371246" y="5844388"/>
            <a:ext cx="2352113" cy="391932"/>
          </a:xfrm>
          <a:prstGeom prst="rect">
            <a:avLst/>
          </a:prstGeom>
        </p:spPr>
        <p:txBody>
          <a:bodyPr lIns="0" tIns="0" rIns="0" bIns="0"/>
          <a:lstStyle>
            <a:lvl1pPr marL="0" indent="0" algn="ctr">
              <a:buNone/>
              <a:defRPr b="1" i="0" u="none">
                <a:solidFill>
                  <a:srgbClr val="2F2F2F"/>
                </a:solidFill>
                <a:latin typeface="Segoe UI Semibold" panose="020B0502040204020203" pitchFamily="34" charset="0"/>
                <a:cs typeface="Segoe UI Semibold" panose="020B0502040204020203" pitchFamily="34" charset="0"/>
              </a:defRPr>
            </a:lvl1pPr>
          </a:lstStyle>
          <a:p>
            <a:pPr lvl="0"/>
            <a:r>
              <a:rPr lang="en-US"/>
              <a:t>Caption, 14pt</a:t>
            </a:r>
          </a:p>
        </p:txBody>
      </p:sp>
      <p:sp>
        <p:nvSpPr>
          <p:cNvPr id="86" name="Rectangle 85">
            <a:extLst>
              <a:ext uri="{FF2B5EF4-FFF2-40B4-BE49-F238E27FC236}">
                <a16:creationId xmlns:a16="http://schemas.microsoft.com/office/drawing/2014/main" id="{33CD4735-EA41-4D45-BB2A-778FDDA0B468}"/>
              </a:ext>
              <a:ext uri="{C183D7F6-B498-43B3-948B-1728B52AA6E4}">
                <adec:decorative xmlns:adec="http://schemas.microsoft.com/office/drawing/2017/decorative" val="1"/>
              </a:ext>
            </a:extLst>
          </p:cNvPr>
          <p:cNvSpPr/>
          <p:nvPr userDrawn="1"/>
        </p:nvSpPr>
        <p:spPr bwMode="auto">
          <a:xfrm>
            <a:off x="9261965" y="2052725"/>
            <a:ext cx="2587392" cy="201179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chemeClr val="tx2"/>
              </a:solidFill>
              <a:ea typeface="Segoe UI" pitchFamily="34" charset="0"/>
              <a:cs typeface="Segoe UI" pitchFamily="34" charset="0"/>
            </a:endParaRPr>
          </a:p>
        </p:txBody>
      </p:sp>
      <p:sp>
        <p:nvSpPr>
          <p:cNvPr id="87" name="Text Placeholder 4">
            <a:extLst>
              <a:ext uri="{FF2B5EF4-FFF2-40B4-BE49-F238E27FC236}">
                <a16:creationId xmlns:a16="http://schemas.microsoft.com/office/drawing/2014/main" id="{4D975464-0625-8045-BB00-45830004F7B6}"/>
              </a:ext>
            </a:extLst>
          </p:cNvPr>
          <p:cNvSpPr>
            <a:spLocks noGrp="1"/>
          </p:cNvSpPr>
          <p:nvPr>
            <p:ph type="body" sz="quarter" idx="27" hasCustomPrompt="1"/>
          </p:nvPr>
        </p:nvSpPr>
        <p:spPr>
          <a:xfrm>
            <a:off x="9261965" y="2229869"/>
            <a:ext cx="2587392" cy="1225280"/>
          </a:xfrm>
          <a:prstGeom prst="rect">
            <a:avLst/>
          </a:prstGeom>
        </p:spPr>
        <p:txBody>
          <a:bodyPr lIns="0" tIns="0" rIns="0" bIns="0" anchor="ctr" anchorCtr="0">
            <a:noAutofit/>
          </a:bodyPr>
          <a:lstStyle>
            <a:lvl1pPr marL="0" indent="0" algn="ctr">
              <a:buNone/>
              <a:defRPr sz="10199" b="1" i="0" spc="-51" baseline="0">
                <a:solidFill>
                  <a:schemeClr val="tx1"/>
                </a:solidFill>
                <a:latin typeface="Segoe UI Semibold" panose="020B0502040204020203" pitchFamily="34" charset="0"/>
                <a:cs typeface="Segoe UI Semibold" panose="020B0502040204020203" pitchFamily="34" charset="0"/>
              </a:defRPr>
            </a:lvl1pPr>
            <a:lvl2pPr>
              <a:defRPr sz="35697">
                <a:latin typeface="Segoe UI" panose="020B0502040204020203" pitchFamily="34" charset="0"/>
                <a:cs typeface="Segoe UI" panose="020B0502040204020203" pitchFamily="34" charset="0"/>
              </a:defRPr>
            </a:lvl2pPr>
            <a:lvl3pPr>
              <a:defRPr sz="35697">
                <a:latin typeface="Segoe UI" panose="020B0502040204020203" pitchFamily="34" charset="0"/>
                <a:cs typeface="Segoe UI" panose="020B0502040204020203" pitchFamily="34" charset="0"/>
              </a:defRPr>
            </a:lvl3pPr>
            <a:lvl4pPr>
              <a:defRPr sz="35697">
                <a:latin typeface="Segoe UI" panose="020B0502040204020203" pitchFamily="34" charset="0"/>
                <a:cs typeface="Segoe UI" panose="020B0502040204020203" pitchFamily="34" charset="0"/>
              </a:defRPr>
            </a:lvl4pPr>
            <a:lvl5pPr>
              <a:defRPr sz="35697">
                <a:latin typeface="Segoe UI" panose="020B0502040204020203" pitchFamily="34" charset="0"/>
                <a:cs typeface="Segoe UI" panose="020B0502040204020203" pitchFamily="34" charset="0"/>
              </a:defRPr>
            </a:lvl5pPr>
          </a:lstStyle>
          <a:p>
            <a:pPr lvl="0"/>
            <a:r>
              <a:rPr lang="en-US"/>
              <a:t>#</a:t>
            </a:r>
          </a:p>
        </p:txBody>
      </p:sp>
      <p:sp>
        <p:nvSpPr>
          <p:cNvPr id="88" name="Text Placeholder 8">
            <a:extLst>
              <a:ext uri="{FF2B5EF4-FFF2-40B4-BE49-F238E27FC236}">
                <a16:creationId xmlns:a16="http://schemas.microsoft.com/office/drawing/2014/main" id="{CDA62B9F-E449-A24B-AD1D-14252457C49D}"/>
              </a:ext>
            </a:extLst>
          </p:cNvPr>
          <p:cNvSpPr>
            <a:spLocks noGrp="1"/>
          </p:cNvSpPr>
          <p:nvPr>
            <p:ph type="body" sz="quarter" idx="28" hasCustomPrompt="1"/>
          </p:nvPr>
        </p:nvSpPr>
        <p:spPr>
          <a:xfrm>
            <a:off x="9371246" y="3497263"/>
            <a:ext cx="2352113" cy="391932"/>
          </a:xfrm>
          <a:prstGeom prst="rect">
            <a:avLst/>
          </a:prstGeom>
        </p:spPr>
        <p:txBody>
          <a:bodyPr lIns="0" tIns="0" rIns="0" bIns="0"/>
          <a:lstStyle>
            <a:lvl1pPr marL="0" indent="0" algn="ctr">
              <a:buNone/>
              <a:defRPr b="1" i="0" u="none">
                <a:solidFill>
                  <a:schemeClr val="bg1"/>
                </a:solidFill>
                <a:latin typeface="Segoe UI Semibold" panose="020B0502040204020203" pitchFamily="34" charset="0"/>
                <a:cs typeface="Segoe UI Semibold" panose="020B0502040204020203" pitchFamily="34" charset="0"/>
              </a:defRPr>
            </a:lvl1pPr>
          </a:lstStyle>
          <a:p>
            <a:pPr lvl="0"/>
            <a:r>
              <a:rPr lang="en-US"/>
              <a:t>Caption, 14pt</a:t>
            </a:r>
          </a:p>
        </p:txBody>
      </p:sp>
      <p:sp>
        <p:nvSpPr>
          <p:cNvPr id="89" name="Title 1">
            <a:extLst>
              <a:ext uri="{FF2B5EF4-FFF2-40B4-BE49-F238E27FC236}">
                <a16:creationId xmlns:a16="http://schemas.microsoft.com/office/drawing/2014/main" id="{ACB437BD-A37A-C243-8BEA-B361EEF8FC70}"/>
              </a:ext>
            </a:extLst>
          </p:cNvPr>
          <p:cNvSpPr>
            <a:spLocks noGrp="1"/>
          </p:cNvSpPr>
          <p:nvPr>
            <p:ph type="title" hasCustomPrompt="1"/>
          </p:nvPr>
        </p:nvSpPr>
        <p:spPr>
          <a:xfrm>
            <a:off x="600215" y="582878"/>
            <a:ext cx="4279980" cy="439465"/>
          </a:xfrm>
          <a:prstGeom prst="rect">
            <a:avLst/>
          </a:prstGeom>
        </p:spPr>
        <p:txBody>
          <a:bodyPr wrap="square"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Section title, 28pt </a:t>
            </a:r>
          </a:p>
        </p:txBody>
      </p:sp>
    </p:spTree>
    <p:extLst>
      <p:ext uri="{BB962C8B-B14F-4D97-AF65-F5344CB8AC3E}">
        <p14:creationId xmlns:p14="http://schemas.microsoft.com/office/powerpoint/2010/main" val="4225474364"/>
      </p:ext>
    </p:extLst>
  </p:cSld>
  <p:clrMapOvr>
    <a:masterClrMapping/>
  </p:clrMapOvr>
  <p:extLst>
    <p:ext uri="{DCECCB84-F9BA-43D5-87BE-67443E8EF086}">
      <p15:sldGuideLst xmlns:p15="http://schemas.microsoft.com/office/powerpoint/2012/main">
        <p15:guide id="1" orient="horz" pos="1272">
          <p15:clr>
            <a:srgbClr val="FBAE40"/>
          </p15:clr>
        </p15:guide>
        <p15:guide id="2" pos="3743">
          <p15:clr>
            <a:srgbClr val="FBAE40"/>
          </p15:clr>
        </p15:guide>
        <p15:guide id="3" pos="393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 Bullets Animated">
    <p:bg>
      <p:bgPr>
        <a:solidFill>
          <a:srgbClr val="F2F2F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51289"/>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2014176"/>
            <a:ext cx="2011212" cy="1089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4176"/>
            <a:ext cx="1883071" cy="1089645"/>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6664"/>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359551"/>
            <a:ext cx="2011212" cy="1089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9551"/>
            <a:ext cx="1883071" cy="1089645"/>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5003965"/>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666852"/>
            <a:ext cx="2011212" cy="1089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6852"/>
            <a:ext cx="1883071" cy="1089645"/>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50093"/>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43183"/>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2697"/>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p:nvPr>
        </p:nvSpPr>
        <p:spPr>
          <a:xfrm>
            <a:off x="595916" y="6528225"/>
            <a:ext cx="4248091" cy="282513"/>
          </a:xfrm>
          <a:noFill/>
        </p:spPr>
        <p:txBody>
          <a:bodyPr wrap="square" lIns="0" tIns="0" rIns="0" bIns="0">
            <a:spAutoFit/>
          </a:bodyPr>
          <a:lstStyle>
            <a:lvl1pPr marL="0" indent="0">
              <a:spcBef>
                <a:spcPts val="0"/>
              </a:spcBef>
              <a:buNone/>
              <a:defRPr sz="1835" spc="0" baseline="0">
                <a:gradFill>
                  <a:gsLst>
                    <a:gs pos="91000">
                      <a:schemeClr val="tx1"/>
                    </a:gs>
                    <a:gs pos="0">
                      <a:schemeClr val="tx1"/>
                    </a:gs>
                  </a:gsLst>
                  <a:lin ang="5400000" scaled="0"/>
                </a:gradFill>
                <a:latin typeface="+mn-lt"/>
                <a:cs typeface="Segoe UI" panose="020B0502040204020203" pitchFamily="34" charset="0"/>
              </a:defRPr>
            </a:lvl1pPr>
          </a:lstStyle>
          <a:p>
            <a:pPr lvl="0"/>
            <a:endParaRPr lang="en-US"/>
          </a:p>
        </p:txBody>
      </p:sp>
      <p:sp>
        <p:nvSpPr>
          <p:cNvPr id="25" name="Title 1">
            <a:extLst>
              <a:ext uri="{FF2B5EF4-FFF2-40B4-BE49-F238E27FC236}">
                <a16:creationId xmlns:a16="http://schemas.microsoft.com/office/drawing/2014/main" id="{BBC498D5-E372-1848-B913-158AF73D1674}"/>
              </a:ext>
            </a:extLst>
          </p:cNvPr>
          <p:cNvSpPr>
            <a:spLocks noGrp="1"/>
          </p:cNvSpPr>
          <p:nvPr>
            <p:ph type="title" hasCustomPrompt="1"/>
          </p:nvPr>
        </p:nvSpPr>
        <p:spPr>
          <a:xfrm>
            <a:off x="600215" y="582878"/>
            <a:ext cx="11254768" cy="439465"/>
          </a:xfrm>
          <a:prstGeom prst="rect">
            <a:avLst/>
          </a:prstGeom>
        </p:spPr>
        <p:txBody>
          <a:bodyPr wrap="square"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Three bullets animated</a:t>
            </a:r>
          </a:p>
        </p:txBody>
      </p:sp>
    </p:spTree>
    <p:extLst>
      <p:ext uri="{BB962C8B-B14F-4D97-AF65-F5344CB8AC3E}">
        <p14:creationId xmlns:p14="http://schemas.microsoft.com/office/powerpoint/2010/main" val="18979498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 Bullets Animated">
    <p:bg>
      <p:bgPr>
        <a:solidFill>
          <a:srgbClr val="F2F2F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50026"/>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42426"/>
            <a:ext cx="2011212" cy="85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2426"/>
            <a:ext cx="1883071" cy="8581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2" y="3023371"/>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5771"/>
            <a:ext cx="2011212" cy="85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59" y="2815771"/>
            <a:ext cx="1883071" cy="8581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2" y="4096717"/>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9116"/>
            <a:ext cx="2011212" cy="85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59" y="3889116"/>
            <a:ext cx="1883071" cy="8581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2" y="5170062"/>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62462"/>
            <a:ext cx="2011212" cy="85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59" y="4962462"/>
            <a:ext cx="1883071" cy="8581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701789"/>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6800"/>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50146"/>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23491"/>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20" name="Title 1">
            <a:extLst>
              <a:ext uri="{FF2B5EF4-FFF2-40B4-BE49-F238E27FC236}">
                <a16:creationId xmlns:a16="http://schemas.microsoft.com/office/drawing/2014/main" id="{56E4231E-93B9-3F43-B519-EF371311D5EE}"/>
              </a:ext>
            </a:extLst>
          </p:cNvPr>
          <p:cNvSpPr>
            <a:spLocks noGrp="1"/>
          </p:cNvSpPr>
          <p:nvPr>
            <p:ph type="title" hasCustomPrompt="1"/>
          </p:nvPr>
        </p:nvSpPr>
        <p:spPr>
          <a:xfrm>
            <a:off x="600215" y="582878"/>
            <a:ext cx="11254768" cy="439465"/>
          </a:xfrm>
          <a:prstGeom prst="rect">
            <a:avLst/>
          </a:prstGeom>
        </p:spPr>
        <p:txBody>
          <a:bodyPr wrap="square"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Four bullets animated</a:t>
            </a:r>
          </a:p>
        </p:txBody>
      </p:sp>
    </p:spTree>
    <p:extLst>
      <p:ext uri="{BB962C8B-B14F-4D97-AF65-F5344CB8AC3E}">
        <p14:creationId xmlns:p14="http://schemas.microsoft.com/office/powerpoint/2010/main" val="72571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 Bullets Animated">
    <p:bg>
      <p:bgPr>
        <a:solidFill>
          <a:srgbClr val="F2F2F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508684"/>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301084"/>
            <a:ext cx="2011212" cy="85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301084"/>
            <a:ext cx="1883071" cy="8581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2" y="2582030"/>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374430"/>
            <a:ext cx="2011212" cy="85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59" y="2374430"/>
            <a:ext cx="1883071" cy="8581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2" y="3655374"/>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447775"/>
            <a:ext cx="2011212" cy="85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59" y="3447775"/>
            <a:ext cx="1883071" cy="8581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2" y="4728721"/>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521120"/>
            <a:ext cx="2011212" cy="85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59" y="4521120"/>
            <a:ext cx="1883071" cy="8581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217282" y="5807645"/>
            <a:ext cx="9608083" cy="439465"/>
          </a:xfrm>
        </p:spPr>
        <p:txBody>
          <a:bodyPr lIns="274320" anchor="ctr"/>
          <a:lstStyle>
            <a:lvl1pPr marL="0" indent="0" algn="l">
              <a:buNone/>
              <a:defRPr sz="2448" b="0" i="0">
                <a:solidFill>
                  <a:srgbClr val="2F2F2F"/>
                </a:solidFill>
                <a:latin typeface="Segoe UI" panose="020B0502040204020203" pitchFamily="34" charset="0"/>
                <a:cs typeface="Segoe UI" panose="020B0502040204020203" pitchFamily="34" charset="0"/>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4160" y="5600045"/>
            <a:ext cx="2011212" cy="85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4159" y="5600045"/>
            <a:ext cx="1883071" cy="8581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72" tIns="149178" rIns="186472" bIns="149178" numCol="1" spcCol="0" rtlCol="0" fromWordArt="0" anchor="t" anchorCtr="0" forceAA="0" compatLnSpc="1">
            <a:prstTxWarp prst="textNoShape">
              <a:avLst/>
            </a:prstTxWarp>
            <a:noAutofit/>
          </a:bodyPr>
          <a:lstStyle/>
          <a:p>
            <a:pPr algn="l" defTabSz="950743" fontAlgn="base">
              <a:spcBef>
                <a:spcPct val="0"/>
              </a:spcBef>
              <a:spcAft>
                <a:spcPct val="0"/>
              </a:spcAft>
            </a:pPr>
            <a:endParaRPr lang="en-US" sz="2039" dirty="0">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25077" y="1262113"/>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25077" y="2337197"/>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25077" y="3412673"/>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39236" y="4485094"/>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39236" y="5560601"/>
            <a:ext cx="932736" cy="932603"/>
          </a:xfrm>
        </p:spPr>
        <p:txBody>
          <a:bodyPr anchor="ctr">
            <a:noAutofit/>
          </a:bodyPr>
          <a:lstStyle>
            <a:lvl1pPr marL="0" indent="0" algn="ctr">
              <a:buNone/>
              <a:defRPr sz="1071" b="0" i="0">
                <a:solidFill>
                  <a:srgbClr val="2F2F2F"/>
                </a:solidFill>
                <a:latin typeface="Segoe UI" panose="020B0502040204020203" pitchFamily="34" charset="0"/>
                <a:cs typeface="Segoe UI" panose="020B0502040204020203" pitchFamily="34" charset="0"/>
              </a:defRPr>
            </a:lvl1pPr>
          </a:lstStyle>
          <a:p>
            <a:pPr lvl="0"/>
            <a:r>
              <a:rPr lang="en-US"/>
              <a:t>content</a:t>
            </a:r>
          </a:p>
        </p:txBody>
      </p:sp>
      <p:sp>
        <p:nvSpPr>
          <p:cNvPr id="32" name="Title 1">
            <a:extLst>
              <a:ext uri="{FF2B5EF4-FFF2-40B4-BE49-F238E27FC236}">
                <a16:creationId xmlns:a16="http://schemas.microsoft.com/office/drawing/2014/main" id="{3E19EA57-27FD-9B44-BE59-07155F2CF367}"/>
              </a:ext>
            </a:extLst>
          </p:cNvPr>
          <p:cNvSpPr>
            <a:spLocks noGrp="1"/>
          </p:cNvSpPr>
          <p:nvPr>
            <p:ph type="title" hasCustomPrompt="1"/>
          </p:nvPr>
        </p:nvSpPr>
        <p:spPr>
          <a:xfrm>
            <a:off x="600215" y="582878"/>
            <a:ext cx="11254768" cy="439465"/>
          </a:xfrm>
          <a:prstGeom prst="rect">
            <a:avLst/>
          </a:prstGeom>
        </p:spPr>
        <p:txBody>
          <a:bodyPr wrap="square"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Five bullets animated</a:t>
            </a:r>
          </a:p>
        </p:txBody>
      </p:sp>
    </p:spTree>
    <p:extLst>
      <p:ext uri="{BB962C8B-B14F-4D97-AF65-F5344CB8AC3E}">
        <p14:creationId xmlns:p14="http://schemas.microsoft.com/office/powerpoint/2010/main" val="602443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Only White">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D94C92-CF37-E64E-BF8A-37FE8A8DCAB4}"/>
              </a:ext>
            </a:extLst>
          </p:cNvPr>
          <p:cNvSpPr>
            <a:spLocks noGrp="1"/>
          </p:cNvSpPr>
          <p:nvPr>
            <p:ph type="title" hasCustomPrompt="1"/>
          </p:nvPr>
        </p:nvSpPr>
        <p:spPr>
          <a:xfrm>
            <a:off x="600215" y="582878"/>
            <a:ext cx="11254768" cy="439465"/>
          </a:xfrm>
          <a:prstGeom prst="rect">
            <a:avLst/>
          </a:prstGeom>
        </p:spPr>
        <p:txBody>
          <a:bodyPr wrap="square"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Blank</a:t>
            </a:r>
          </a:p>
        </p:txBody>
      </p:sp>
    </p:spTree>
    <p:extLst>
      <p:ext uri="{BB962C8B-B14F-4D97-AF65-F5344CB8AC3E}">
        <p14:creationId xmlns:p14="http://schemas.microsoft.com/office/powerpoint/2010/main" val="13699894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Code Bottom">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64D6A2-3535-2546-B4A0-E33FECBB6F58}"/>
              </a:ext>
            </a:extLst>
          </p:cNvPr>
          <p:cNvSpPr/>
          <p:nvPr userDrawn="1"/>
        </p:nvSpPr>
        <p:spPr>
          <a:xfrm>
            <a:off x="1" y="0"/>
            <a:ext cx="12436475" cy="28834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98147" y="3693483"/>
            <a:ext cx="11239465" cy="2735280"/>
          </a:xfrm>
        </p:spPr>
        <p:txBody>
          <a:bodyPr/>
          <a:lstStyle>
            <a:lvl1pPr marL="0" indent="0">
              <a:buNone/>
              <a:defRPr sz="2855">
                <a:solidFill>
                  <a:srgbClr val="2F2F2F"/>
                </a:solidFill>
                <a:latin typeface="Consolas" panose="020B0609020204030204" pitchFamily="49" charset="0"/>
                <a:cs typeface="Consolas" panose="020B0609020204030204" pitchFamily="49" charset="0"/>
              </a:defRPr>
            </a:lvl1pPr>
            <a:lvl2pPr marL="353343" indent="0">
              <a:buNone/>
              <a:defRPr sz="244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062" indent="0">
              <a:buNone/>
              <a:defRPr sz="203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524"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591"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1" y="2883410"/>
            <a:ext cx="12436475"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2" y="2893772"/>
            <a:ext cx="3964126" cy="451380"/>
          </a:xfrm>
          <a:prstGeom prst="rect">
            <a:avLst/>
          </a:prstGeom>
          <a:solidFill>
            <a:srgbClr val="0478D4"/>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45" y="2893774"/>
            <a:ext cx="3958332" cy="407270"/>
          </a:xfrm>
          <a:prstGeom prst="rect">
            <a:avLst/>
          </a:prstGeom>
          <a:solidFill>
            <a:srgbClr val="2F2F2F"/>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7745" y="2893773"/>
            <a:ext cx="3864322" cy="345295"/>
          </a:xfrm>
        </p:spPr>
        <p:txBody>
          <a:bodyPr lIns="91440"/>
          <a:lstStyle>
            <a:lvl1pPr marL="0" indent="0">
              <a:buNone/>
              <a:defRPr sz="2039">
                <a:solidFill>
                  <a:schemeClr val="bg1"/>
                </a:solidFill>
                <a:latin typeface="+mj-lt"/>
              </a:defRPr>
            </a:lvl1pPr>
          </a:lstStyle>
          <a:p>
            <a:pPr lvl="0"/>
            <a:r>
              <a:rPr lang="en-US"/>
              <a:t>Click to enter title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8148" y="1146354"/>
            <a:ext cx="11239465" cy="816149"/>
          </a:xfrm>
        </p:spPr>
        <p:txBody>
          <a:bodyPr wrap="square">
            <a:spAutoFit/>
          </a:bodyPr>
          <a:lstStyle>
            <a:lvl1pPr marL="0" indent="0">
              <a:spcBef>
                <a:spcPts val="612"/>
              </a:spcBef>
              <a:spcAft>
                <a:spcPts val="612"/>
              </a:spcAft>
              <a:buNone/>
              <a:defRPr sz="2448">
                <a:solidFill>
                  <a:srgbClr val="2F2F2F"/>
                </a:solidFill>
                <a:latin typeface="Segoe UI" panose="020B0502040204020203" pitchFamily="34" charset="0"/>
                <a:cs typeface="Segoe UI" panose="020B0502040204020203" pitchFamily="34" charset="0"/>
              </a:defRPr>
            </a:lvl1pPr>
            <a:lvl2pPr marL="233079" indent="0">
              <a:buNone/>
              <a:defRPr sz="2448">
                <a:solidFill>
                  <a:srgbClr val="2F2F2F"/>
                </a:solidFill>
                <a:latin typeface="Segoe UI" panose="020B0502040204020203" pitchFamily="34" charset="0"/>
                <a:cs typeface="Segoe UI" panose="020B0502040204020203" pitchFamily="34" charset="0"/>
              </a:defRPr>
            </a:lvl2pPr>
            <a:lvl3pPr marL="466159" indent="0">
              <a:buNone/>
              <a:defRPr/>
            </a:lvl3pPr>
            <a:lvl4pPr marL="699237" indent="0">
              <a:buNone/>
              <a:defRPr/>
            </a:lvl4pPr>
            <a:lvl5pPr marL="932317" indent="0">
              <a:buNone/>
              <a:defRPr/>
            </a:lvl5pPr>
          </a:lstStyle>
          <a:p>
            <a:pPr lvl="0"/>
            <a:r>
              <a:rPr lang="en-US"/>
              <a:t>Click to edit text</a:t>
            </a:r>
          </a:p>
        </p:txBody>
      </p:sp>
      <p:sp>
        <p:nvSpPr>
          <p:cNvPr id="9" name="Title 1">
            <a:extLst>
              <a:ext uri="{FF2B5EF4-FFF2-40B4-BE49-F238E27FC236}">
                <a16:creationId xmlns:a16="http://schemas.microsoft.com/office/drawing/2014/main" id="{6EEA76B4-B323-C542-967F-5828DA460ED8}"/>
              </a:ext>
            </a:extLst>
          </p:cNvPr>
          <p:cNvSpPr>
            <a:spLocks noGrp="1"/>
          </p:cNvSpPr>
          <p:nvPr>
            <p:ph type="title" hasCustomPrompt="1"/>
          </p:nvPr>
        </p:nvSpPr>
        <p:spPr>
          <a:xfrm>
            <a:off x="600215" y="582878"/>
            <a:ext cx="11254768" cy="439465"/>
          </a:xfrm>
          <a:prstGeom prst="rect">
            <a:avLst/>
          </a:prstGeom>
        </p:spPr>
        <p:txBody>
          <a:bodyPr wrap="square"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Bottom code layout</a:t>
            </a:r>
          </a:p>
        </p:txBody>
      </p:sp>
    </p:spTree>
    <p:extLst>
      <p:ext uri="{BB962C8B-B14F-4D97-AF65-F5344CB8AC3E}">
        <p14:creationId xmlns:p14="http://schemas.microsoft.com/office/powerpoint/2010/main" val="1971131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700" fill="hold"/>
                                        <p:tgtEl>
                                          <p:spTgt spid="16"/>
                                        </p:tgtEl>
                                        <p:attrNameLst>
                                          <p:attrName>ppt_x</p:attrName>
                                        </p:attrNameLst>
                                      </p:cBhvr>
                                      <p:tavLst>
                                        <p:tav tm="0">
                                          <p:val>
                                            <p:strVal val="#ppt_x"/>
                                          </p:val>
                                        </p:tav>
                                        <p:tav tm="100000">
                                          <p:val>
                                            <p:strVal val="#ppt_x"/>
                                          </p:val>
                                        </p:tav>
                                      </p:tavLst>
                                    </p:anim>
                                    <p:anim calcmode="lin" valueType="num">
                                      <p:cBhvr>
                                        <p:cTn id="13" dur="700" fill="hold"/>
                                        <p:tgtEl>
                                          <p:spTgt spid="16"/>
                                        </p:tgtEl>
                                        <p:attrNameLst>
                                          <p:attrName>ppt_y</p:attrName>
                                        </p:attrNameLst>
                                      </p:cBhvr>
                                      <p:tavLst>
                                        <p:tav tm="0">
                                          <p:val>
                                            <p:strVal val="#ppt_y-#ppt_h/2"/>
                                          </p:val>
                                        </p:tav>
                                        <p:tav tm="100000">
                                          <p:val>
                                            <p:strVal val="#ppt_y"/>
                                          </p:val>
                                        </p:tav>
                                      </p:tavLst>
                                    </p:anim>
                                    <p:anim calcmode="lin" valueType="num">
                                      <p:cBhvr>
                                        <p:cTn id="14" dur="700" fill="hold"/>
                                        <p:tgtEl>
                                          <p:spTgt spid="16"/>
                                        </p:tgtEl>
                                        <p:attrNameLst>
                                          <p:attrName>ppt_w</p:attrName>
                                        </p:attrNameLst>
                                      </p:cBhvr>
                                      <p:tavLst>
                                        <p:tav tm="0">
                                          <p:val>
                                            <p:strVal val="#ppt_w"/>
                                          </p:val>
                                        </p:tav>
                                        <p:tav tm="100000">
                                          <p:val>
                                            <p:strVal val="#ppt_w"/>
                                          </p:val>
                                        </p:tav>
                                      </p:tavLst>
                                    </p:anim>
                                    <p:anim calcmode="lin" valueType="num">
                                      <p:cBhvr>
                                        <p:cTn id="15" dur="700" fill="hold"/>
                                        <p:tgtEl>
                                          <p:spTgt spid="16"/>
                                        </p:tgtEl>
                                        <p:attrNameLst>
                                          <p:attrName>ppt_h</p:attrName>
                                        </p:attrNameLst>
                                      </p:cBhvr>
                                      <p:tavLst>
                                        <p:tav tm="0">
                                          <p:val>
                                            <p:fltVal val="0"/>
                                          </p:val>
                                        </p:tav>
                                        <p:tav tm="100000">
                                          <p:val>
                                            <p:strVal val="#ppt_h"/>
                                          </p:val>
                                        </p:tav>
                                      </p:tavLst>
                                    </p:anim>
                                  </p:childTnLst>
                                </p:cTn>
                              </p:par>
                              <p:par>
                                <p:cTn id="16" presetID="17" presetClass="entr" presetSubtype="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ppt_h/2"/>
                                          </p:val>
                                        </p:tav>
                                        <p:tav tm="100000">
                                          <p:val>
                                            <p:strVal val="#ppt_y"/>
                                          </p:val>
                                        </p:tav>
                                      </p:tavLst>
                                    </p:anim>
                                    <p:anim calcmode="lin" valueType="num">
                                      <p:cBhvr>
                                        <p:cTn id="20" dur="500" fill="hold"/>
                                        <p:tgtEl>
                                          <p:spTgt spid="15"/>
                                        </p:tgtEl>
                                        <p:attrNameLst>
                                          <p:attrName>ppt_w</p:attrName>
                                        </p:attrNameLst>
                                      </p:cBhvr>
                                      <p:tavLst>
                                        <p:tav tm="0">
                                          <p:val>
                                            <p:strVal val="#ppt_w"/>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childTnLst>
                                </p:cTn>
                              </p:par>
                            </p:childTnLst>
                          </p:cTn>
                        </p:par>
                        <p:par>
                          <p:cTn id="22" fill="hold">
                            <p:stCondLst>
                              <p:cond delay="700"/>
                            </p:stCondLst>
                            <p:childTnLst>
                              <p:par>
                                <p:cTn id="23" presetID="10" presetClass="entr" presetSubtype="0" fill="hold" grpId="0" nodeType="after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fade">
                                      <p:cBhvr>
                                        <p:cTn id="25" dur="500"/>
                                        <p:tgtEl>
                                          <p:spTgt spid="1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Code Top">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E94EAA-1018-7343-9548-31BB3C3B72C4}"/>
              </a:ext>
            </a:extLst>
          </p:cNvPr>
          <p:cNvSpPr/>
          <p:nvPr userDrawn="1"/>
        </p:nvSpPr>
        <p:spPr>
          <a:xfrm>
            <a:off x="1" y="3676939"/>
            <a:ext cx="12436475" cy="33175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00059" y="915364"/>
            <a:ext cx="11239465" cy="2379489"/>
          </a:xfrm>
        </p:spPr>
        <p:txBody>
          <a:bodyPr/>
          <a:lstStyle>
            <a:lvl1pPr marL="0" indent="0">
              <a:buNone/>
              <a:defRPr sz="2855">
                <a:solidFill>
                  <a:srgbClr val="2F2F2F"/>
                </a:solidFill>
                <a:latin typeface="Consolas" panose="020B0609020204030204" pitchFamily="49" charset="0"/>
                <a:cs typeface="Consolas" panose="020B0609020204030204" pitchFamily="49" charset="0"/>
              </a:defRPr>
            </a:lvl1pPr>
            <a:lvl2pPr marL="353343" indent="0">
              <a:buNone/>
              <a:defRPr sz="244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062" indent="0">
              <a:buNone/>
              <a:defRPr sz="203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524"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591"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98148" y="5132331"/>
            <a:ext cx="11239465" cy="816149"/>
          </a:xfrm>
        </p:spPr>
        <p:txBody>
          <a:bodyPr wrap="square">
            <a:spAutoFit/>
          </a:bodyPr>
          <a:lstStyle>
            <a:lvl1pPr marL="0" indent="0">
              <a:spcBef>
                <a:spcPts val="612"/>
              </a:spcBef>
              <a:spcAft>
                <a:spcPts val="612"/>
              </a:spcAft>
              <a:buNone/>
              <a:defRPr sz="2448" b="0" i="0">
                <a:solidFill>
                  <a:srgbClr val="2F2F2F"/>
                </a:solidFill>
                <a:latin typeface="Segoe UI" panose="020B0502040204020203" pitchFamily="34" charset="0"/>
                <a:cs typeface="Segoe UI" panose="020B0502040204020203" pitchFamily="34" charset="0"/>
              </a:defRPr>
            </a:lvl1pPr>
            <a:lvl2pPr marL="233079" indent="0">
              <a:buNone/>
              <a:defRPr sz="2448" b="0" i="0">
                <a:solidFill>
                  <a:srgbClr val="2F2F2F"/>
                </a:solidFill>
                <a:latin typeface="Segoe UI" panose="020B0502040204020203" pitchFamily="34" charset="0"/>
                <a:cs typeface="Segoe UI" panose="020B0502040204020203" pitchFamily="34" charset="0"/>
              </a:defRPr>
            </a:lvl2pPr>
            <a:lvl3pPr marL="466159" indent="0">
              <a:buNone/>
              <a:defRPr/>
            </a:lvl3pPr>
            <a:lvl4pPr marL="699237" indent="0">
              <a:buNone/>
              <a:defRPr/>
            </a:lvl4pPr>
            <a:lvl5pPr marL="932317" indent="0">
              <a:buNone/>
              <a:defRPr/>
            </a:lvl5pPr>
          </a:lstStyle>
          <a:p>
            <a:pPr lvl="0"/>
            <a:r>
              <a:rPr lang="en-US"/>
              <a:t>Click to edit text</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1" y="3676939"/>
            <a:ext cx="12436475"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2" y="3631"/>
            <a:ext cx="3964126" cy="410345"/>
          </a:xfrm>
          <a:prstGeom prst="rect">
            <a:avLst/>
          </a:prstGeom>
          <a:solidFill>
            <a:srgbClr val="0478D4"/>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45" y="-24540"/>
            <a:ext cx="3958332" cy="370246"/>
          </a:xfrm>
          <a:prstGeom prst="rect">
            <a:avLst/>
          </a:prstGeom>
          <a:solidFill>
            <a:srgbClr val="2F2F2F"/>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7745" y="-17766"/>
            <a:ext cx="3864322" cy="313904"/>
          </a:xfrm>
        </p:spPr>
        <p:txBody>
          <a:bodyPr lIns="91440"/>
          <a:lstStyle>
            <a:lvl1pPr marL="0" indent="0">
              <a:buNone/>
              <a:defRPr sz="2039">
                <a:solidFill>
                  <a:schemeClr val="bg1"/>
                </a:solidFill>
                <a:latin typeface="+mj-lt"/>
              </a:defRPr>
            </a:lvl1pPr>
          </a:lstStyle>
          <a:p>
            <a:pPr lvl="0"/>
            <a:r>
              <a:rPr lang="en-US"/>
              <a:t>Click to enter title</a:t>
            </a:r>
          </a:p>
        </p:txBody>
      </p:sp>
      <p:sp>
        <p:nvSpPr>
          <p:cNvPr id="9" name="Title 1">
            <a:extLst>
              <a:ext uri="{FF2B5EF4-FFF2-40B4-BE49-F238E27FC236}">
                <a16:creationId xmlns:a16="http://schemas.microsoft.com/office/drawing/2014/main" id="{70B304A5-AA40-AE49-A736-65A1CEA3B188}"/>
              </a:ext>
            </a:extLst>
          </p:cNvPr>
          <p:cNvSpPr>
            <a:spLocks noGrp="1"/>
          </p:cNvSpPr>
          <p:nvPr>
            <p:ph type="title" hasCustomPrompt="1"/>
          </p:nvPr>
        </p:nvSpPr>
        <p:spPr>
          <a:xfrm>
            <a:off x="600215" y="4349674"/>
            <a:ext cx="11254768" cy="439465"/>
          </a:xfrm>
          <a:prstGeom prst="rect">
            <a:avLst/>
          </a:prstGeom>
        </p:spPr>
        <p:txBody>
          <a:bodyPr wrap="square"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Top code layout</a:t>
            </a:r>
          </a:p>
        </p:txBody>
      </p:sp>
    </p:spTree>
    <p:extLst>
      <p:ext uri="{BB962C8B-B14F-4D97-AF65-F5344CB8AC3E}">
        <p14:creationId xmlns:p14="http://schemas.microsoft.com/office/powerpoint/2010/main" val="102130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ode Lef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9EA6223-562B-7F41-83A4-79D755C045E6}"/>
              </a:ext>
            </a:extLst>
          </p:cNvPr>
          <p:cNvSpPr/>
          <p:nvPr userDrawn="1"/>
        </p:nvSpPr>
        <p:spPr>
          <a:xfrm>
            <a:off x="6217881" y="1"/>
            <a:ext cx="6218594" cy="699452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350992" y="783927"/>
            <a:ext cx="5455661" cy="5634432"/>
          </a:xfrm>
        </p:spPr>
        <p:txBody>
          <a:bodyPr/>
          <a:lstStyle>
            <a:lvl1pPr marL="0" indent="0">
              <a:buNone/>
              <a:defRPr sz="2855">
                <a:solidFill>
                  <a:srgbClr val="2F2F2F"/>
                </a:solidFill>
                <a:latin typeface="Consolas" panose="020B0609020204030204" pitchFamily="49" charset="0"/>
                <a:cs typeface="Consolas" panose="020B0609020204030204" pitchFamily="49" charset="0"/>
              </a:defRPr>
            </a:lvl1pPr>
            <a:lvl2pPr marL="353343" indent="0">
              <a:buNone/>
              <a:defRPr sz="244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062" indent="0">
              <a:buNone/>
              <a:defRPr sz="203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524"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591"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878085" y="1449647"/>
            <a:ext cx="4959527" cy="816149"/>
          </a:xfrm>
        </p:spPr>
        <p:txBody>
          <a:bodyPr wrap="square">
            <a:spAutoFit/>
          </a:bodyPr>
          <a:lstStyle>
            <a:lvl1pPr marL="0" indent="0">
              <a:lnSpc>
                <a:spcPct val="100000"/>
              </a:lnSpc>
              <a:spcBef>
                <a:spcPts val="61"/>
              </a:spcBef>
              <a:spcAft>
                <a:spcPts val="61"/>
              </a:spcAft>
              <a:buNone/>
              <a:defRPr sz="2448" b="0" i="0" baseline="0">
                <a:solidFill>
                  <a:srgbClr val="2F2F2F"/>
                </a:solidFill>
                <a:latin typeface="Segoe UI" panose="020B0502040204020203" pitchFamily="34" charset="0"/>
                <a:cs typeface="Segoe UI" panose="020B0502040204020203" pitchFamily="34" charset="0"/>
              </a:defRPr>
            </a:lvl1pPr>
            <a:lvl2pPr marL="0" indent="0">
              <a:lnSpc>
                <a:spcPct val="100000"/>
              </a:lnSpc>
              <a:spcBef>
                <a:spcPts val="61"/>
              </a:spcBef>
              <a:spcAft>
                <a:spcPts val="61"/>
              </a:spcAft>
              <a:buNone/>
              <a:defRPr sz="2448" b="0" i="0">
                <a:solidFill>
                  <a:srgbClr val="2F2F2F"/>
                </a:solidFill>
                <a:latin typeface="Segoe UI" panose="020B0502040204020203" pitchFamily="34" charset="0"/>
                <a:cs typeface="Segoe UI" panose="020B0502040204020203" pitchFamily="34" charset="0"/>
              </a:defRPr>
            </a:lvl2pPr>
            <a:lvl3pPr marL="466159" indent="0">
              <a:buNone/>
              <a:defRPr/>
            </a:lvl3pPr>
            <a:lvl4pPr marL="699237" indent="0">
              <a:buNone/>
              <a:defRPr/>
            </a:lvl4pPr>
            <a:lvl5pPr marL="932317" indent="0">
              <a:buNone/>
              <a:defRPr/>
            </a:lvl5pPr>
          </a:lstStyle>
          <a:p>
            <a:pPr lvl="0"/>
            <a:r>
              <a:rPr lang="en-US"/>
              <a:t>Click to edit text</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217881" y="-17767"/>
            <a:ext cx="0" cy="7012292"/>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2" y="3631"/>
            <a:ext cx="3964126" cy="410345"/>
          </a:xfrm>
          <a:prstGeom prst="rect">
            <a:avLst/>
          </a:prstGeom>
          <a:solidFill>
            <a:srgbClr val="0478D4"/>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45" y="-24540"/>
            <a:ext cx="3958332" cy="370246"/>
          </a:xfrm>
          <a:prstGeom prst="rect">
            <a:avLst/>
          </a:prstGeom>
          <a:solidFill>
            <a:srgbClr val="2F2F2F"/>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7745" y="-17766"/>
            <a:ext cx="3864322" cy="313904"/>
          </a:xfrm>
        </p:spPr>
        <p:txBody>
          <a:bodyPr lIns="91440"/>
          <a:lstStyle>
            <a:lvl1pPr marL="0" indent="0">
              <a:buNone/>
              <a:defRPr sz="2039">
                <a:solidFill>
                  <a:schemeClr val="bg1"/>
                </a:solidFill>
                <a:latin typeface="+mj-lt"/>
              </a:defRPr>
            </a:lvl1pPr>
          </a:lstStyle>
          <a:p>
            <a:pPr lvl="0"/>
            <a:r>
              <a:rPr lang="en-US"/>
              <a:t>Click to enter title</a:t>
            </a:r>
          </a:p>
        </p:txBody>
      </p:sp>
      <p:sp>
        <p:nvSpPr>
          <p:cNvPr id="18" name="Title 1">
            <a:extLst>
              <a:ext uri="{FF2B5EF4-FFF2-40B4-BE49-F238E27FC236}">
                <a16:creationId xmlns:a16="http://schemas.microsoft.com/office/drawing/2014/main" id="{951C9F2B-0277-E340-BD58-3D132BA83174}"/>
              </a:ext>
            </a:extLst>
          </p:cNvPr>
          <p:cNvSpPr>
            <a:spLocks noGrp="1"/>
          </p:cNvSpPr>
          <p:nvPr>
            <p:ph type="title" hasCustomPrompt="1"/>
          </p:nvPr>
        </p:nvSpPr>
        <p:spPr>
          <a:xfrm>
            <a:off x="6878083" y="803904"/>
            <a:ext cx="3615166" cy="439479"/>
          </a:xfrm>
          <a:prstGeom prst="rect">
            <a:avLst/>
          </a:prstGeom>
        </p:spPr>
        <p:txBody>
          <a:bodyPr wrap="square"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Left code layout</a:t>
            </a:r>
          </a:p>
        </p:txBody>
      </p:sp>
    </p:spTree>
    <p:extLst>
      <p:ext uri="{BB962C8B-B14F-4D97-AF65-F5344CB8AC3E}">
        <p14:creationId xmlns:p14="http://schemas.microsoft.com/office/powerpoint/2010/main" val="2931568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de Right">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5390834-B790-B64F-8252-44EC8D3AA607}"/>
              </a:ext>
            </a:extLst>
          </p:cNvPr>
          <p:cNvSpPr/>
          <p:nvPr userDrawn="1"/>
        </p:nvSpPr>
        <p:spPr>
          <a:xfrm>
            <a:off x="10063" y="1"/>
            <a:ext cx="6218594" cy="699452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562842" y="841411"/>
            <a:ext cx="5525315" cy="5311704"/>
          </a:xfrm>
        </p:spPr>
        <p:txBody>
          <a:bodyPr/>
          <a:lstStyle>
            <a:lvl1pPr marL="0" indent="0">
              <a:buNone/>
              <a:defRPr sz="2855">
                <a:solidFill>
                  <a:srgbClr val="2F2F2F"/>
                </a:solidFill>
                <a:latin typeface="Consolas" panose="020B0609020204030204" pitchFamily="49" charset="0"/>
                <a:cs typeface="Consolas" panose="020B0609020204030204" pitchFamily="49" charset="0"/>
              </a:defRPr>
            </a:lvl1pPr>
            <a:lvl2pPr marL="353343" indent="0">
              <a:buNone/>
              <a:defRPr sz="244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062" indent="0">
              <a:buNone/>
              <a:defRPr sz="203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524"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591"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217881" y="-24539"/>
            <a:ext cx="0" cy="701906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234995" y="3631"/>
            <a:ext cx="3964126" cy="410345"/>
          </a:xfrm>
          <a:prstGeom prst="rect">
            <a:avLst/>
          </a:prstGeom>
          <a:solidFill>
            <a:srgbClr val="0478D4"/>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236769" y="-24540"/>
            <a:ext cx="3958332" cy="370246"/>
          </a:xfrm>
          <a:prstGeom prst="rect">
            <a:avLst/>
          </a:prstGeom>
          <a:solidFill>
            <a:srgbClr val="2F2F2F"/>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322668" y="-17766"/>
            <a:ext cx="3864322" cy="313904"/>
          </a:xfrm>
        </p:spPr>
        <p:txBody>
          <a:bodyPr lIns="91440"/>
          <a:lstStyle>
            <a:lvl1pPr marL="0" indent="0">
              <a:buNone/>
              <a:defRPr sz="2039">
                <a:solidFill>
                  <a:schemeClr val="bg1"/>
                </a:solidFill>
                <a:latin typeface="+mj-lt"/>
              </a:defRPr>
            </a:lvl1pPr>
          </a:lstStyle>
          <a:p>
            <a:pPr lvl="0"/>
            <a:r>
              <a:rPr lang="en-US"/>
              <a:t>Click to enter title</a:t>
            </a:r>
          </a:p>
        </p:txBody>
      </p:sp>
      <p:sp>
        <p:nvSpPr>
          <p:cNvPr id="10" name="Text Placeholder 3">
            <a:extLst>
              <a:ext uri="{FF2B5EF4-FFF2-40B4-BE49-F238E27FC236}">
                <a16:creationId xmlns:a16="http://schemas.microsoft.com/office/drawing/2014/main" id="{0D6BDBBB-D328-D24A-BA20-6DEC171AB364}"/>
              </a:ext>
            </a:extLst>
          </p:cNvPr>
          <p:cNvSpPr>
            <a:spLocks noGrp="1"/>
          </p:cNvSpPr>
          <p:nvPr>
            <p:ph type="body" sz="quarter" idx="10" hasCustomPrompt="1"/>
          </p:nvPr>
        </p:nvSpPr>
        <p:spPr>
          <a:xfrm>
            <a:off x="590621" y="1507130"/>
            <a:ext cx="4959527" cy="816149"/>
          </a:xfrm>
        </p:spPr>
        <p:txBody>
          <a:bodyPr wrap="square">
            <a:spAutoFit/>
          </a:bodyPr>
          <a:lstStyle>
            <a:lvl1pPr marL="0" indent="0">
              <a:lnSpc>
                <a:spcPct val="100000"/>
              </a:lnSpc>
              <a:spcBef>
                <a:spcPts val="61"/>
              </a:spcBef>
              <a:spcAft>
                <a:spcPts val="61"/>
              </a:spcAft>
              <a:buNone/>
              <a:defRPr sz="2448" b="0" i="0" baseline="0">
                <a:solidFill>
                  <a:srgbClr val="2F2F2F"/>
                </a:solidFill>
                <a:latin typeface="Segoe UI" panose="020B0502040204020203" pitchFamily="34" charset="0"/>
                <a:cs typeface="Segoe UI" panose="020B0502040204020203" pitchFamily="34" charset="0"/>
              </a:defRPr>
            </a:lvl1pPr>
            <a:lvl2pPr marL="0" indent="0">
              <a:lnSpc>
                <a:spcPct val="100000"/>
              </a:lnSpc>
              <a:spcBef>
                <a:spcPts val="61"/>
              </a:spcBef>
              <a:spcAft>
                <a:spcPts val="61"/>
              </a:spcAft>
              <a:buNone/>
              <a:defRPr sz="2448" b="0" i="0">
                <a:solidFill>
                  <a:srgbClr val="2F2F2F"/>
                </a:solidFill>
                <a:latin typeface="Segoe UI" panose="020B0502040204020203" pitchFamily="34" charset="0"/>
                <a:cs typeface="Segoe UI" panose="020B0502040204020203" pitchFamily="34" charset="0"/>
              </a:defRPr>
            </a:lvl2pPr>
            <a:lvl3pPr marL="466159" indent="0">
              <a:buNone/>
              <a:defRPr/>
            </a:lvl3pPr>
            <a:lvl4pPr marL="699237" indent="0">
              <a:buNone/>
              <a:defRPr/>
            </a:lvl4pPr>
            <a:lvl5pPr marL="932317" indent="0">
              <a:buNone/>
              <a:defRPr/>
            </a:lvl5pPr>
          </a:lstStyle>
          <a:p>
            <a:pPr lvl="0"/>
            <a:r>
              <a:rPr lang="en-US"/>
              <a:t>Click to edit text</a:t>
            </a:r>
          </a:p>
        </p:txBody>
      </p:sp>
      <p:sp>
        <p:nvSpPr>
          <p:cNvPr id="19" name="Title 1">
            <a:extLst>
              <a:ext uri="{FF2B5EF4-FFF2-40B4-BE49-F238E27FC236}">
                <a16:creationId xmlns:a16="http://schemas.microsoft.com/office/drawing/2014/main" id="{C7D847C2-274F-104A-BE52-63BE694D0806}"/>
              </a:ext>
            </a:extLst>
          </p:cNvPr>
          <p:cNvSpPr>
            <a:spLocks noGrp="1"/>
          </p:cNvSpPr>
          <p:nvPr>
            <p:ph type="title" hasCustomPrompt="1"/>
          </p:nvPr>
        </p:nvSpPr>
        <p:spPr>
          <a:xfrm>
            <a:off x="628040" y="803904"/>
            <a:ext cx="3615166" cy="439465"/>
          </a:xfrm>
          <a:prstGeom prst="rect">
            <a:avLst/>
          </a:prstGeom>
        </p:spPr>
        <p:txBody>
          <a:bodyPr wrap="square" lIns="0" tIns="0" rIns="0" bIns="0">
            <a:spAutoFit/>
          </a:bodyPr>
          <a:lstStyle>
            <a:lvl1pPr marL="4662">
              <a:lnSpc>
                <a:spcPct val="100000"/>
              </a:lnSpc>
              <a:defRPr sz="2856" b="0" i="0" cap="none" baseline="0">
                <a:solidFill>
                  <a:srgbClr val="2F2F2F"/>
                </a:solidFill>
                <a:latin typeface="Segoe UI Semibold" panose="020B0502040204020203" pitchFamily="34" charset="0"/>
                <a:cs typeface="Segoe UI Semibold" panose="020B0502040204020203" pitchFamily="34" charset="0"/>
              </a:defRPr>
            </a:lvl1pPr>
          </a:lstStyle>
          <a:p>
            <a:r>
              <a:rPr lang="en-US"/>
              <a:t>Right code layout</a:t>
            </a:r>
          </a:p>
        </p:txBody>
      </p:sp>
    </p:spTree>
    <p:extLst>
      <p:ext uri="{BB962C8B-B14F-4D97-AF65-F5344CB8AC3E}">
        <p14:creationId xmlns:p14="http://schemas.microsoft.com/office/powerpoint/2010/main" val="1983970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700" fill="hold"/>
                                        <p:tgtEl>
                                          <p:spTgt spid="16"/>
                                        </p:tgtEl>
                                        <p:attrNameLst>
                                          <p:attrName>ppt_x</p:attrName>
                                        </p:attrNameLst>
                                      </p:cBhvr>
                                      <p:tavLst>
                                        <p:tav tm="0">
                                          <p:val>
                                            <p:strVal val="#ppt_x"/>
                                          </p:val>
                                        </p:tav>
                                        <p:tav tm="100000">
                                          <p:val>
                                            <p:strVal val="#ppt_x"/>
                                          </p:val>
                                        </p:tav>
                                      </p:tavLst>
                                    </p:anim>
                                    <p:anim calcmode="lin" valueType="num">
                                      <p:cBhvr>
                                        <p:cTn id="13" dur="700" fill="hold"/>
                                        <p:tgtEl>
                                          <p:spTgt spid="16"/>
                                        </p:tgtEl>
                                        <p:attrNameLst>
                                          <p:attrName>ppt_y</p:attrName>
                                        </p:attrNameLst>
                                      </p:cBhvr>
                                      <p:tavLst>
                                        <p:tav tm="0">
                                          <p:val>
                                            <p:strVal val="#ppt_y-#ppt_h/2"/>
                                          </p:val>
                                        </p:tav>
                                        <p:tav tm="100000">
                                          <p:val>
                                            <p:strVal val="#ppt_y"/>
                                          </p:val>
                                        </p:tav>
                                      </p:tavLst>
                                    </p:anim>
                                    <p:anim calcmode="lin" valueType="num">
                                      <p:cBhvr>
                                        <p:cTn id="14" dur="700" fill="hold"/>
                                        <p:tgtEl>
                                          <p:spTgt spid="16"/>
                                        </p:tgtEl>
                                        <p:attrNameLst>
                                          <p:attrName>ppt_w</p:attrName>
                                        </p:attrNameLst>
                                      </p:cBhvr>
                                      <p:tavLst>
                                        <p:tav tm="0">
                                          <p:val>
                                            <p:strVal val="#ppt_w"/>
                                          </p:val>
                                        </p:tav>
                                        <p:tav tm="100000">
                                          <p:val>
                                            <p:strVal val="#ppt_w"/>
                                          </p:val>
                                        </p:tav>
                                      </p:tavLst>
                                    </p:anim>
                                    <p:anim calcmode="lin" valueType="num">
                                      <p:cBhvr>
                                        <p:cTn id="15" dur="700" fill="hold"/>
                                        <p:tgtEl>
                                          <p:spTgt spid="16"/>
                                        </p:tgtEl>
                                        <p:attrNameLst>
                                          <p:attrName>ppt_h</p:attrName>
                                        </p:attrNameLst>
                                      </p:cBhvr>
                                      <p:tavLst>
                                        <p:tav tm="0">
                                          <p:val>
                                            <p:fltVal val="0"/>
                                          </p:val>
                                        </p:tav>
                                        <p:tav tm="100000">
                                          <p:val>
                                            <p:strVal val="#ppt_h"/>
                                          </p:val>
                                        </p:tav>
                                      </p:tavLst>
                                    </p:anim>
                                  </p:childTnLst>
                                </p:cTn>
                              </p:par>
                              <p:par>
                                <p:cTn id="16" presetID="17" presetClass="entr" presetSubtype="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ppt_h/2"/>
                                          </p:val>
                                        </p:tav>
                                        <p:tav tm="100000">
                                          <p:val>
                                            <p:strVal val="#ppt_y"/>
                                          </p:val>
                                        </p:tav>
                                      </p:tavLst>
                                    </p:anim>
                                    <p:anim calcmode="lin" valueType="num">
                                      <p:cBhvr>
                                        <p:cTn id="20" dur="500" fill="hold"/>
                                        <p:tgtEl>
                                          <p:spTgt spid="15"/>
                                        </p:tgtEl>
                                        <p:attrNameLst>
                                          <p:attrName>ppt_w</p:attrName>
                                        </p:attrNameLst>
                                      </p:cBhvr>
                                      <p:tavLst>
                                        <p:tav tm="0">
                                          <p:val>
                                            <p:strVal val="#ppt_w"/>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childTnLst>
                                </p:cTn>
                              </p:par>
                            </p:childTnLst>
                          </p:cTn>
                        </p:par>
                        <p:par>
                          <p:cTn id="22" fill="hold">
                            <p:stCondLst>
                              <p:cond delay="700"/>
                            </p:stCondLst>
                            <p:childTnLst>
                              <p:par>
                                <p:cTn id="23" presetID="10" presetClass="entr" presetSubtype="0" fill="hold" grpId="0" nodeType="after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fade">
                                      <p:cBhvr>
                                        <p:cTn id="25" dur="500"/>
                                        <p:tgtEl>
                                          <p:spTgt spid="1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Code Full">
    <p:bg>
      <p:bgPr>
        <a:solidFill>
          <a:schemeClr val="bg1"/>
        </a:solidFill>
        <a:effectLst/>
      </p:bgPr>
    </p:bg>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00059" y="607477"/>
            <a:ext cx="11239465" cy="5625068"/>
          </a:xfrm>
        </p:spPr>
        <p:txBody>
          <a:bodyPr/>
          <a:lstStyle>
            <a:lvl1pPr marL="0" indent="0">
              <a:buNone/>
              <a:defRPr sz="2855">
                <a:solidFill>
                  <a:srgbClr val="2F2F2F"/>
                </a:solidFill>
                <a:latin typeface="Consolas" panose="020B0609020204030204" pitchFamily="49" charset="0"/>
                <a:cs typeface="Consolas" panose="020B0609020204030204" pitchFamily="49" charset="0"/>
              </a:defRPr>
            </a:lvl1pPr>
            <a:lvl2pPr marL="353343" indent="0">
              <a:buNone/>
              <a:defRPr sz="244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062" indent="0">
              <a:buNone/>
              <a:defRPr sz="203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524"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591" indent="0">
              <a:buNone/>
              <a:defRPr sz="183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2" y="1010"/>
            <a:ext cx="3964126" cy="451380"/>
          </a:xfrm>
          <a:prstGeom prst="rect">
            <a:avLst/>
          </a:prstGeom>
          <a:solidFill>
            <a:srgbClr val="0478D4"/>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45" y="-25155"/>
            <a:ext cx="3958332" cy="407270"/>
          </a:xfrm>
          <a:prstGeom prst="rect">
            <a:avLst/>
          </a:prstGeom>
          <a:solidFill>
            <a:srgbClr val="2F2F2F"/>
          </a:solidFill>
        </p:spPr>
        <p:txBody>
          <a:bodyPr vert="horz" lIns="186472" tIns="186472" rIns="186472" bIns="18647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12"/>
              </a:spcBef>
            </a:pPr>
            <a:endParaRPr lang="en-US" sz="1937"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7745" y="-15565"/>
            <a:ext cx="3864322" cy="345295"/>
          </a:xfrm>
        </p:spPr>
        <p:txBody>
          <a:bodyPr lIns="91440"/>
          <a:lstStyle>
            <a:lvl1pPr marL="0" indent="0">
              <a:buNone/>
              <a:defRPr sz="2039">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308880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436475" cy="6994525"/>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347626" y="2430217"/>
            <a:ext cx="6853869" cy="2274750"/>
            <a:chOff x="8259622" y="6176803"/>
            <a:chExt cx="12770696" cy="4236794"/>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513321" y="6176803"/>
              <a:ext cx="1023560" cy="81214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59622" y="6831910"/>
              <a:ext cx="1300775" cy="81214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513323" y="7628369"/>
              <a:ext cx="1023560" cy="81214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59623" y="8327374"/>
              <a:ext cx="1300775" cy="81214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600215" y="582878"/>
            <a:ext cx="11245050" cy="439465"/>
          </a:xfrm>
          <a:prstGeom prst="rect">
            <a:avLst/>
          </a:prstGeom>
        </p:spPr>
        <p:txBody>
          <a:bodyPr wrap="square" lIns="0" tIns="0" rIns="0" bIns="0">
            <a:spAutoFit/>
          </a:bodyPr>
          <a:lstStyle>
            <a:lvl1pPr marL="4662">
              <a:lnSpc>
                <a:spcPct val="100000"/>
              </a:lnSpc>
              <a:defRPr sz="2856"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85760" y="2059499"/>
            <a:ext cx="11259505" cy="3449078"/>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sz="204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187714865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png"/><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1.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5.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theme" Target="../theme/theme6.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 id="2147484727" r:id="rId13"/>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1935881"/>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504418838"/>
      </p:ext>
    </p:extLst>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208555"/>
      </p:ext>
    </p:extLst>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 id="2147484718" r:id="rId12"/>
    <p:sldLayoutId id="2147484719" r:id="rId13"/>
    <p:sldLayoutId id="2147484720" r:id="rId14"/>
    <p:sldLayoutId id="2147484721" r:id="rId15"/>
    <p:sldLayoutId id="2147484722" r:id="rId16"/>
    <p:sldLayoutId id="2147484723" r:id="rId17"/>
    <p:sldLayoutId id="2147484724" r:id="rId18"/>
    <p:sldLayoutId id="2147484725" r:id="rId19"/>
    <p:sldLayoutId id="2147484726" r:id="rId20"/>
  </p:sldLayoutIdLst>
  <p:txStyles>
    <p:titleStyle>
      <a:lvl1pPr algn="l" defTabSz="466205" rtl="0" eaLnBrk="1" latinLnBrk="0" hangingPunct="1">
        <a:lnSpc>
          <a:spcPct val="90000"/>
        </a:lnSpc>
        <a:spcBef>
          <a:spcPct val="0"/>
        </a:spcBef>
        <a:buNone/>
        <a:defRPr sz="2244" kern="1200">
          <a:solidFill>
            <a:schemeClr val="tx1"/>
          </a:solidFill>
          <a:latin typeface="+mj-lt"/>
          <a:ea typeface="+mj-ea"/>
          <a:cs typeface="+mj-cs"/>
        </a:defRPr>
      </a:lvl1pPr>
    </p:titleStyle>
    <p:bodyStyle>
      <a:lvl1pPr marL="116551" indent="-116551" algn="l" defTabSz="466205" rtl="0" eaLnBrk="1" latinLnBrk="0" hangingPunct="1">
        <a:lnSpc>
          <a:spcPct val="90000"/>
        </a:lnSpc>
        <a:spcBef>
          <a:spcPts val="510"/>
        </a:spcBef>
        <a:buFont typeface="Arial" panose="020B0604020202020204" pitchFamily="34" charset="0"/>
        <a:buChar char="•"/>
        <a:defRPr sz="1428" kern="1200">
          <a:solidFill>
            <a:schemeClr val="tx1"/>
          </a:solidFill>
          <a:latin typeface="+mn-lt"/>
          <a:ea typeface="+mn-ea"/>
          <a:cs typeface="+mn-cs"/>
        </a:defRPr>
      </a:lvl1pPr>
      <a:lvl2pPr marL="349653" indent="-116551" algn="l" defTabSz="466205" rtl="0" eaLnBrk="1" latinLnBrk="0" hangingPunct="1">
        <a:lnSpc>
          <a:spcPct val="90000"/>
        </a:lnSpc>
        <a:spcBef>
          <a:spcPts val="255"/>
        </a:spcBef>
        <a:buFont typeface="Arial" panose="020B0604020202020204" pitchFamily="34" charset="0"/>
        <a:buChar char="•"/>
        <a:defRPr sz="1224" kern="1200">
          <a:solidFill>
            <a:schemeClr val="tx1"/>
          </a:solidFill>
          <a:latin typeface="+mn-lt"/>
          <a:ea typeface="+mn-ea"/>
          <a:cs typeface="+mn-cs"/>
        </a:defRPr>
      </a:lvl2pPr>
      <a:lvl3pPr marL="582757" indent="-116551" algn="l" defTabSz="466205" rtl="0" eaLnBrk="1" latinLnBrk="0" hangingPunct="1">
        <a:lnSpc>
          <a:spcPct val="90000"/>
        </a:lnSpc>
        <a:spcBef>
          <a:spcPts val="255"/>
        </a:spcBef>
        <a:buFont typeface="Arial" panose="020B0604020202020204" pitchFamily="34" charset="0"/>
        <a:buChar char="•"/>
        <a:defRPr sz="1020" kern="1200">
          <a:solidFill>
            <a:schemeClr val="tx1"/>
          </a:solidFill>
          <a:latin typeface="+mn-lt"/>
          <a:ea typeface="+mn-ea"/>
          <a:cs typeface="+mn-cs"/>
        </a:defRPr>
      </a:lvl3pPr>
      <a:lvl4pPr marL="815859" indent="-116551" algn="l" defTabSz="466205" rtl="0" eaLnBrk="1" latinLnBrk="0" hangingPunct="1">
        <a:lnSpc>
          <a:spcPct val="90000"/>
        </a:lnSpc>
        <a:spcBef>
          <a:spcPts val="255"/>
        </a:spcBef>
        <a:buFont typeface="Arial" panose="020B0604020202020204" pitchFamily="34" charset="0"/>
        <a:buChar char="•"/>
        <a:defRPr sz="918" kern="1200">
          <a:solidFill>
            <a:schemeClr val="tx1"/>
          </a:solidFill>
          <a:latin typeface="+mn-lt"/>
          <a:ea typeface="+mn-ea"/>
          <a:cs typeface="+mn-cs"/>
        </a:defRPr>
      </a:lvl4pPr>
      <a:lvl5pPr marL="1048961" indent="-116551" algn="l" defTabSz="466205" rtl="0" eaLnBrk="1" latinLnBrk="0" hangingPunct="1">
        <a:lnSpc>
          <a:spcPct val="90000"/>
        </a:lnSpc>
        <a:spcBef>
          <a:spcPts val="255"/>
        </a:spcBef>
        <a:buFont typeface="Arial" panose="020B0604020202020204" pitchFamily="34" charset="0"/>
        <a:buChar char="•"/>
        <a:defRPr sz="918" kern="1200">
          <a:solidFill>
            <a:schemeClr val="tx1"/>
          </a:solidFill>
          <a:latin typeface="+mn-lt"/>
          <a:ea typeface="+mn-ea"/>
          <a:cs typeface="+mn-cs"/>
        </a:defRPr>
      </a:lvl5pPr>
      <a:lvl6pPr marL="1282064" indent="-116551" algn="l" defTabSz="466205" rtl="0" eaLnBrk="1" latinLnBrk="0" hangingPunct="1">
        <a:lnSpc>
          <a:spcPct val="90000"/>
        </a:lnSpc>
        <a:spcBef>
          <a:spcPts val="255"/>
        </a:spcBef>
        <a:buFont typeface="Arial" panose="020B0604020202020204" pitchFamily="34" charset="0"/>
        <a:buChar char="•"/>
        <a:defRPr sz="918" kern="1200">
          <a:solidFill>
            <a:schemeClr val="tx1"/>
          </a:solidFill>
          <a:latin typeface="+mn-lt"/>
          <a:ea typeface="+mn-ea"/>
          <a:cs typeface="+mn-cs"/>
        </a:defRPr>
      </a:lvl6pPr>
      <a:lvl7pPr marL="1515166" indent="-116551" algn="l" defTabSz="466205" rtl="0" eaLnBrk="1" latinLnBrk="0" hangingPunct="1">
        <a:lnSpc>
          <a:spcPct val="90000"/>
        </a:lnSpc>
        <a:spcBef>
          <a:spcPts val="255"/>
        </a:spcBef>
        <a:buFont typeface="Arial" panose="020B0604020202020204" pitchFamily="34" charset="0"/>
        <a:buChar char="•"/>
        <a:defRPr sz="918" kern="1200">
          <a:solidFill>
            <a:schemeClr val="tx1"/>
          </a:solidFill>
          <a:latin typeface="+mn-lt"/>
          <a:ea typeface="+mn-ea"/>
          <a:cs typeface="+mn-cs"/>
        </a:defRPr>
      </a:lvl7pPr>
      <a:lvl8pPr marL="1748269" indent="-116551" algn="l" defTabSz="466205" rtl="0" eaLnBrk="1" latinLnBrk="0" hangingPunct="1">
        <a:lnSpc>
          <a:spcPct val="90000"/>
        </a:lnSpc>
        <a:spcBef>
          <a:spcPts val="255"/>
        </a:spcBef>
        <a:buFont typeface="Arial" panose="020B0604020202020204" pitchFamily="34" charset="0"/>
        <a:buChar char="•"/>
        <a:defRPr sz="918" kern="1200">
          <a:solidFill>
            <a:schemeClr val="tx1"/>
          </a:solidFill>
          <a:latin typeface="+mn-lt"/>
          <a:ea typeface="+mn-ea"/>
          <a:cs typeface="+mn-cs"/>
        </a:defRPr>
      </a:lvl8pPr>
      <a:lvl9pPr marL="1981371" indent="-116551" algn="l" defTabSz="466205" rtl="0" eaLnBrk="1" latinLnBrk="0" hangingPunct="1">
        <a:lnSpc>
          <a:spcPct val="90000"/>
        </a:lnSpc>
        <a:spcBef>
          <a:spcPts val="255"/>
        </a:spcBef>
        <a:buFont typeface="Arial" panose="020B0604020202020204" pitchFamily="34" charset="0"/>
        <a:buChar char="•"/>
        <a:defRPr sz="918" kern="1200">
          <a:solidFill>
            <a:schemeClr val="tx1"/>
          </a:solidFill>
          <a:latin typeface="+mn-lt"/>
          <a:ea typeface="+mn-ea"/>
          <a:cs typeface="+mn-cs"/>
        </a:defRPr>
      </a:lvl9pPr>
    </p:bodyStyle>
    <p:otherStyle>
      <a:defPPr>
        <a:defRPr lang="en-US"/>
      </a:defPPr>
      <a:lvl1pPr marL="0" algn="l" defTabSz="466205" rtl="0" eaLnBrk="1" latinLnBrk="0" hangingPunct="1">
        <a:defRPr sz="918" kern="1200">
          <a:solidFill>
            <a:schemeClr val="tx1"/>
          </a:solidFill>
          <a:latin typeface="+mn-lt"/>
          <a:ea typeface="+mn-ea"/>
          <a:cs typeface="+mn-cs"/>
        </a:defRPr>
      </a:lvl1pPr>
      <a:lvl2pPr marL="233102" algn="l" defTabSz="466205" rtl="0" eaLnBrk="1" latinLnBrk="0" hangingPunct="1">
        <a:defRPr sz="918" kern="1200">
          <a:solidFill>
            <a:schemeClr val="tx1"/>
          </a:solidFill>
          <a:latin typeface="+mn-lt"/>
          <a:ea typeface="+mn-ea"/>
          <a:cs typeface="+mn-cs"/>
        </a:defRPr>
      </a:lvl2pPr>
      <a:lvl3pPr marL="466205" algn="l" defTabSz="466205" rtl="0" eaLnBrk="1" latinLnBrk="0" hangingPunct="1">
        <a:defRPr sz="918" kern="1200">
          <a:solidFill>
            <a:schemeClr val="tx1"/>
          </a:solidFill>
          <a:latin typeface="+mn-lt"/>
          <a:ea typeface="+mn-ea"/>
          <a:cs typeface="+mn-cs"/>
        </a:defRPr>
      </a:lvl3pPr>
      <a:lvl4pPr marL="699308" algn="l" defTabSz="466205" rtl="0" eaLnBrk="1" latinLnBrk="0" hangingPunct="1">
        <a:defRPr sz="918" kern="1200">
          <a:solidFill>
            <a:schemeClr val="tx1"/>
          </a:solidFill>
          <a:latin typeface="+mn-lt"/>
          <a:ea typeface="+mn-ea"/>
          <a:cs typeface="+mn-cs"/>
        </a:defRPr>
      </a:lvl4pPr>
      <a:lvl5pPr marL="932410" algn="l" defTabSz="466205" rtl="0" eaLnBrk="1" latinLnBrk="0" hangingPunct="1">
        <a:defRPr sz="918" kern="1200">
          <a:solidFill>
            <a:schemeClr val="tx1"/>
          </a:solidFill>
          <a:latin typeface="+mn-lt"/>
          <a:ea typeface="+mn-ea"/>
          <a:cs typeface="+mn-cs"/>
        </a:defRPr>
      </a:lvl5pPr>
      <a:lvl6pPr marL="1165512" algn="l" defTabSz="466205" rtl="0" eaLnBrk="1" latinLnBrk="0" hangingPunct="1">
        <a:defRPr sz="918" kern="1200">
          <a:solidFill>
            <a:schemeClr val="tx1"/>
          </a:solidFill>
          <a:latin typeface="+mn-lt"/>
          <a:ea typeface="+mn-ea"/>
          <a:cs typeface="+mn-cs"/>
        </a:defRPr>
      </a:lvl6pPr>
      <a:lvl7pPr marL="1398615" algn="l" defTabSz="466205" rtl="0" eaLnBrk="1" latinLnBrk="0" hangingPunct="1">
        <a:defRPr sz="918" kern="1200">
          <a:solidFill>
            <a:schemeClr val="tx1"/>
          </a:solidFill>
          <a:latin typeface="+mn-lt"/>
          <a:ea typeface="+mn-ea"/>
          <a:cs typeface="+mn-cs"/>
        </a:defRPr>
      </a:lvl7pPr>
      <a:lvl8pPr marL="1631718" algn="l" defTabSz="466205" rtl="0" eaLnBrk="1" latinLnBrk="0" hangingPunct="1">
        <a:defRPr sz="918" kern="1200">
          <a:solidFill>
            <a:schemeClr val="tx1"/>
          </a:solidFill>
          <a:latin typeface="+mn-lt"/>
          <a:ea typeface="+mn-ea"/>
          <a:cs typeface="+mn-cs"/>
        </a:defRPr>
      </a:lvl8pPr>
      <a:lvl9pPr marL="1864820" algn="l" defTabSz="466205" rtl="0" eaLnBrk="1" latinLnBrk="0" hangingPunct="1">
        <a:defRPr sz="91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pos="3839">
          <p15:clr>
            <a:srgbClr val="F26B43"/>
          </p15:clr>
        </p15:guide>
        <p15:guide id="3" orient="horz" pos="2160">
          <p15:clr>
            <a:srgbClr val="F26B43"/>
          </p15:clr>
        </p15:guide>
        <p15:guide id="4" pos="359">
          <p15:clr>
            <a:srgbClr val="F26B43"/>
          </p15:clr>
        </p15:guide>
        <p15:guide id="5" orient="horz" pos="3960">
          <p15:clr>
            <a:srgbClr val="F26B43"/>
          </p15:clr>
        </p15:guide>
        <p15:guide id="6" pos="731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3.xml"/><Relationship Id="rId7"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37.png"/><Relationship Id="rId5" Type="http://schemas.openxmlformats.org/officeDocument/2006/relationships/image" Target="../media/image38.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2.wmf"/><Relationship Id="rId4" Type="http://schemas.openxmlformats.org/officeDocument/2006/relationships/image" Target="../media/image4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18" Type="http://schemas.openxmlformats.org/officeDocument/2006/relationships/image" Target="../media/image59.svg"/><Relationship Id="rId3" Type="http://schemas.openxmlformats.org/officeDocument/2006/relationships/image" Target="../media/image44.png"/><Relationship Id="rId21" Type="http://schemas.openxmlformats.org/officeDocument/2006/relationships/image" Target="../media/image62.emf"/><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notesSlide" Target="../notesSlides/notesSlide22.xml"/><Relationship Id="rId16" Type="http://schemas.openxmlformats.org/officeDocument/2006/relationships/image" Target="../media/image57.svg"/><Relationship Id="rId20" Type="http://schemas.openxmlformats.org/officeDocument/2006/relationships/image" Target="../media/image61.svg"/><Relationship Id="rId1" Type="http://schemas.openxmlformats.org/officeDocument/2006/relationships/slideLayout" Target="../slideLayouts/slideLayout33.xml"/><Relationship Id="rId6" Type="http://schemas.openxmlformats.org/officeDocument/2006/relationships/image" Target="../media/image47.svg"/><Relationship Id="rId11" Type="http://schemas.openxmlformats.org/officeDocument/2006/relationships/image" Target="../media/image52.svg"/><Relationship Id="rId5" Type="http://schemas.openxmlformats.org/officeDocument/2006/relationships/image" Target="../media/image46.png"/><Relationship Id="rId15" Type="http://schemas.openxmlformats.org/officeDocument/2006/relationships/image" Target="../media/image56.png"/><Relationship Id="rId23" Type="http://schemas.openxmlformats.org/officeDocument/2006/relationships/image" Target="../media/image64.sv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svg"/><Relationship Id="rId9" Type="http://schemas.openxmlformats.org/officeDocument/2006/relationships/image" Target="../media/image50.svg"/><Relationship Id="rId14" Type="http://schemas.openxmlformats.org/officeDocument/2006/relationships/image" Target="../media/image55.png"/><Relationship Id="rId22"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synapse-analytics/sql/best-practices-serverless-sql-poo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C86_8B3829CE.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4200270777"/>
              </p:ext>
            </p:extLst>
          </p:nvPr>
        </p:nvGraphicFramePr>
        <p:xfrm>
          <a:off x="439738" y="1143476"/>
          <a:ext cx="11571287" cy="551008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Run interactive queries using Azure Synapse Analytics serverless SQL pools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50 - 60 minutes        Lab: 50 – 60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Introduce </a:t>
                      </a:r>
                      <a:r>
                        <a:rPr lang="en-GB" sz="1400" kern="1200" dirty="0">
                          <a:solidFill>
                            <a:schemeClr val="tx1">
                              <a:lumMod val="85000"/>
                            </a:schemeClr>
                          </a:solidFill>
                          <a:latin typeface="+mn-lt"/>
                          <a:ea typeface="+mn-ea"/>
                          <a:cs typeface="Segoe UI" pitchFamily="34" charset="0"/>
                        </a:rPr>
                        <a:t>Azure Synapse serverless SQL pools capabilities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Query and manipulate data stored in a data lake using </a:t>
                      </a:r>
                      <a:r>
                        <a:rPr lang="en-GB" sz="1400" kern="1200" dirty="0">
                          <a:solidFill>
                            <a:schemeClr val="tx1">
                              <a:lumMod val="85000"/>
                            </a:schemeClr>
                          </a:solidFill>
                          <a:latin typeface="+mn-lt"/>
                          <a:ea typeface="+mn-ea"/>
                          <a:cs typeface="Segoe UI" pitchFamily="34" charset="0"/>
                        </a:rPr>
                        <a:t>Azure Synapse serverless SQL pools </a:t>
                      </a:r>
                      <a:r>
                        <a:rPr lang="en-US" sz="1400" kern="1200" dirty="0">
                          <a:solidFill>
                            <a:schemeClr val="tx1">
                              <a:lumMod val="85000"/>
                            </a:schemeClr>
                          </a:solidFill>
                          <a:latin typeface="+mn-lt"/>
                          <a:ea typeface="+mn-ea"/>
                          <a:cs typeface="Segoe UI" pitchFamily="34" charset="0"/>
                        </a:rPr>
                        <a:t>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400" kern="1200" dirty="0">
                          <a:solidFill>
                            <a:schemeClr val="tx1">
                              <a:lumMod val="85000"/>
                            </a:schemeClr>
                          </a:solidFill>
                          <a:latin typeface="+mn-lt"/>
                          <a:ea typeface="+mn-ea"/>
                          <a:cs typeface="Segoe UI" pitchFamily="34" charset="0"/>
                        </a:rPr>
                        <a:t>Secure data and manage users in Azure Synapse serverless SQL pools</a:t>
                      </a:r>
                      <a:endParaRPr lang="en-US" sz="1400" kern="1200" dirty="0">
                        <a:solidFill>
                          <a:schemeClr val="tx1">
                            <a:lumMod val="85000"/>
                          </a:schemeClr>
                        </a:solidFill>
                        <a:latin typeface="+mn-lt"/>
                        <a:ea typeface="+mn-ea"/>
                        <a:cs typeface="Segoe UI" pitchFamily="34" charset="0"/>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when it is best to make use of </a:t>
                      </a:r>
                      <a:r>
                        <a:rPr lang="en-GB" sz="1400" kern="1200" dirty="0">
                          <a:solidFill>
                            <a:schemeClr val="tx1">
                              <a:lumMod val="85000"/>
                            </a:schemeClr>
                          </a:solidFill>
                          <a:latin typeface="+mn-lt"/>
                          <a:ea typeface="+mn-ea"/>
                          <a:cs typeface="Segoe UI" pitchFamily="34" charset="0"/>
                        </a:rPr>
                        <a:t>Azure Synapse serverless SQL pools </a:t>
                      </a:r>
                      <a:r>
                        <a:rPr lang="en-US" sz="1400" kern="1200" dirty="0">
                          <a:solidFill>
                            <a:schemeClr val="tx1">
                              <a:lumMod val="85000"/>
                            </a:schemeClr>
                          </a:solidFill>
                          <a:latin typeface="+mn-lt"/>
                          <a:ea typeface="+mn-ea"/>
                          <a:cs typeface="Segoe UI" pitchFamily="34" charset="0"/>
                        </a:rPr>
                        <a:t>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query CSV, JSON and Parquet files stored in a data lake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a:t>
                      </a:r>
                      <a:r>
                        <a:rPr lang="en-GB" sz="1400" kern="1200" dirty="0">
                          <a:solidFill>
                            <a:schemeClr val="tx1">
                              <a:lumMod val="85000"/>
                            </a:schemeClr>
                          </a:solidFill>
                          <a:latin typeface="+mn-lt"/>
                          <a:ea typeface="+mn-ea"/>
                          <a:cs typeface="Segoe UI" pitchFamily="34" charset="0"/>
                        </a:rPr>
                        <a:t>create objects to help query data or optimize your existing data transformation pipeline through Azure Synapse serverless SQL pools in a secure way</a:t>
                      </a:r>
                      <a:endParaRPr lang="en-US" sz="1400" kern="1200" dirty="0">
                        <a:solidFill>
                          <a:schemeClr val="tx1">
                            <a:lumMod val="85000"/>
                          </a:schemeClr>
                        </a:solidFill>
                        <a:latin typeface="+mn-lt"/>
                        <a:ea typeface="+mn-ea"/>
                        <a:cs typeface="Segoe UI" pitchFamily="34" charset="0"/>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they understand the distinction between serverless and dedicated SQL pools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with the information provided, it is easy to query files in a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they have a clear understanding of the security layers involved</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be able to query CSV, JSON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create serverless SQL pool metadata objects to aid transformations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students should be able to understand when it is appropriate to use </a:t>
                      </a:r>
                      <a:r>
                        <a:rPr lang="en-GB" sz="1400" kern="1200" dirty="0">
                          <a:solidFill>
                            <a:schemeClr val="tx1">
                              <a:lumMod val="85000"/>
                            </a:schemeClr>
                          </a:solidFill>
                          <a:latin typeface="+mn-lt"/>
                          <a:ea typeface="+mn-ea"/>
                          <a:cs typeface="Segoe UI" pitchFamily="34" charset="0"/>
                        </a:rPr>
                        <a:t>Azure Synapse serverless SQL pools </a:t>
                      </a:r>
                      <a:endParaRPr lang="en-US" sz="1400" kern="1200" dirty="0">
                        <a:solidFill>
                          <a:schemeClr val="tx1">
                            <a:lumMod val="85000"/>
                          </a:schemeClr>
                        </a:solidFill>
                        <a:latin typeface="+mn-lt"/>
                        <a:ea typeface="+mn-ea"/>
                        <a:cs typeface="Segoe UI" pitchFamily="34" charset="0"/>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79DC9F-7913-4AF4-B861-A1710AECC332}"/>
              </a:ext>
            </a:extLst>
          </p:cNvPr>
          <p:cNvSpPr txBox="1">
            <a:spLocks noGrp="1"/>
          </p:cNvSpPr>
          <p:nvPr>
            <p:ph type="title" idx="4294967295"/>
          </p:nvPr>
        </p:nvSpPr>
        <p:spPr>
          <a:xfrm>
            <a:off x="602474" y="582877"/>
            <a:ext cx="11478005" cy="44822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marL="4571" marR="0" indent="0" algn="l" defTabSz="412667" rtl="0" eaLnBrk="1" latinLnBrk="0" hangingPunct="1">
              <a:lnSpc>
                <a:spcPct val="100000"/>
              </a:lnSpc>
              <a:spcBef>
                <a:spcPts val="0"/>
              </a:spcBef>
              <a:spcAft>
                <a:spcPts val="0"/>
              </a:spcAft>
              <a:buClrTx/>
              <a:buSzTx/>
              <a:buFontTx/>
              <a:buNone/>
              <a:tabLst/>
              <a:defRPr sz="2800" b="0" i="0" u="none" strike="noStrike" cap="none" spc="0" baseline="0">
                <a:ln>
                  <a:noFill/>
                </a:ln>
                <a:solidFill>
                  <a:srgbClr val="2F2F2F"/>
                </a:solidFill>
                <a:uFillTx/>
                <a:latin typeface="Segoe UI Semibold" panose="020B0502040204020203" pitchFamily="34" charset="0"/>
                <a:ea typeface="+mn-ea"/>
                <a:cs typeface="Segoe UI Semibold" panose="020B0502040204020203" pitchFamily="34" charset="0"/>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a:lstStyle>
          <a:p>
            <a:pPr marL="4662" marR="0" lvl="0" indent="0" algn="l" defTabSz="420879"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dirty="0">
                <a:ln>
                  <a:noFill/>
                </a:ln>
                <a:solidFill>
                  <a:srgbClr val="2F2F2F"/>
                </a:solidFill>
                <a:effectLst/>
                <a:uLnTx/>
                <a:uFillTx/>
                <a:latin typeface="Segoe UI Semibold" panose="020B0502040204020203" pitchFamily="34" charset="0"/>
                <a:ea typeface="+mn-ea"/>
                <a:cs typeface="Segoe UI Semibold" panose="020B0502040204020203" pitchFamily="34" charset="0"/>
                <a:sym typeface="Segoe UI Semibold"/>
              </a:rPr>
              <a:t>Using Azure Synapse Studio to view data</a:t>
            </a:r>
            <a:endParaRPr kumimoji="0" lang="en-US" sz="2856" b="0" i="0" u="none" strike="noStrike" kern="0" cap="none" spc="0" normalizeH="0" baseline="0" noProof="0" dirty="0">
              <a:ln>
                <a:noFill/>
              </a:ln>
              <a:solidFill>
                <a:srgbClr val="2F2F2F"/>
              </a:solidFill>
              <a:effectLst/>
              <a:uLnTx/>
              <a:uFillTx/>
              <a:latin typeface="Segoe UI Semibold" panose="020B0502040204020203" pitchFamily="34" charset="0"/>
              <a:ea typeface="+mn-ea"/>
              <a:cs typeface="Segoe UI Semibold" panose="020B0502040204020203" pitchFamily="34" charset="0"/>
              <a:sym typeface="Segoe UI Semibold"/>
            </a:endParaRPr>
          </a:p>
        </p:txBody>
      </p:sp>
      <p:pic>
        <p:nvPicPr>
          <p:cNvPr id="1026" name="Picture 2" descr="This image represents the way you can view data in Azure Synapse Studio using Select TOP 100 rows.">
            <a:extLst>
              <a:ext uri="{FF2B5EF4-FFF2-40B4-BE49-F238E27FC236}">
                <a16:creationId xmlns:a16="http://schemas.microsoft.com/office/drawing/2014/main" id="{038DBFDB-98A4-46CC-9E1F-FE58281E5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149" y="1254601"/>
            <a:ext cx="10607675" cy="4792004"/>
          </a:xfrm>
          <a:prstGeom prst="rect">
            <a:avLst/>
          </a:prstGeom>
          <a:noFill/>
        </p:spPr>
      </p:pic>
    </p:spTree>
    <p:extLst>
      <p:ext uri="{BB962C8B-B14F-4D97-AF65-F5344CB8AC3E}">
        <p14:creationId xmlns:p14="http://schemas.microsoft.com/office/powerpoint/2010/main" val="172416704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79DC9F-7913-4AF4-B861-A1710AECC332}"/>
              </a:ext>
            </a:extLst>
          </p:cNvPr>
          <p:cNvSpPr txBox="1">
            <a:spLocks noGrp="1"/>
          </p:cNvSpPr>
          <p:nvPr>
            <p:ph type="title" idx="4294967295"/>
          </p:nvPr>
        </p:nvSpPr>
        <p:spPr>
          <a:xfrm>
            <a:off x="602474" y="582877"/>
            <a:ext cx="11478005" cy="44822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marL="4571" marR="0" indent="0" algn="l" defTabSz="412667" rtl="0" eaLnBrk="1" latinLnBrk="0" hangingPunct="1">
              <a:lnSpc>
                <a:spcPct val="100000"/>
              </a:lnSpc>
              <a:spcBef>
                <a:spcPts val="0"/>
              </a:spcBef>
              <a:spcAft>
                <a:spcPts val="0"/>
              </a:spcAft>
              <a:buClrTx/>
              <a:buSzTx/>
              <a:buFontTx/>
              <a:buNone/>
              <a:tabLst/>
              <a:defRPr sz="2800" b="0" i="0" u="none" strike="noStrike" cap="none" spc="0" baseline="0">
                <a:ln>
                  <a:noFill/>
                </a:ln>
                <a:solidFill>
                  <a:srgbClr val="2F2F2F"/>
                </a:solidFill>
                <a:uFillTx/>
                <a:latin typeface="Segoe UI Semibold" panose="020B0502040204020203" pitchFamily="34" charset="0"/>
                <a:ea typeface="+mn-ea"/>
                <a:cs typeface="Segoe UI Semibold" panose="020B0502040204020203" pitchFamily="34" charset="0"/>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a:lstStyle>
          <a:p>
            <a:pPr marL="4662" marR="0" lvl="0" indent="0" algn="l" defTabSz="420879" rtl="0"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rgbClr val="2F2F2F"/>
                </a:solidFill>
                <a:effectLst/>
                <a:uLnTx/>
                <a:uFillTx/>
                <a:latin typeface="Segoe UI Semibold" panose="020B0502040204020203" pitchFamily="34" charset="0"/>
                <a:ea typeface="+mn-ea"/>
                <a:cs typeface="Segoe UI Semibold" panose="020B0502040204020203" pitchFamily="34" charset="0"/>
                <a:sym typeface="Segoe UI Semibold"/>
              </a:rPr>
              <a:t>Querying parquet files in a data lake</a:t>
            </a:r>
          </a:p>
        </p:txBody>
      </p:sp>
      <p:pic>
        <p:nvPicPr>
          <p:cNvPr id="1026" name="Picture 2" descr="The Built-in connection is highlighted.">
            <a:extLst>
              <a:ext uri="{FF2B5EF4-FFF2-40B4-BE49-F238E27FC236}">
                <a16:creationId xmlns:a16="http://schemas.microsoft.com/office/drawing/2014/main" id="{18AA0B6C-A7C1-4B50-810A-ADBD5D5CB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510" y="2221652"/>
            <a:ext cx="10440743" cy="296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28223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138" y="3086893"/>
            <a:ext cx="9260350" cy="820738"/>
          </a:xfrm>
        </p:spPr>
        <p:txBody>
          <a:bodyPr/>
          <a:lstStyle/>
          <a:p>
            <a:pPr lvl="0"/>
            <a:r>
              <a:rPr lang="en-US" dirty="0"/>
              <a:t>Lesson 01: </a:t>
            </a:r>
            <a:r>
              <a:rPr lang="en-GB" dirty="0"/>
              <a:t>Create metadata objects in Azure Synapse serverless SQL pools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2228" y="3058922"/>
            <a:ext cx="1099484" cy="987672"/>
          </a:xfrm>
          <a:prstGeom prst="rect">
            <a:avLst/>
          </a:prstGeom>
        </p:spPr>
      </p:pic>
    </p:spTree>
    <p:extLst>
      <p:ext uri="{BB962C8B-B14F-4D97-AF65-F5344CB8AC3E}">
        <p14:creationId xmlns:p14="http://schemas.microsoft.com/office/powerpoint/2010/main" val="33306686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920A50-DABC-4ECA-873C-001C229B5CDF}"/>
              </a:ext>
            </a:extLst>
          </p:cNvPr>
          <p:cNvSpPr>
            <a:spLocks noGrp="1"/>
          </p:cNvSpPr>
          <p:nvPr>
            <p:ph type="title"/>
          </p:nvPr>
        </p:nvSpPr>
        <p:spPr>
          <a:xfrm>
            <a:off x="465139" y="2266156"/>
            <a:ext cx="2287586" cy="2462213"/>
          </a:xfrm>
        </p:spPr>
        <p:txBody>
          <a:bodyPr/>
          <a:lstStyle/>
          <a:p>
            <a:r>
              <a:rPr lang="en-GB" dirty="0"/>
              <a:t>Create metadata objects in Azure Synapse serverless SQL pools</a:t>
            </a:r>
            <a:endParaRPr lang="en-US" dirty="0"/>
          </a:p>
        </p:txBody>
      </p:sp>
      <p:pic>
        <p:nvPicPr>
          <p:cNvPr id="7" name="Picture 6" descr="This image shows the icon for a database">
            <a:extLst>
              <a:ext uri="{FF2B5EF4-FFF2-40B4-BE49-F238E27FC236}">
                <a16:creationId xmlns:a16="http://schemas.microsoft.com/office/drawing/2014/main" id="{78AEFE0D-61AD-46E8-912F-4FB000F2568C}"/>
              </a:ext>
            </a:extLst>
          </p:cNvPr>
          <p:cNvPicPr>
            <a:picLocks noChangeAspect="1"/>
          </p:cNvPicPr>
          <p:nvPr/>
        </p:nvPicPr>
        <p:blipFill>
          <a:blip r:embed="rId4"/>
          <a:stretch>
            <a:fillRect/>
          </a:stretch>
        </p:blipFill>
        <p:spPr>
          <a:xfrm>
            <a:off x="3733302" y="339400"/>
            <a:ext cx="505291" cy="478414"/>
          </a:xfrm>
          <a:prstGeom prst="rect">
            <a:avLst/>
          </a:prstGeom>
        </p:spPr>
      </p:pic>
      <p:sp>
        <p:nvSpPr>
          <p:cNvPr id="2" name="TextBox 1">
            <a:extLst>
              <a:ext uri="{FF2B5EF4-FFF2-40B4-BE49-F238E27FC236}">
                <a16:creationId xmlns:a16="http://schemas.microsoft.com/office/drawing/2014/main" id="{4AE9E61B-1A8E-417D-ABDF-37C1B0BD4A8B}"/>
              </a:ext>
            </a:extLst>
          </p:cNvPr>
          <p:cNvSpPr txBox="1"/>
          <p:nvPr/>
        </p:nvSpPr>
        <p:spPr>
          <a:xfrm>
            <a:off x="3536584" y="898048"/>
            <a:ext cx="907258" cy="184666"/>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Database</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14" name="Arrow: Right 13">
            <a:extLst>
              <a:ext uri="{FF2B5EF4-FFF2-40B4-BE49-F238E27FC236}">
                <a16:creationId xmlns:a16="http://schemas.microsoft.com/office/drawing/2014/main" id="{6E49C6F9-6A21-4783-B7EC-14C5A164AB2A}"/>
              </a:ext>
              <a:ext uri="{C183D7F6-B498-43B3-948B-1728B52AA6E4}">
                <adec:decorative xmlns:adec="http://schemas.microsoft.com/office/drawing/2017/decorative" val="1"/>
              </a:ext>
            </a:extLst>
          </p:cNvPr>
          <p:cNvSpPr/>
          <p:nvPr/>
        </p:nvSpPr>
        <p:spPr>
          <a:xfrm>
            <a:off x="4659160" y="402454"/>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19" name="TextBox 18">
            <a:extLst>
              <a:ext uri="{FF2B5EF4-FFF2-40B4-BE49-F238E27FC236}">
                <a16:creationId xmlns:a16="http://schemas.microsoft.com/office/drawing/2014/main" id="{895DB37B-58DD-442C-9D63-F1A748AB1CBF}"/>
              </a:ext>
            </a:extLst>
          </p:cNvPr>
          <p:cNvSpPr txBox="1"/>
          <p:nvPr/>
        </p:nvSpPr>
        <p:spPr>
          <a:xfrm>
            <a:off x="6118225" y="337184"/>
            <a:ext cx="5891213" cy="730897"/>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pPr>
            <a:r>
              <a:rPr lang="en-GB" sz="1200" dirty="0">
                <a:solidFill>
                  <a:srgbClr val="0101FD"/>
                </a:solidFill>
                <a:latin typeface="Segoe UI" panose="020B0502040204020203" pitchFamily="34" charset="0"/>
                <a:cs typeface="Segoe UI" panose="020B0502040204020203" pitchFamily="34" charset="0"/>
              </a:rPr>
              <a:t>CREATE DATABASE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[YourDatabaseName]</a:t>
            </a:r>
          </a:p>
        </p:txBody>
      </p:sp>
      <p:grpSp>
        <p:nvGrpSpPr>
          <p:cNvPr id="4" name="Group 3" descr="This image represents an icon and the code required to create a database scoped credential.">
            <a:extLst>
              <a:ext uri="{FF2B5EF4-FFF2-40B4-BE49-F238E27FC236}">
                <a16:creationId xmlns:a16="http://schemas.microsoft.com/office/drawing/2014/main" id="{1F774408-8846-460C-8B4F-F807376B543D}"/>
              </a:ext>
            </a:extLst>
          </p:cNvPr>
          <p:cNvGrpSpPr/>
          <p:nvPr/>
        </p:nvGrpSpPr>
        <p:grpSpPr>
          <a:xfrm>
            <a:off x="3364074" y="1167504"/>
            <a:ext cx="8645364" cy="1182382"/>
            <a:chOff x="3364074" y="1167504"/>
            <a:chExt cx="8645364" cy="1182382"/>
          </a:xfrm>
        </p:grpSpPr>
        <p:pic>
          <p:nvPicPr>
            <p:cNvPr id="8" name="Picture 7" descr="Icon of a lock pad with a cloud at the centre">
              <a:extLst>
                <a:ext uri="{FF2B5EF4-FFF2-40B4-BE49-F238E27FC236}">
                  <a16:creationId xmlns:a16="http://schemas.microsoft.com/office/drawing/2014/main" id="{CEDFDB85-56BA-403A-A21D-110A351D5BCF}"/>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11169" y="1344705"/>
              <a:ext cx="535108" cy="441099"/>
            </a:xfrm>
            <a:prstGeom prst="rect">
              <a:avLst/>
            </a:prstGeom>
          </p:spPr>
        </p:pic>
        <p:sp>
          <p:nvSpPr>
            <p:cNvPr id="28" name="TextBox 27">
              <a:extLst>
                <a:ext uri="{FF2B5EF4-FFF2-40B4-BE49-F238E27FC236}">
                  <a16:creationId xmlns:a16="http://schemas.microsoft.com/office/drawing/2014/main" id="{41566B28-BCCC-42E8-8618-38FD3FCF60A2}"/>
                </a:ext>
              </a:extLst>
            </p:cNvPr>
            <p:cNvSpPr txBox="1"/>
            <p:nvPr/>
          </p:nvSpPr>
          <p:spPr>
            <a:xfrm>
              <a:off x="3364074" y="1833536"/>
              <a:ext cx="1243746"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Database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scoped credential</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4" name="Arrow: Right 33">
              <a:extLst>
                <a:ext uri="{FF2B5EF4-FFF2-40B4-BE49-F238E27FC236}">
                  <a16:creationId xmlns:a16="http://schemas.microsoft.com/office/drawing/2014/main" id="{00D7783D-20FF-486F-A56F-C93871C6AAB8}"/>
                </a:ext>
                <a:ext uri="{C183D7F6-B498-43B3-948B-1728B52AA6E4}">
                  <adec:decorative xmlns:adec="http://schemas.microsoft.com/office/drawing/2017/decorative" val="1"/>
                </a:ext>
              </a:extLst>
            </p:cNvPr>
            <p:cNvSpPr/>
            <p:nvPr/>
          </p:nvSpPr>
          <p:spPr>
            <a:xfrm>
              <a:off x="4676060" y="1458517"/>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0" name="TextBox 19">
              <a:extLst>
                <a:ext uri="{FF2B5EF4-FFF2-40B4-BE49-F238E27FC236}">
                  <a16:creationId xmlns:a16="http://schemas.microsoft.com/office/drawing/2014/main" id="{A40EBB17-DDE1-422A-8EE9-A034E5DC50BF}"/>
                </a:ext>
              </a:extLst>
            </p:cNvPr>
            <p:cNvSpPr txBox="1"/>
            <p:nvPr/>
          </p:nvSpPr>
          <p:spPr>
            <a:xfrm>
              <a:off x="6118225" y="1167504"/>
              <a:ext cx="5891213" cy="1182382"/>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buClr>
                  <a:srgbClr val="000000"/>
                </a:buClr>
              </a:pPr>
              <a:r>
                <a:rPr lang="en-GB" sz="1200" dirty="0">
                  <a:solidFill>
                    <a:srgbClr val="0101FD"/>
                  </a:solidFill>
                  <a:latin typeface="Segoe UI" panose="020B0502040204020203" pitchFamily="34" charset="0"/>
                  <a:cs typeface="Segoe UI" panose="020B0502040204020203" pitchFamily="34" charset="0"/>
                </a:rPr>
                <a:t>CREATE DATABASE SCOPED CREDENTIAL</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 [sqlondemand] </a:t>
              </a:r>
            </a:p>
            <a:p>
              <a:pPr lvl="1">
                <a:spcAft>
                  <a:spcPts val="200"/>
                </a:spcAft>
                <a:buClr>
                  <a:srgbClr val="000000"/>
                </a:buClr>
              </a:pPr>
              <a:r>
                <a:rPr lang="en-GB" sz="1200" dirty="0">
                  <a:solidFill>
                    <a:srgbClr val="0101FD"/>
                  </a:solidFill>
                  <a:latin typeface="Segoe UI" panose="020B0502040204020203" pitchFamily="34" charset="0"/>
                  <a:cs typeface="Segoe UI" panose="020B0502040204020203" pitchFamily="34" charset="0"/>
                </a:rPr>
                <a:t>WITH IDENTITY</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t>
              </a:r>
              <a:r>
                <a:rPr kumimoji="0" lang="en-GB" sz="1200" b="0" i="0" u="none" strike="noStrike" kern="1200" cap="none" spc="0" normalizeH="0" baseline="0" noProof="0" dirty="0">
                  <a:ln>
                    <a:noFill/>
                  </a:ln>
                  <a:solidFill>
                    <a:srgbClr val="C00000"/>
                  </a:solidFill>
                  <a:effectLst/>
                  <a:uLnTx/>
                  <a:uFillTx/>
                  <a:latin typeface="Segoe UI"/>
                  <a:ea typeface="Segoe UI" pitchFamily="34" charset="0"/>
                  <a:cs typeface="Segoe UI" pitchFamily="34" charset="0"/>
                </a:rPr>
                <a:t>'SHARED ACCESS SIGNATURE</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   </a:t>
              </a:r>
            </a:p>
            <a:p>
              <a:pPr lvl="1">
                <a:spcAft>
                  <a:spcPts val="200"/>
                </a:spcAft>
                <a:buClr>
                  <a:srgbClr val="000000"/>
                </a:buCl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SECRET = </a:t>
              </a:r>
              <a:r>
                <a:rPr kumimoji="0" lang="en-GB" sz="1200" b="0" i="0" u="none" strike="noStrike" kern="1200" cap="none" spc="0" normalizeH="0" baseline="0" noProof="0" dirty="0">
                  <a:ln>
                    <a:noFill/>
                  </a:ln>
                  <a:solidFill>
                    <a:srgbClr val="C00000"/>
                  </a:solidFill>
                  <a:effectLst/>
                  <a:uLnTx/>
                  <a:uFillTx/>
                  <a:latin typeface="Segoe UI"/>
                  <a:ea typeface="Segoe UI" pitchFamily="34" charset="0"/>
                  <a:cs typeface="Segoe UI" pitchFamily="34" charset="0"/>
                </a:rPr>
                <a:t>'sv=2018-03-28&amp;ss=bf&amp;srt=sco&amp;sp=rl&amp;'</a:t>
              </a:r>
            </a:p>
          </p:txBody>
        </p:sp>
      </p:grpSp>
      <p:grpSp>
        <p:nvGrpSpPr>
          <p:cNvPr id="5" name="Group 4" descr="This image represents an icon and the code required to create an external data source.">
            <a:extLst>
              <a:ext uri="{FF2B5EF4-FFF2-40B4-BE49-F238E27FC236}">
                <a16:creationId xmlns:a16="http://schemas.microsoft.com/office/drawing/2014/main" id="{09CFC3C9-0E97-4602-9310-F2082A529959}"/>
              </a:ext>
            </a:extLst>
          </p:cNvPr>
          <p:cNvGrpSpPr/>
          <p:nvPr/>
        </p:nvGrpSpPr>
        <p:grpSpPr>
          <a:xfrm>
            <a:off x="3536584" y="2451180"/>
            <a:ext cx="8472854" cy="1182382"/>
            <a:chOff x="3536584" y="2451180"/>
            <a:chExt cx="8472854" cy="1182382"/>
          </a:xfrm>
        </p:grpSpPr>
        <p:pic>
          <p:nvPicPr>
            <p:cNvPr id="17" name="Picture 16" descr="This image shows the icon for an external data source">
              <a:extLst>
                <a:ext uri="{FF2B5EF4-FFF2-40B4-BE49-F238E27FC236}">
                  <a16:creationId xmlns:a16="http://schemas.microsoft.com/office/drawing/2014/main" id="{D97C2170-893F-4E9A-B182-F7803A29447A}"/>
                </a:ext>
              </a:extLst>
            </p:cNvPr>
            <p:cNvPicPr>
              <a:picLocks noChangeAspect="1"/>
            </p:cNvPicPr>
            <p:nvPr/>
          </p:nvPicPr>
          <p:blipFill>
            <a:blip r:embed="rId6"/>
            <a:stretch>
              <a:fillRect/>
            </a:stretch>
          </p:blipFill>
          <p:spPr>
            <a:xfrm>
              <a:off x="3711169" y="2587618"/>
              <a:ext cx="521253" cy="524301"/>
            </a:xfrm>
            <a:prstGeom prst="rect">
              <a:avLst/>
            </a:prstGeom>
          </p:spPr>
        </p:pic>
        <p:sp>
          <p:nvSpPr>
            <p:cNvPr id="29" name="TextBox 28">
              <a:extLst>
                <a:ext uri="{FF2B5EF4-FFF2-40B4-BE49-F238E27FC236}">
                  <a16:creationId xmlns:a16="http://schemas.microsoft.com/office/drawing/2014/main" id="{5ED588FB-0BE6-4C96-92FE-9AF1C4CE2C08}"/>
                </a:ext>
              </a:extLst>
            </p:cNvPr>
            <p:cNvSpPr txBox="1"/>
            <p:nvPr/>
          </p:nvSpPr>
          <p:spPr>
            <a:xfrm>
              <a:off x="3536584" y="3181540"/>
              <a:ext cx="907258"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External data source</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5" name="Arrow: Right 34">
              <a:extLst>
                <a:ext uri="{FF2B5EF4-FFF2-40B4-BE49-F238E27FC236}">
                  <a16:creationId xmlns:a16="http://schemas.microsoft.com/office/drawing/2014/main" id="{BA02477F-F06D-4D9F-8D1B-76193C772BF5}"/>
                </a:ext>
                <a:ext uri="{C183D7F6-B498-43B3-948B-1728B52AA6E4}">
                  <adec:decorative xmlns:adec="http://schemas.microsoft.com/office/drawing/2017/decorative" val="1"/>
                </a:ext>
              </a:extLst>
            </p:cNvPr>
            <p:cNvSpPr/>
            <p:nvPr/>
          </p:nvSpPr>
          <p:spPr>
            <a:xfrm>
              <a:off x="4676060" y="2742193"/>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7" name="TextBox 26">
              <a:extLst>
                <a:ext uri="{FF2B5EF4-FFF2-40B4-BE49-F238E27FC236}">
                  <a16:creationId xmlns:a16="http://schemas.microsoft.com/office/drawing/2014/main" id="{7D1F6ADB-66B5-48D3-8FC6-0779B34ED28F}"/>
                </a:ext>
              </a:extLst>
            </p:cNvPr>
            <p:cNvSpPr txBox="1"/>
            <p:nvPr/>
          </p:nvSpPr>
          <p:spPr>
            <a:xfrm>
              <a:off x="6118225" y="2451180"/>
              <a:ext cx="5891213" cy="1182382"/>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buClr>
                  <a:srgbClr val="000000"/>
                </a:buClr>
              </a:pPr>
              <a:r>
                <a:rPr lang="en-GB" sz="1200" dirty="0">
                  <a:solidFill>
                    <a:srgbClr val="0101FD"/>
                  </a:solidFill>
                  <a:latin typeface="Segoe UI" panose="020B0502040204020203" pitchFamily="34" charset="0"/>
                  <a:cs typeface="Segoe UI" panose="020B0502040204020203" pitchFamily="34" charset="0"/>
                </a:rPr>
                <a:t>CREATE EXTERNAL DATA SOURCE </a:t>
              </a:r>
              <a:r>
                <a:rPr kumimoji="0" lang="en-GB" sz="1200" i="0" u="none" strike="noStrike" kern="1200" cap="none" spc="0" normalizeH="0" baseline="0" noProof="0" dirty="0">
                  <a:ln>
                    <a:noFill/>
                  </a:ln>
                  <a:solidFill>
                    <a:srgbClr val="000000"/>
                  </a:solidFill>
                  <a:effectLst/>
                  <a:uLnTx/>
                  <a:uFillTx/>
                  <a:latin typeface="Segoe UI"/>
                  <a:ea typeface="+mn-ea"/>
                  <a:cs typeface="Segoe UI" pitchFamily="34" charset="0"/>
                </a:rPr>
                <a:t>SqlOnDemandDemo WITH ( </a:t>
              </a:r>
            </a:p>
            <a:p>
              <a:pPr lvl="1">
                <a:spcAft>
                  <a:spcPts val="200"/>
                </a:spcAft>
                <a:buClr>
                  <a:srgbClr val="000000"/>
                </a:buClr>
              </a:pPr>
              <a:r>
                <a:rPr kumimoji="0" lang="en-GB" sz="1200" i="0" u="none" strike="noStrike" kern="1200" cap="none" spc="0" normalizeH="0" baseline="0" noProof="0" dirty="0">
                  <a:ln>
                    <a:noFill/>
                  </a:ln>
                  <a:solidFill>
                    <a:srgbClr val="000000"/>
                  </a:solidFill>
                  <a:effectLst/>
                  <a:uLnTx/>
                  <a:uFillTx/>
                  <a:latin typeface="Segoe UI"/>
                  <a:ea typeface="+mn-ea"/>
                  <a:cs typeface="Segoe UI" pitchFamily="34" charset="0"/>
                </a:rPr>
                <a:t>    LOCATION = </a:t>
              </a:r>
              <a:r>
                <a:rPr kumimoji="0" lang="en-GB" sz="1200" i="0" u="none" strike="noStrike" kern="1200" cap="none" spc="0" normalizeH="0" baseline="0" noProof="0" dirty="0">
                  <a:ln>
                    <a:noFill/>
                  </a:ln>
                  <a:solidFill>
                    <a:srgbClr val="C00000"/>
                  </a:solidFill>
                  <a:effectLst/>
                  <a:uLnTx/>
                  <a:uFillTx/>
                  <a:latin typeface="Segoe UI"/>
                  <a:ea typeface="+mn-ea"/>
                  <a:cs typeface="Segoe UI" pitchFamily="34" charset="0"/>
                </a:rPr>
                <a:t>'https://sqlondemandstorage.blob.core.windows.net</a:t>
              </a:r>
              <a:r>
                <a:rPr kumimoji="0" lang="en-GB" sz="1200" i="0" u="none" strike="noStrike" kern="1200" cap="none" spc="0" normalizeH="0" baseline="0" noProof="0" dirty="0">
                  <a:ln>
                    <a:noFill/>
                  </a:ln>
                  <a:solidFill>
                    <a:srgbClr val="000000"/>
                  </a:solidFill>
                  <a:effectLst/>
                  <a:uLnTx/>
                  <a:uFillTx/>
                  <a:latin typeface="Segoe UI"/>
                  <a:ea typeface="+mn-ea"/>
                  <a:cs typeface="Segoe UI" pitchFamily="34" charset="0"/>
                </a:rPr>
                <a:t>', </a:t>
              </a:r>
            </a:p>
            <a:p>
              <a:pPr lvl="1">
                <a:spcAft>
                  <a:spcPts val="200"/>
                </a:spcAft>
                <a:buClr>
                  <a:srgbClr val="000000"/>
                </a:buClr>
              </a:pPr>
              <a:r>
                <a:rPr kumimoji="0" lang="en-GB" sz="1200" i="0" u="none" strike="noStrike" kern="1200" cap="none" spc="0" normalizeH="0" baseline="0" noProof="0" dirty="0">
                  <a:ln>
                    <a:noFill/>
                  </a:ln>
                  <a:solidFill>
                    <a:srgbClr val="000000"/>
                  </a:solidFill>
                  <a:effectLst/>
                  <a:uLnTx/>
                  <a:uFillTx/>
                  <a:latin typeface="Segoe UI"/>
                  <a:ea typeface="+mn-ea"/>
                  <a:cs typeface="Segoe UI" pitchFamily="34" charset="0"/>
                </a:rPr>
                <a:t>    CREDENTIAL = sqlondemand );</a:t>
              </a:r>
            </a:p>
          </p:txBody>
        </p:sp>
      </p:grpSp>
      <p:grpSp>
        <p:nvGrpSpPr>
          <p:cNvPr id="6" name="Group 5" descr="This image represents an icon and the code required to create an external file format.">
            <a:extLst>
              <a:ext uri="{FF2B5EF4-FFF2-40B4-BE49-F238E27FC236}">
                <a16:creationId xmlns:a16="http://schemas.microsoft.com/office/drawing/2014/main" id="{44AB0BD7-BF76-44F7-8B73-45921588BC6A}"/>
              </a:ext>
            </a:extLst>
          </p:cNvPr>
          <p:cNvGrpSpPr/>
          <p:nvPr/>
        </p:nvGrpSpPr>
        <p:grpSpPr>
          <a:xfrm>
            <a:off x="3586227" y="3734856"/>
            <a:ext cx="8423211" cy="1182382"/>
            <a:chOff x="3586227" y="3734856"/>
            <a:chExt cx="8423211" cy="1182382"/>
          </a:xfrm>
        </p:grpSpPr>
        <p:pic>
          <p:nvPicPr>
            <p:cNvPr id="15" name="Picture 14" descr="This image shows the icon for a parquet file">
              <a:extLst>
                <a:ext uri="{FF2B5EF4-FFF2-40B4-BE49-F238E27FC236}">
                  <a16:creationId xmlns:a16="http://schemas.microsoft.com/office/drawing/2014/main" id="{ABA63270-5F88-4410-97B4-F3DB8490CC43}"/>
                </a:ext>
              </a:extLst>
            </p:cNvPr>
            <p:cNvPicPr>
              <a:picLocks noChangeAspect="1"/>
            </p:cNvPicPr>
            <p:nvPr/>
          </p:nvPicPr>
          <p:blipFill rotWithShape="1">
            <a:blip r:embed="rId7"/>
            <a:srcRect l="24689" t="19543" r="24597" b="34544"/>
            <a:stretch/>
          </p:blipFill>
          <p:spPr>
            <a:xfrm>
              <a:off x="3660670" y="3929967"/>
              <a:ext cx="650554" cy="553998"/>
            </a:xfrm>
            <a:prstGeom prst="rect">
              <a:avLst/>
            </a:prstGeom>
          </p:spPr>
        </p:pic>
        <p:sp>
          <p:nvSpPr>
            <p:cNvPr id="30" name="TextBox 29">
              <a:extLst>
                <a:ext uri="{FF2B5EF4-FFF2-40B4-BE49-F238E27FC236}">
                  <a16:creationId xmlns:a16="http://schemas.microsoft.com/office/drawing/2014/main" id="{06ACD56B-89E4-4EB9-B0F3-412D7497CCE4}"/>
                </a:ext>
              </a:extLst>
            </p:cNvPr>
            <p:cNvSpPr txBox="1"/>
            <p:nvPr/>
          </p:nvSpPr>
          <p:spPr>
            <a:xfrm>
              <a:off x="3586227" y="4483965"/>
              <a:ext cx="807972"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External file format</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6" name="Arrow: Right 35">
              <a:extLst>
                <a:ext uri="{FF2B5EF4-FFF2-40B4-BE49-F238E27FC236}">
                  <a16:creationId xmlns:a16="http://schemas.microsoft.com/office/drawing/2014/main" id="{C5AD1CEA-42AD-40BE-AA49-21E68F0B5E91}"/>
                </a:ext>
                <a:ext uri="{C183D7F6-B498-43B3-948B-1728B52AA6E4}">
                  <adec:decorative xmlns:adec="http://schemas.microsoft.com/office/drawing/2017/decorative" val="1"/>
                </a:ext>
              </a:extLst>
            </p:cNvPr>
            <p:cNvSpPr/>
            <p:nvPr/>
          </p:nvSpPr>
          <p:spPr>
            <a:xfrm>
              <a:off x="4676060" y="4025869"/>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1" name="TextBox 20">
              <a:extLst>
                <a:ext uri="{FF2B5EF4-FFF2-40B4-BE49-F238E27FC236}">
                  <a16:creationId xmlns:a16="http://schemas.microsoft.com/office/drawing/2014/main" id="{E7E27F93-190E-4B06-9C65-674D95B1DD6D}"/>
                </a:ext>
              </a:extLst>
            </p:cNvPr>
            <p:cNvSpPr txBox="1"/>
            <p:nvPr/>
          </p:nvSpPr>
          <p:spPr>
            <a:xfrm>
              <a:off x="6118225" y="3734856"/>
              <a:ext cx="5891213" cy="1182382"/>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buClr>
                  <a:srgbClr val="000000"/>
                </a:buClr>
              </a:pPr>
              <a:r>
                <a:rPr lang="en-GB" sz="1200" b="0" i="0" dirty="0">
                  <a:solidFill>
                    <a:srgbClr val="0101FD"/>
                  </a:solidFill>
                  <a:effectLst/>
                  <a:latin typeface="Segoe UI" panose="020B0502040204020203" pitchFamily="34" charset="0"/>
                  <a:cs typeface="Segoe UI" panose="020B0502040204020203" pitchFamily="34" charset="0"/>
                </a:rPr>
                <a:t>CREATE</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EXTERNAL</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FILE</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FORMAT</a:t>
              </a:r>
              <a:r>
                <a:rPr lang="en-GB" sz="1200" b="0" i="0" dirty="0">
                  <a:solidFill>
                    <a:srgbClr val="171717"/>
                  </a:solidFill>
                  <a:effectLst/>
                  <a:latin typeface="Segoe UI" panose="020B0502040204020203" pitchFamily="34" charset="0"/>
                  <a:cs typeface="Segoe UI" panose="020B0502040204020203" pitchFamily="34" charset="0"/>
                </a:rPr>
                <a:t> QuotedCsvWithHeaderFormat </a:t>
              </a:r>
            </a:p>
            <a:p>
              <a:pPr lvl="1">
                <a:spcAft>
                  <a:spcPts val="200"/>
                </a:spcAft>
                <a:buClr>
                  <a:srgbClr val="000000"/>
                </a:buClr>
              </a:pPr>
              <a:r>
                <a:rPr lang="en-GB" sz="1200" b="0" i="0" dirty="0">
                  <a:solidFill>
                    <a:srgbClr val="0101FD"/>
                  </a:solidFill>
                  <a:effectLst/>
                  <a:latin typeface="Segoe UI" panose="020B0502040204020203" pitchFamily="34" charset="0"/>
                  <a:cs typeface="Segoe UI" panose="020B0502040204020203" pitchFamily="34" charset="0"/>
                </a:rPr>
                <a:t>WITH</a:t>
              </a:r>
              <a:r>
                <a:rPr lang="en-GB" sz="1200" b="0" i="0" dirty="0">
                  <a:solidFill>
                    <a:srgbClr val="171717"/>
                  </a:solidFill>
                  <a:effectLst/>
                  <a:latin typeface="Segoe UI" panose="020B0502040204020203" pitchFamily="34" charset="0"/>
                  <a:cs typeface="Segoe UI" panose="020B0502040204020203" pitchFamily="34" charset="0"/>
                </a:rPr>
                <a:t>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 FORMAT_TYPE = DELIMITEDTEXT,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FORMAT_OPTIONS ( FIELD_TERMINATOR = </a:t>
              </a:r>
              <a:r>
                <a:rPr lang="en-GB" sz="1200" b="0" i="0" dirty="0">
                  <a:solidFill>
                    <a:srgbClr val="A31515"/>
                  </a:solidFill>
                  <a:effectLst/>
                  <a:latin typeface="Segoe UI" panose="020B0502040204020203" pitchFamily="34" charset="0"/>
                  <a:cs typeface="Segoe UI" panose="020B0502040204020203" pitchFamily="34" charset="0"/>
                </a:rPr>
                <a:t>','</a:t>
              </a:r>
              <a:r>
                <a:rPr lang="en-GB" sz="1200" b="0" i="0" dirty="0">
                  <a:solidFill>
                    <a:srgbClr val="171717"/>
                  </a:solidFill>
                  <a:effectLst/>
                  <a:latin typeface="Segoe UI" panose="020B0502040204020203" pitchFamily="34" charset="0"/>
                  <a:cs typeface="Segoe UI" panose="020B0502040204020203" pitchFamily="34" charset="0"/>
                </a:rPr>
                <a:t>, STRING_DELIMITER = </a:t>
              </a:r>
              <a:r>
                <a:rPr lang="en-GB" sz="1200" b="0" i="0" dirty="0">
                  <a:solidFill>
                    <a:srgbClr val="A31515"/>
                  </a:solidFill>
                  <a:effectLst/>
                  <a:latin typeface="Segoe UI" panose="020B0502040204020203" pitchFamily="34" charset="0"/>
                  <a:cs typeface="Segoe UI" panose="020B0502040204020203" pitchFamily="34" charset="0"/>
                </a:rPr>
                <a:t>'"'</a:t>
              </a:r>
              <a:r>
                <a:rPr lang="en-GB" sz="1200" b="0" i="0" dirty="0">
                  <a:solidFill>
                    <a:srgbClr val="171717"/>
                  </a:solidFill>
                  <a:effectLst/>
                  <a:latin typeface="Segoe UI" panose="020B0502040204020203" pitchFamily="34" charset="0"/>
                  <a:cs typeface="Segoe UI" panose="020B0502040204020203" pitchFamily="34" charset="0"/>
                </a:rPr>
                <a:t>, FIRST_ROW = 2 ) );</a:t>
              </a:r>
              <a:endParaRPr kumimoji="0" lang="en-GB" sz="12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descr="This image represents an icon and the code required to create an external table.">
            <a:extLst>
              <a:ext uri="{FF2B5EF4-FFF2-40B4-BE49-F238E27FC236}">
                <a16:creationId xmlns:a16="http://schemas.microsoft.com/office/drawing/2014/main" id="{4F2F5D67-A55A-4A14-9A25-7D341850CEC7}"/>
              </a:ext>
            </a:extLst>
          </p:cNvPr>
          <p:cNvGrpSpPr/>
          <p:nvPr/>
        </p:nvGrpSpPr>
        <p:grpSpPr>
          <a:xfrm>
            <a:off x="3542987" y="5018530"/>
            <a:ext cx="8466451" cy="1735735"/>
            <a:chOff x="3542987" y="5018530"/>
            <a:chExt cx="8466451" cy="1735735"/>
          </a:xfrm>
        </p:grpSpPr>
        <p:pic>
          <p:nvPicPr>
            <p:cNvPr id="23" name="Picture 22" descr="This image shows the icon for an external table">
              <a:extLst>
                <a:ext uri="{FF2B5EF4-FFF2-40B4-BE49-F238E27FC236}">
                  <a16:creationId xmlns:a16="http://schemas.microsoft.com/office/drawing/2014/main" id="{30B8A9F3-2333-4145-A9F4-654FA4C657B5}"/>
                </a:ext>
              </a:extLst>
            </p:cNvPr>
            <p:cNvPicPr>
              <a:picLocks noChangeAspect="1"/>
            </p:cNvPicPr>
            <p:nvPr/>
          </p:nvPicPr>
          <p:blipFill>
            <a:blip r:embed="rId8"/>
            <a:stretch>
              <a:fillRect/>
            </a:stretch>
          </p:blipFill>
          <p:spPr>
            <a:xfrm>
              <a:off x="3542987" y="5241296"/>
              <a:ext cx="857615" cy="857615"/>
            </a:xfrm>
            <a:prstGeom prst="rect">
              <a:avLst/>
            </a:prstGeom>
          </p:spPr>
        </p:pic>
        <p:sp>
          <p:nvSpPr>
            <p:cNvPr id="31" name="TextBox 30">
              <a:extLst>
                <a:ext uri="{FF2B5EF4-FFF2-40B4-BE49-F238E27FC236}">
                  <a16:creationId xmlns:a16="http://schemas.microsoft.com/office/drawing/2014/main" id="{81E13F2C-D115-450E-9180-9F874FE5EA18}"/>
                </a:ext>
              </a:extLst>
            </p:cNvPr>
            <p:cNvSpPr txBox="1"/>
            <p:nvPr/>
          </p:nvSpPr>
          <p:spPr>
            <a:xfrm>
              <a:off x="3562625" y="5942831"/>
              <a:ext cx="821376"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External Table</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7" name="Arrow: Right 36">
              <a:extLst>
                <a:ext uri="{FF2B5EF4-FFF2-40B4-BE49-F238E27FC236}">
                  <a16:creationId xmlns:a16="http://schemas.microsoft.com/office/drawing/2014/main" id="{CB88E290-015D-4642-A8DC-304D6825EF04}"/>
                </a:ext>
                <a:ext uri="{C183D7F6-B498-43B3-948B-1728B52AA6E4}">
                  <adec:decorative xmlns:adec="http://schemas.microsoft.com/office/drawing/2017/decorative" val="1"/>
                </a:ext>
              </a:extLst>
            </p:cNvPr>
            <p:cNvSpPr/>
            <p:nvPr/>
          </p:nvSpPr>
          <p:spPr>
            <a:xfrm>
              <a:off x="4659160" y="5515546"/>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2" name="TextBox 21">
              <a:extLst>
                <a:ext uri="{FF2B5EF4-FFF2-40B4-BE49-F238E27FC236}">
                  <a16:creationId xmlns:a16="http://schemas.microsoft.com/office/drawing/2014/main" id="{2D1DCECF-FA25-4C9D-A377-81B7FB787845}"/>
                </a:ext>
              </a:extLst>
            </p:cNvPr>
            <p:cNvSpPr txBox="1"/>
            <p:nvPr/>
          </p:nvSpPr>
          <p:spPr>
            <a:xfrm>
              <a:off x="6118225" y="5018530"/>
              <a:ext cx="5891213" cy="1735735"/>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buClr>
                  <a:srgbClr val="000000"/>
                </a:buClr>
              </a:pPr>
              <a:r>
                <a:rPr lang="en-GB" sz="1200" b="0" i="0" dirty="0">
                  <a:solidFill>
                    <a:srgbClr val="0101FD"/>
                  </a:solidFill>
                  <a:effectLst/>
                  <a:latin typeface="Segoe UI" panose="020B0502040204020203" pitchFamily="34" charset="0"/>
                  <a:cs typeface="Segoe UI" panose="020B0502040204020203" pitchFamily="34" charset="0"/>
                </a:rPr>
                <a:t>CREATE</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EXTERNAL</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TABLE</a:t>
              </a:r>
              <a:r>
                <a:rPr lang="en-GB" sz="1200" b="0" i="0" dirty="0">
                  <a:solidFill>
                    <a:srgbClr val="171717"/>
                  </a:solidFill>
                  <a:effectLst/>
                  <a:latin typeface="Segoe UI" panose="020B0502040204020203" pitchFamily="34" charset="0"/>
                  <a:cs typeface="Segoe UI" panose="020B0502040204020203" pitchFamily="34" charset="0"/>
                </a:rPr>
                <a:t> populationExternalTable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 [country_name] </a:t>
              </a:r>
              <a:r>
                <a:rPr lang="en-GB" sz="1200" b="0" i="0" dirty="0">
                  <a:solidFill>
                    <a:srgbClr val="0101FD"/>
                  </a:solidFill>
                  <a:effectLst/>
                  <a:latin typeface="Segoe UI" panose="020B0502040204020203" pitchFamily="34" charset="0"/>
                  <a:cs typeface="Segoe UI" panose="020B0502040204020203" pitchFamily="34" charset="0"/>
                </a:rPr>
                <a:t>VARCHAR</a:t>
              </a:r>
              <a:r>
                <a:rPr lang="en-GB" sz="1200" b="0" i="0" dirty="0">
                  <a:solidFill>
                    <a:srgbClr val="171717"/>
                  </a:solidFill>
                  <a:effectLst/>
                  <a:latin typeface="Segoe UI" panose="020B0502040204020203" pitchFamily="34" charset="0"/>
                  <a:cs typeface="Segoe UI" panose="020B0502040204020203" pitchFamily="34" charset="0"/>
                </a:rPr>
                <a:t> (100) </a:t>
              </a:r>
              <a:r>
                <a:rPr lang="en-GB" sz="1200" b="0" i="0" dirty="0">
                  <a:solidFill>
                    <a:srgbClr val="0101FD"/>
                  </a:solidFill>
                  <a:effectLst/>
                  <a:latin typeface="Segoe UI" panose="020B0502040204020203" pitchFamily="34" charset="0"/>
                  <a:cs typeface="Segoe UI" panose="020B0502040204020203" pitchFamily="34" charset="0"/>
                </a:rPr>
                <a:t>COLLATE</a:t>
              </a:r>
              <a:r>
                <a:rPr lang="en-GB" sz="1200" b="0" i="0" dirty="0">
                  <a:solidFill>
                    <a:srgbClr val="171717"/>
                  </a:solidFill>
                  <a:effectLst/>
                  <a:latin typeface="Segoe UI" panose="020B0502040204020203" pitchFamily="34" charset="0"/>
                  <a:cs typeface="Segoe UI" panose="020B0502040204020203" pitchFamily="34" charset="0"/>
                </a:rPr>
                <a:t> Latin1_General_BIN2,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a:t>
              </a:r>
              <a:r>
                <a:rPr lang="en-GB" sz="1200" b="0" i="0" dirty="0">
                  <a:solidFill>
                    <a:srgbClr val="0101FD"/>
                  </a:solidFill>
                  <a:effectLst/>
                  <a:latin typeface="Segoe UI" panose="020B0502040204020203" pitchFamily="34" charset="0"/>
                  <a:cs typeface="Segoe UI" panose="020B0502040204020203" pitchFamily="34" charset="0"/>
                </a:rPr>
                <a:t>year</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smallint</a:t>
              </a:r>
              <a:r>
                <a:rPr lang="en-GB" sz="1200" b="0" i="0" dirty="0">
                  <a:solidFill>
                    <a:srgbClr val="171717"/>
                  </a:solidFill>
                  <a:effectLst/>
                  <a:latin typeface="Segoe UI" panose="020B0502040204020203" pitchFamily="34" charset="0"/>
                  <a:cs typeface="Segoe UI" panose="020B0502040204020203" pitchFamily="34" charset="0"/>
                </a:rPr>
                <a:t>, [population] </a:t>
              </a:r>
              <a:r>
                <a:rPr lang="en-GB" sz="1200" b="0" i="0" dirty="0">
                  <a:solidFill>
                    <a:srgbClr val="0101FD"/>
                  </a:solidFill>
                  <a:effectLst/>
                  <a:latin typeface="Segoe UI" panose="020B0502040204020203" pitchFamily="34" charset="0"/>
                  <a:cs typeface="Segoe UI" panose="020B0502040204020203" pitchFamily="34" charset="0"/>
                </a:rPr>
                <a:t>bigint</a:t>
              </a:r>
              <a:r>
                <a:rPr lang="en-GB" sz="1200" b="0" i="0" dirty="0">
                  <a:solidFill>
                    <a:srgbClr val="171717"/>
                  </a:solidFill>
                  <a:effectLst/>
                  <a:latin typeface="Segoe UI" panose="020B0502040204020203" pitchFamily="34" charset="0"/>
                  <a:cs typeface="Segoe UI" panose="020B0502040204020203" pitchFamily="34" charset="0"/>
                </a:rPr>
                <a:t> ) </a:t>
              </a:r>
            </a:p>
            <a:p>
              <a:pPr lvl="1">
                <a:spcAft>
                  <a:spcPts val="200"/>
                </a:spcAft>
                <a:buClr>
                  <a:srgbClr val="000000"/>
                </a:buClr>
              </a:pPr>
              <a:r>
                <a:rPr lang="en-GB" sz="1200" b="0" i="0" dirty="0">
                  <a:solidFill>
                    <a:srgbClr val="0101FD"/>
                  </a:solidFill>
                  <a:effectLst/>
                  <a:latin typeface="Segoe UI" panose="020B0502040204020203" pitchFamily="34" charset="0"/>
                  <a:cs typeface="Segoe UI" panose="020B0502040204020203" pitchFamily="34" charset="0"/>
                </a:rPr>
                <a:t>WITH</a:t>
              </a:r>
              <a:r>
                <a:rPr lang="en-GB" sz="1200" b="0" i="0" dirty="0">
                  <a:solidFill>
                    <a:srgbClr val="171717"/>
                  </a:solidFill>
                  <a:effectLst/>
                  <a:latin typeface="Segoe UI" panose="020B0502040204020203" pitchFamily="34" charset="0"/>
                  <a:cs typeface="Segoe UI" panose="020B0502040204020203" pitchFamily="34" charset="0"/>
                </a:rPr>
                <a:t>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 LOCATION = </a:t>
              </a:r>
              <a:r>
                <a:rPr lang="en-GB" sz="1200" b="0" i="0" dirty="0">
                  <a:solidFill>
                    <a:srgbClr val="A31515"/>
                  </a:solidFill>
                  <a:effectLst/>
                  <a:latin typeface="Segoe UI" panose="020B0502040204020203" pitchFamily="34" charset="0"/>
                  <a:cs typeface="Segoe UI" panose="020B0502040204020203" pitchFamily="34" charset="0"/>
                </a:rPr>
                <a:t>'csv/population/population.csv’</a:t>
              </a:r>
              <a:r>
                <a:rPr lang="en-GB" sz="1200" b="0" i="0" dirty="0">
                  <a:solidFill>
                    <a:srgbClr val="171717"/>
                  </a:solidFill>
                  <a:effectLst/>
                  <a:latin typeface="Segoe UI" panose="020B0502040204020203" pitchFamily="34" charset="0"/>
                  <a:cs typeface="Segoe UI" panose="020B0502040204020203" pitchFamily="34" charset="0"/>
                </a:rPr>
                <a:t>,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DATA_SOURCE = sqlondemanddemo,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FILE_FORMAT = QuotedCSVWithHeaderFormat );</a:t>
              </a:r>
              <a:endParaRPr kumimoji="0" lang="en-GB" sz="1200"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814826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138" y="3086893"/>
            <a:ext cx="9260350" cy="820738"/>
          </a:xfrm>
        </p:spPr>
        <p:txBody>
          <a:bodyPr/>
          <a:lstStyle/>
          <a:p>
            <a:pPr lvl="0"/>
            <a:r>
              <a:rPr lang="en-US" dirty="0"/>
              <a:t>Lesson 01: </a:t>
            </a:r>
            <a:r>
              <a:rPr lang="en-GB" dirty="0"/>
              <a:t>Secure data and manage users in Azure Synapse serverless SQL pools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2228" y="3058922"/>
            <a:ext cx="1099484" cy="987672"/>
          </a:xfrm>
          <a:prstGeom prst="rect">
            <a:avLst/>
          </a:prstGeom>
        </p:spPr>
      </p:pic>
    </p:spTree>
    <p:extLst>
      <p:ext uri="{BB962C8B-B14F-4D97-AF65-F5344CB8AC3E}">
        <p14:creationId xmlns:p14="http://schemas.microsoft.com/office/powerpoint/2010/main" val="9650323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Securing access to data in a data lake when using Azure Synapse Analytics</a:t>
            </a:r>
            <a:endParaRPr lang="en-US" sz="2800" dirty="0"/>
          </a:p>
        </p:txBody>
      </p:sp>
      <p:pic>
        <p:nvPicPr>
          <p:cNvPr id="33" name="Picture 32">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02998" y="3247235"/>
            <a:ext cx="514350" cy="504825"/>
          </a:xfrm>
          <a:prstGeom prst="rect">
            <a:avLst/>
          </a:prstGeom>
        </p:spPr>
      </p:pic>
      <p:pic>
        <p:nvPicPr>
          <p:cNvPr id="34" name="Picture 33">
            <a:extLst>
              <a:ext uri="{FF2B5EF4-FFF2-40B4-BE49-F238E27FC236}">
                <a16:creationId xmlns:a16="http://schemas.microsoft.com/office/drawing/2014/main" id="{67F8805F-5D73-4CC7-8C62-9F643149AC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155961" y="3269795"/>
            <a:ext cx="514350" cy="504825"/>
          </a:xfrm>
          <a:prstGeom prst="rect">
            <a:avLst/>
          </a:prstGeom>
        </p:spPr>
      </p:pic>
      <p:sp>
        <p:nvSpPr>
          <p:cNvPr id="35" name="Rectangle 34">
            <a:extLst>
              <a:ext uri="{FF2B5EF4-FFF2-40B4-BE49-F238E27FC236}">
                <a16:creationId xmlns:a16="http://schemas.microsoft.com/office/drawing/2014/main" id="{433315F4-B5F7-43D8-AF80-0E5700B5B64C}"/>
              </a:ext>
            </a:extLst>
          </p:cNvPr>
          <p:cNvSpPr/>
          <p:nvPr/>
        </p:nvSpPr>
        <p:spPr>
          <a:xfrm>
            <a:off x="481012" y="265192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Authentication</a:t>
            </a:r>
          </a:p>
        </p:txBody>
      </p:sp>
      <p:sp>
        <p:nvSpPr>
          <p:cNvPr id="36" name="Rectangle 35">
            <a:extLst>
              <a:ext uri="{FF2B5EF4-FFF2-40B4-BE49-F238E27FC236}">
                <a16:creationId xmlns:a16="http://schemas.microsoft.com/office/drawing/2014/main" id="{A3156503-9EF9-495C-8BDD-BD12929BA400}"/>
              </a:ext>
            </a:extLst>
          </p:cNvPr>
          <p:cNvSpPr/>
          <p:nvPr/>
        </p:nvSpPr>
        <p:spPr>
          <a:xfrm>
            <a:off x="4802954" y="2651922"/>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Authorization</a:t>
            </a:r>
          </a:p>
        </p:txBody>
      </p:sp>
      <p:sp>
        <p:nvSpPr>
          <p:cNvPr id="37" name="Rectangle 36">
            <a:extLst>
              <a:ext uri="{FF2B5EF4-FFF2-40B4-BE49-F238E27FC236}">
                <a16:creationId xmlns:a16="http://schemas.microsoft.com/office/drawing/2014/main" id="{C3C3336D-D9EC-4925-BE5C-0F7A4E2A2981}"/>
              </a:ext>
            </a:extLst>
          </p:cNvPr>
          <p:cNvSpPr/>
          <p:nvPr/>
        </p:nvSpPr>
        <p:spPr>
          <a:xfrm>
            <a:off x="8963922" y="264715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Access to storage accounts</a:t>
            </a:r>
          </a:p>
        </p:txBody>
      </p:sp>
    </p:spTree>
    <p:extLst>
      <p:ext uri="{BB962C8B-B14F-4D97-AF65-F5344CB8AC3E}">
        <p14:creationId xmlns:p14="http://schemas.microsoft.com/office/powerpoint/2010/main" val="37382430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Choose an authentication method</a:t>
            </a:r>
            <a:endParaRPr lang="en-US" sz="2800" dirty="0"/>
          </a:p>
        </p:txBody>
      </p:sp>
      <p:pic>
        <p:nvPicPr>
          <p:cNvPr id="4" name="Picture 3" descr="This image represents an icon for a user account">
            <a:extLst>
              <a:ext uri="{FF2B5EF4-FFF2-40B4-BE49-F238E27FC236}">
                <a16:creationId xmlns:a16="http://schemas.microsoft.com/office/drawing/2014/main" id="{3AC105AB-8B34-4585-9198-960E9DB3C66F}"/>
              </a:ext>
            </a:extLst>
          </p:cNvPr>
          <p:cNvPicPr>
            <a:picLocks noChangeAspect="1"/>
          </p:cNvPicPr>
          <p:nvPr/>
        </p:nvPicPr>
        <p:blipFill>
          <a:blip r:embed="rId3"/>
          <a:stretch>
            <a:fillRect/>
          </a:stretch>
        </p:blipFill>
        <p:spPr>
          <a:xfrm>
            <a:off x="1470211" y="2293656"/>
            <a:ext cx="1059173" cy="2407211"/>
          </a:xfrm>
          <a:prstGeom prst="rect">
            <a:avLst/>
          </a:prstGeom>
        </p:spPr>
      </p:pic>
      <p:pic>
        <p:nvPicPr>
          <p:cNvPr id="16" name="Picture 15">
            <a:extLst>
              <a:ext uri="{FF2B5EF4-FFF2-40B4-BE49-F238E27FC236}">
                <a16:creationId xmlns:a16="http://schemas.microsoft.com/office/drawing/2014/main" id="{15BBA847-D419-49E3-81ED-187D36C2299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rot="5400000">
            <a:off x="3839203" y="2722895"/>
            <a:ext cx="268720" cy="1713087"/>
          </a:xfrm>
          <a:prstGeom prst="rect">
            <a:avLst/>
          </a:prstGeom>
        </p:spPr>
      </p:pic>
      <p:sp>
        <p:nvSpPr>
          <p:cNvPr id="14" name="TextBox 13">
            <a:extLst>
              <a:ext uri="{FF2B5EF4-FFF2-40B4-BE49-F238E27FC236}">
                <a16:creationId xmlns:a16="http://schemas.microsoft.com/office/drawing/2014/main" id="{DF2288B4-398B-4C13-889E-1096A04878E7}"/>
              </a:ext>
            </a:extLst>
          </p:cNvPr>
          <p:cNvSpPr txBox="1"/>
          <p:nvPr/>
        </p:nvSpPr>
        <p:spPr>
          <a:xfrm>
            <a:off x="4166875" y="1897799"/>
            <a:ext cx="3157446" cy="553998"/>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 Synapse Analytics dedicated SQL pool</a:t>
            </a:r>
          </a:p>
        </p:txBody>
      </p:sp>
      <p:pic>
        <p:nvPicPr>
          <p:cNvPr id="10" name="Picture 9" descr="Icon of Azure Synapse Analytics">
            <a:extLst>
              <a:ext uri="{FF2B5EF4-FFF2-40B4-BE49-F238E27FC236}">
                <a16:creationId xmlns:a16="http://schemas.microsoft.com/office/drawing/2014/main" id="{15DC3AA3-79CA-418A-9499-D8D826EEC7E6}"/>
              </a:ext>
            </a:extLst>
          </p:cNvPr>
          <p:cNvPicPr>
            <a:picLocks noChangeAspect="1"/>
          </p:cNvPicPr>
          <p:nvPr/>
        </p:nvPicPr>
        <p:blipFill>
          <a:blip r:embed="rId5"/>
          <a:stretch>
            <a:fillRect/>
          </a:stretch>
        </p:blipFill>
        <p:spPr>
          <a:xfrm>
            <a:off x="4830107" y="2615270"/>
            <a:ext cx="2066742" cy="1928337"/>
          </a:xfrm>
          <a:prstGeom prst="rect">
            <a:avLst/>
          </a:prstGeom>
        </p:spPr>
      </p:pic>
      <p:sp>
        <p:nvSpPr>
          <p:cNvPr id="20" name="TextBox 19">
            <a:extLst>
              <a:ext uri="{FF2B5EF4-FFF2-40B4-BE49-F238E27FC236}">
                <a16:creationId xmlns:a16="http://schemas.microsoft.com/office/drawing/2014/main" id="{9899D727-80CF-47FC-B3E7-767732724C3F}"/>
              </a:ext>
            </a:extLst>
          </p:cNvPr>
          <p:cNvSpPr txBox="1"/>
          <p:nvPr/>
        </p:nvSpPr>
        <p:spPr>
          <a:xfrm>
            <a:off x="4284755" y="4654902"/>
            <a:ext cx="3157446" cy="1384995"/>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Authentication options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SQL Authentication</a:t>
            </a:r>
          </a:p>
          <a:p>
            <a:pPr marL="0" marR="0" lvl="0" indent="0" algn="ctr" defTabSz="932742" rtl="0" eaLnBrk="1" fontAlgn="auto" latinLnBrk="0" hangingPunct="1">
              <a:lnSpc>
                <a:spcPct val="100000"/>
              </a:lnSpc>
              <a:spcBef>
                <a:spcPts val="0"/>
              </a:spcBef>
              <a:spcAft>
                <a:spcPts val="0"/>
              </a:spcAft>
              <a:buClrTx/>
              <a:buSzTx/>
              <a:buFontTx/>
              <a:buNone/>
              <a:tabLst/>
              <a:defRPr/>
            </a:pPr>
            <a:r>
              <a:rPr lang="en-GB" dirty="0">
                <a:solidFill>
                  <a:srgbClr val="000000"/>
                </a:solidFill>
                <a:latin typeface="Segoe UI"/>
                <a:ea typeface="Segoe UI" pitchFamily="34" charset="0"/>
                <a:cs typeface="Segoe UI" pitchFamily="34" charset="0"/>
              </a:rPr>
              <a:t>Or</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 Active Directory Authentication</a:t>
            </a:r>
          </a:p>
        </p:txBody>
      </p:sp>
      <p:pic>
        <p:nvPicPr>
          <p:cNvPr id="18" name="Picture 17">
            <a:extLst>
              <a:ext uri="{FF2B5EF4-FFF2-40B4-BE49-F238E27FC236}">
                <a16:creationId xmlns:a16="http://schemas.microsoft.com/office/drawing/2014/main" id="{E2969D3C-E015-4998-B2EC-AA2D31DF059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rot="5400000">
            <a:off x="7926298" y="2696806"/>
            <a:ext cx="268720" cy="1713087"/>
          </a:xfrm>
          <a:prstGeom prst="rect">
            <a:avLst/>
          </a:prstGeom>
        </p:spPr>
      </p:pic>
      <p:sp>
        <p:nvSpPr>
          <p:cNvPr id="8" name="TextBox 7">
            <a:extLst>
              <a:ext uri="{FF2B5EF4-FFF2-40B4-BE49-F238E27FC236}">
                <a16:creationId xmlns:a16="http://schemas.microsoft.com/office/drawing/2014/main" id="{35431558-5209-4CCD-8611-A3AEF51D5A86}"/>
              </a:ext>
            </a:extLst>
          </p:cNvPr>
          <p:cNvSpPr txBox="1"/>
          <p:nvPr/>
        </p:nvSpPr>
        <p:spPr>
          <a:xfrm>
            <a:off x="9224465" y="1897799"/>
            <a:ext cx="1741799" cy="553998"/>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 Data Lake</a:t>
            </a:r>
            <a:r>
              <a:rPr lang="en-GB" dirty="0">
                <a:solidFill>
                  <a:srgbClr val="000000"/>
                </a:solidFill>
                <a:latin typeface="Segoe UI"/>
                <a:ea typeface="Segoe UI" pitchFamily="34" charset="0"/>
                <a:cs typeface="Segoe UI" pitchFamily="34" charset="0"/>
              </a:rPr>
              <a:t> </a:t>
            </a:r>
            <a:r>
              <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Store</a:t>
            </a:r>
          </a:p>
        </p:txBody>
      </p:sp>
      <p:pic>
        <p:nvPicPr>
          <p:cNvPr id="6" name="Picture 5" descr="Icon of Azure Data Lake Store">
            <a:extLst>
              <a:ext uri="{FF2B5EF4-FFF2-40B4-BE49-F238E27FC236}">
                <a16:creationId xmlns:a16="http://schemas.microsoft.com/office/drawing/2014/main" id="{63D3CDF2-76D2-4978-8B00-6E59F4A98090}"/>
              </a:ext>
            </a:extLst>
          </p:cNvPr>
          <p:cNvPicPr>
            <a:picLocks noChangeAspect="1"/>
          </p:cNvPicPr>
          <p:nvPr/>
        </p:nvPicPr>
        <p:blipFill>
          <a:blip r:embed="rId6"/>
          <a:stretch>
            <a:fillRect/>
          </a:stretch>
        </p:blipFill>
        <p:spPr>
          <a:xfrm>
            <a:off x="9224466" y="2721991"/>
            <a:ext cx="1714903" cy="1714894"/>
          </a:xfrm>
          <a:prstGeom prst="rect">
            <a:avLst/>
          </a:prstGeom>
        </p:spPr>
      </p:pic>
      <p:sp>
        <p:nvSpPr>
          <p:cNvPr id="22" name="TextBox 21">
            <a:extLst>
              <a:ext uri="{FF2B5EF4-FFF2-40B4-BE49-F238E27FC236}">
                <a16:creationId xmlns:a16="http://schemas.microsoft.com/office/drawing/2014/main" id="{16A168ED-8F37-4C3B-895E-A946947E52E2}"/>
              </a:ext>
            </a:extLst>
          </p:cNvPr>
          <p:cNvSpPr txBox="1"/>
          <p:nvPr/>
        </p:nvSpPr>
        <p:spPr>
          <a:xfrm>
            <a:off x="8503193" y="4638859"/>
            <a:ext cx="3157446" cy="1384995"/>
          </a:xfrm>
          <a:prstGeom prst="rect">
            <a:avLst/>
          </a:prstGeom>
        </p:spPr>
        <p:txBody>
          <a:bodyPr vert="horz" wrap="square" lIns="0" tIns="0" rIns="0" bIns="0" rtlCol="0" anchor="t">
            <a:spAutoFit/>
          </a:bodyPr>
          <a:lstStyle/>
          <a:p>
            <a:pPr algn="ctr">
              <a:defRPr/>
            </a:pPr>
            <a:r>
              <a:rPr kumimoji="0" lang="en-GB"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Authentication options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Anonymous access</a:t>
            </a:r>
          </a:p>
          <a:p>
            <a:pPr marL="0" marR="0" lvl="0" indent="0" algn="ctr" defTabSz="932742" rtl="0" eaLnBrk="1" fontAlgn="auto" latinLnBrk="0" hangingPunct="1">
              <a:lnSpc>
                <a:spcPct val="100000"/>
              </a:lnSpc>
              <a:spcBef>
                <a:spcPts val="0"/>
              </a:spcBef>
              <a:spcAft>
                <a:spcPts val="0"/>
              </a:spcAft>
              <a:buClrTx/>
              <a:buSzTx/>
              <a:buFontTx/>
              <a:buNone/>
              <a:tabLst/>
              <a:defRPr/>
            </a:pPr>
            <a:r>
              <a:rPr lang="en-GB" dirty="0">
                <a:solidFill>
                  <a:srgbClr val="000000"/>
                </a:solidFill>
                <a:latin typeface="Segoe UI"/>
                <a:ea typeface="Segoe UI" pitchFamily="34" charset="0"/>
                <a:cs typeface="Segoe UI" pitchFamily="34" charset="0"/>
              </a:rPr>
              <a:t>Shared access signature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Managed identity</a:t>
            </a:r>
          </a:p>
          <a:p>
            <a:pPr marL="0" marR="0" lvl="0" indent="0" algn="ctr" defTabSz="932742" rtl="0" eaLnBrk="1" fontAlgn="auto" latinLnBrk="0" hangingPunct="1">
              <a:lnSpc>
                <a:spcPct val="100000"/>
              </a:lnSpc>
              <a:spcBef>
                <a:spcPts val="0"/>
              </a:spcBef>
              <a:spcAft>
                <a:spcPts val="0"/>
              </a:spcAft>
              <a:buClrTx/>
              <a:buSzTx/>
              <a:buFontTx/>
              <a:buNone/>
              <a:tabLst/>
              <a:defRPr/>
            </a:pPr>
            <a:r>
              <a:rPr lang="en-GB" dirty="0">
                <a:solidFill>
                  <a:srgbClr val="000000"/>
                </a:solidFill>
                <a:latin typeface="Segoe UI"/>
                <a:ea typeface="Segoe UI" pitchFamily="34" charset="0"/>
                <a:cs typeface="Segoe UI" pitchFamily="34" charset="0"/>
              </a:rPr>
              <a:t>User identity</a:t>
            </a:r>
            <a:endPar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7002788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Manage users in Azure Synapse serverless SQL pools</a:t>
            </a:r>
            <a:endParaRPr lang="en-US" sz="2800" dirty="0"/>
          </a:p>
        </p:txBody>
      </p:sp>
      <p:pic>
        <p:nvPicPr>
          <p:cNvPr id="4" name="Picture 3" descr="This image represents an icon for a user account.">
            <a:extLst>
              <a:ext uri="{FF2B5EF4-FFF2-40B4-BE49-F238E27FC236}">
                <a16:creationId xmlns:a16="http://schemas.microsoft.com/office/drawing/2014/main" id="{F3862FD9-7227-49F3-BE0A-E9CE186EA52A}"/>
              </a:ext>
            </a:extLst>
          </p:cNvPr>
          <p:cNvPicPr>
            <a:picLocks noChangeAspect="1"/>
          </p:cNvPicPr>
          <p:nvPr/>
        </p:nvPicPr>
        <p:blipFill>
          <a:blip r:embed="rId3"/>
          <a:stretch>
            <a:fillRect/>
          </a:stretch>
        </p:blipFill>
        <p:spPr>
          <a:xfrm>
            <a:off x="837169" y="1824736"/>
            <a:ext cx="1059173" cy="2407211"/>
          </a:xfrm>
          <a:prstGeom prst="rect">
            <a:avLst/>
          </a:prstGeom>
        </p:spPr>
      </p:pic>
      <p:pic>
        <p:nvPicPr>
          <p:cNvPr id="6" name="Picture 5">
            <a:extLst>
              <a:ext uri="{FF2B5EF4-FFF2-40B4-BE49-F238E27FC236}">
                <a16:creationId xmlns:a16="http://schemas.microsoft.com/office/drawing/2014/main" id="{039CB251-C6E9-4E2E-AE50-DABC416739D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rot="5400000">
            <a:off x="2854471" y="2253975"/>
            <a:ext cx="268720" cy="1713087"/>
          </a:xfrm>
          <a:prstGeom prst="rect">
            <a:avLst/>
          </a:prstGeom>
        </p:spPr>
      </p:pic>
      <p:pic>
        <p:nvPicPr>
          <p:cNvPr id="8" name="Picture 7" descr="This image represents an icon for a group.">
            <a:extLst>
              <a:ext uri="{FF2B5EF4-FFF2-40B4-BE49-F238E27FC236}">
                <a16:creationId xmlns:a16="http://schemas.microsoft.com/office/drawing/2014/main" id="{98C946F4-5CE2-4CAE-8C41-0F483DAEA108}"/>
              </a:ext>
            </a:extLst>
          </p:cNvPr>
          <p:cNvPicPr>
            <a:picLocks noChangeAspect="1"/>
          </p:cNvPicPr>
          <p:nvPr/>
        </p:nvPicPr>
        <p:blipFill>
          <a:blip r:embed="rId5"/>
          <a:stretch>
            <a:fillRect/>
          </a:stretch>
        </p:blipFill>
        <p:spPr>
          <a:xfrm>
            <a:off x="3933340" y="1729393"/>
            <a:ext cx="3819525" cy="2762250"/>
          </a:xfrm>
          <a:prstGeom prst="rect">
            <a:avLst/>
          </a:prstGeom>
        </p:spPr>
      </p:pic>
      <p:pic>
        <p:nvPicPr>
          <p:cNvPr id="10" name="Picture 9">
            <a:extLst>
              <a:ext uri="{FF2B5EF4-FFF2-40B4-BE49-F238E27FC236}">
                <a16:creationId xmlns:a16="http://schemas.microsoft.com/office/drawing/2014/main" id="{EEDCE452-845E-4852-A99D-27C09C5AE6F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rot="5400000">
            <a:off x="8563015" y="2253975"/>
            <a:ext cx="268720" cy="1713087"/>
          </a:xfrm>
          <a:prstGeom prst="rect">
            <a:avLst/>
          </a:prstGeom>
        </p:spPr>
      </p:pic>
      <p:pic>
        <p:nvPicPr>
          <p:cNvPr id="12" name="Picture 11" descr="Icon of Azure Data Lake Store">
            <a:extLst>
              <a:ext uri="{FF2B5EF4-FFF2-40B4-BE49-F238E27FC236}">
                <a16:creationId xmlns:a16="http://schemas.microsoft.com/office/drawing/2014/main" id="{608AE582-B762-4A0B-B591-B56C1E9715F9}"/>
              </a:ext>
            </a:extLst>
          </p:cNvPr>
          <p:cNvPicPr>
            <a:picLocks noChangeAspect="1"/>
          </p:cNvPicPr>
          <p:nvPr/>
        </p:nvPicPr>
        <p:blipFill>
          <a:blip r:embed="rId6"/>
          <a:stretch>
            <a:fillRect/>
          </a:stretch>
        </p:blipFill>
        <p:spPr>
          <a:xfrm>
            <a:off x="10033359" y="2387432"/>
            <a:ext cx="1714903" cy="1714894"/>
          </a:xfrm>
          <a:prstGeom prst="rect">
            <a:avLst/>
          </a:prstGeom>
        </p:spPr>
      </p:pic>
      <p:sp>
        <p:nvSpPr>
          <p:cNvPr id="14" name="TextBox 13">
            <a:extLst>
              <a:ext uri="{FF2B5EF4-FFF2-40B4-BE49-F238E27FC236}">
                <a16:creationId xmlns:a16="http://schemas.microsoft.com/office/drawing/2014/main" id="{CA4AB300-FD0D-4E1E-BE68-A9B63005561D}"/>
              </a:ext>
            </a:extLst>
          </p:cNvPr>
          <p:cNvSpPr txBox="1"/>
          <p:nvPr/>
        </p:nvSpPr>
        <p:spPr>
          <a:xfrm>
            <a:off x="553564" y="4836055"/>
            <a:ext cx="1713088" cy="830997"/>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GB" b="1" dirty="0">
                <a:solidFill>
                  <a:srgbClr val="000000"/>
                </a:solidFill>
                <a:latin typeface="Segoe UI"/>
                <a:ea typeface="Segoe UI" pitchFamily="34" charset="0"/>
                <a:cs typeface="Segoe UI" pitchFamily="34" charset="0"/>
              </a:rPr>
              <a:t>User</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a:p>
            <a:pPr marL="0" marR="0" lvl="0" indent="0" algn="ctr" defTabSz="932742" rtl="0" eaLnBrk="1" fontAlgn="auto" latinLnBrk="0" hangingPunct="1">
              <a:lnSpc>
                <a:spcPct val="100000"/>
              </a:lnSpc>
              <a:spcBef>
                <a:spcPts val="0"/>
              </a:spcBef>
              <a:spcAft>
                <a:spcPts val="0"/>
              </a:spcAft>
              <a:buClrTx/>
              <a:buSzTx/>
              <a:buFontTx/>
              <a:buNone/>
              <a:tabLst/>
              <a:defRPr/>
            </a:pPr>
            <a:r>
              <a:rPr lang="en-GB" dirty="0">
                <a:solidFill>
                  <a:srgbClr val="000000"/>
                </a:solidFill>
                <a:latin typeface="Segoe UI"/>
                <a:ea typeface="Segoe UI" pitchFamily="34" charset="0"/>
                <a:cs typeface="Segoe UI" pitchFamily="34" charset="0"/>
              </a:rPr>
              <a:t>Bob</a:t>
            </a:r>
            <a:endParaRPr kumimoji="0" lang="en-GB"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16" name="TextBox 15">
            <a:extLst>
              <a:ext uri="{FF2B5EF4-FFF2-40B4-BE49-F238E27FC236}">
                <a16:creationId xmlns:a16="http://schemas.microsoft.com/office/drawing/2014/main" id="{7181A554-A37C-4265-8A5D-61E2A640B323}"/>
              </a:ext>
            </a:extLst>
          </p:cNvPr>
          <p:cNvSpPr txBox="1"/>
          <p:nvPr/>
        </p:nvSpPr>
        <p:spPr>
          <a:xfrm>
            <a:off x="4436333" y="4789163"/>
            <a:ext cx="2813538" cy="830997"/>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GB" b="1" dirty="0">
                <a:solidFill>
                  <a:srgbClr val="000000"/>
                </a:solidFill>
                <a:latin typeface="Segoe UI"/>
                <a:ea typeface="Segoe UI" pitchFamily="34" charset="0"/>
                <a:cs typeface="Segoe UI" pitchFamily="34" charset="0"/>
              </a:rPr>
              <a:t>Role assignment</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Storage Blob Data Reader</a:t>
            </a:r>
          </a:p>
        </p:txBody>
      </p:sp>
      <p:sp>
        <p:nvSpPr>
          <p:cNvPr id="18" name="TextBox 17">
            <a:extLst>
              <a:ext uri="{FF2B5EF4-FFF2-40B4-BE49-F238E27FC236}">
                <a16:creationId xmlns:a16="http://schemas.microsoft.com/office/drawing/2014/main" id="{CC15D21B-0F9B-4F09-8FF9-26FDEBE3AAA4}"/>
              </a:ext>
            </a:extLst>
          </p:cNvPr>
          <p:cNvSpPr txBox="1"/>
          <p:nvPr/>
        </p:nvSpPr>
        <p:spPr>
          <a:xfrm>
            <a:off x="9484041" y="4746381"/>
            <a:ext cx="2813538" cy="830997"/>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GB" b="1" dirty="0">
                <a:solidFill>
                  <a:srgbClr val="000000"/>
                </a:solidFill>
                <a:latin typeface="Segoe UI"/>
                <a:ea typeface="Segoe UI" pitchFamily="34" charset="0"/>
                <a:cs typeface="Segoe UI" pitchFamily="34" charset="0"/>
              </a:rPr>
              <a:t>Storage account name</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a:p>
            <a:pPr marL="0" marR="0" lvl="0" indent="0" algn="ctr" defTabSz="932742" rtl="0" eaLnBrk="1" fontAlgn="auto" latinLnBrk="0" hangingPunct="1">
              <a:lnSpc>
                <a:spcPct val="100000"/>
              </a:lnSpc>
              <a:spcBef>
                <a:spcPts val="0"/>
              </a:spcBef>
              <a:spcAft>
                <a:spcPts val="0"/>
              </a:spcAft>
              <a:buClrTx/>
              <a:buSzTx/>
              <a:buFontTx/>
              <a:buNone/>
              <a:tabLst/>
              <a:defRPr/>
            </a:pPr>
            <a:r>
              <a:rPr lang="en-GB" dirty="0">
                <a:solidFill>
                  <a:srgbClr val="000000"/>
                </a:solidFill>
                <a:latin typeface="Segoe UI"/>
                <a:ea typeface="Segoe UI" pitchFamily="34" charset="0"/>
                <a:cs typeface="Segoe UI" pitchFamily="34" charset="0"/>
              </a:rPr>
              <a:t>a</a:t>
            </a:r>
            <a:r>
              <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sadatalakein</a:t>
            </a:r>
            <a:r>
              <a:rPr lang="en-GB" dirty="0">
                <a:solidFill>
                  <a:srgbClr val="000000"/>
                </a:solidFill>
                <a:latin typeface="Segoe UI"/>
                <a:ea typeface="Segoe UI" pitchFamily="34" charset="0"/>
                <a:cs typeface="Segoe UI" pitchFamily="34" charset="0"/>
              </a:rPr>
              <a:t>aday84</a:t>
            </a:r>
            <a:endParaRPr kumimoji="0" lang="en-GB"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7012541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Manage user access to data lake files</a:t>
            </a:r>
            <a:endParaRPr lang="en-US" sz="2800" dirty="0"/>
          </a:p>
        </p:txBody>
      </p:sp>
      <p:pic>
        <p:nvPicPr>
          <p:cNvPr id="1026" name="Picture 2" descr="This image shows how you can manage access to files in a data lake">
            <a:extLst>
              <a:ext uri="{FF2B5EF4-FFF2-40B4-BE49-F238E27FC236}">
                <a16:creationId xmlns:a16="http://schemas.microsoft.com/office/drawing/2014/main" id="{779D6E31-969F-45D1-8271-56572664E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311" y="1201194"/>
            <a:ext cx="9348147" cy="5160551"/>
          </a:xfrm>
          <a:prstGeom prst="rect">
            <a:avLst/>
          </a:prstGeom>
          <a:noFill/>
        </p:spPr>
      </p:pic>
    </p:spTree>
    <p:extLst>
      <p:ext uri="{BB962C8B-B14F-4D97-AF65-F5344CB8AC3E}">
        <p14:creationId xmlns:p14="http://schemas.microsoft.com/office/powerpoint/2010/main" val="17606004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SQL function enables you to access files in Azure storage and read the contents of a remote data source?</a:t>
            </a:r>
          </a:p>
          <a:p>
            <a:pPr>
              <a:spcAft>
                <a:spcPts val="600"/>
              </a:spcAft>
              <a:buSzPct val="100000"/>
            </a:pPr>
            <a:r>
              <a:rPr lang="en-US" sz="2400" dirty="0">
                <a:solidFill>
                  <a:schemeClr val="tx2"/>
                </a:solidFill>
              </a:rPr>
              <a:t>A01 – OPENROWSET</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Which metadata object allows you to reuse the queries that you create and enable applications to view data in a serverless SQL pool?</a:t>
            </a:r>
          </a:p>
          <a:p>
            <a:pPr>
              <a:spcAft>
                <a:spcPts val="600"/>
              </a:spcAft>
              <a:buSzPct val="100000"/>
            </a:pPr>
            <a:r>
              <a:rPr lang="en-US" sz="2400" dirty="0">
                <a:solidFill>
                  <a:schemeClr val="tx2"/>
                </a:solidFill>
              </a:rPr>
              <a:t>A02 – Views</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815608"/>
          </a:xfrm>
          <a:prstGeom prst="rect">
            <a:avLst/>
          </a:prstGeom>
          <a:noFill/>
        </p:spPr>
        <p:txBody>
          <a:bodyPr wrap="square" lIns="0" tIns="0" rIns="0" bIns="0" rtlCol="0">
            <a:spAutoFit/>
          </a:bodyPr>
          <a:lstStyle/>
          <a:p>
            <a:pPr>
              <a:spcAft>
                <a:spcPts val="600"/>
              </a:spcAft>
            </a:pPr>
            <a:r>
              <a:rPr lang="en-US" sz="2400" dirty="0">
                <a:cs typeface="Segoe UI Semilight"/>
              </a:rPr>
              <a:t>Q03 – Name the three permissions that can be set on a container object?</a:t>
            </a:r>
          </a:p>
          <a:p>
            <a:pPr>
              <a:spcAft>
                <a:spcPts val="600"/>
              </a:spcAft>
              <a:buSzPct val="100000"/>
            </a:pPr>
            <a:r>
              <a:rPr lang="en-US" sz="2400" dirty="0">
                <a:solidFill>
                  <a:schemeClr val="tx2"/>
                </a:solidFill>
              </a:rPr>
              <a:t>A03 – Read, write and execute</a:t>
            </a:r>
          </a:p>
        </p:txBody>
      </p:sp>
      <p:grpSp>
        <p:nvGrpSpPr>
          <p:cNvPr id="11" name="Group 10">
            <a:extLst>
              <a:ext uri="{FF2B5EF4-FFF2-40B4-BE49-F238E27FC236}">
                <a16:creationId xmlns:a16="http://schemas.microsoft.com/office/drawing/2014/main" id="{4B387FB8-A42E-4DF1-B662-41573F1E39EE}"/>
              </a:ext>
              <a:ext uri="{C183D7F6-B498-43B3-948B-1728B52AA6E4}">
                <adec:decorative xmlns:adec="http://schemas.microsoft.com/office/drawing/2017/decorative" val="1"/>
              </a:ext>
            </a:extLst>
          </p:cNvPr>
          <p:cNvGrpSpPr>
            <a:grpSpLocks noChangeAspect="1"/>
          </p:cNvGrpSpPr>
          <p:nvPr/>
        </p:nvGrpSpPr>
        <p:grpSpPr bwMode="auto">
          <a:xfrm>
            <a:off x="427038" y="1653860"/>
            <a:ext cx="954088" cy="954088"/>
            <a:chOff x="269" y="812"/>
            <a:chExt cx="601" cy="601"/>
          </a:xfrm>
        </p:grpSpPr>
        <p:sp>
          <p:nvSpPr>
            <p:cNvPr id="13" name="AutoShape 3">
              <a:extLst>
                <a:ext uri="{FF2B5EF4-FFF2-40B4-BE49-F238E27FC236}">
                  <a16:creationId xmlns:a16="http://schemas.microsoft.com/office/drawing/2014/main" id="{0CAC16F9-A2A8-4FD6-A958-40E2E5E63C39}"/>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7" name="Freeform 5">
              <a:extLst>
                <a:ext uri="{FF2B5EF4-FFF2-40B4-BE49-F238E27FC236}">
                  <a16:creationId xmlns:a16="http://schemas.microsoft.com/office/drawing/2014/main" id="{BD502673-977D-4F16-9C4A-55E3498508DD}"/>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8" name="Freeform 6">
              <a:extLst>
                <a:ext uri="{FF2B5EF4-FFF2-40B4-BE49-F238E27FC236}">
                  <a16:creationId xmlns:a16="http://schemas.microsoft.com/office/drawing/2014/main" id="{59749E4A-5E5A-430B-8412-52F265B354B4}"/>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9" name="Group 18">
            <a:extLst>
              <a:ext uri="{FF2B5EF4-FFF2-40B4-BE49-F238E27FC236}">
                <a16:creationId xmlns:a16="http://schemas.microsoft.com/office/drawing/2014/main" id="{479E60F7-2CA4-4CDE-9A8A-001C28E8DF40}"/>
              </a:ext>
              <a:ext uri="{C183D7F6-B498-43B3-948B-1728B52AA6E4}">
                <adec:decorative xmlns:adec="http://schemas.microsoft.com/office/drawing/2017/decorative" val="1"/>
              </a:ext>
            </a:extLst>
          </p:cNvPr>
          <p:cNvGrpSpPr>
            <a:grpSpLocks noChangeAspect="1"/>
          </p:cNvGrpSpPr>
          <p:nvPr/>
        </p:nvGrpSpPr>
        <p:grpSpPr bwMode="auto">
          <a:xfrm>
            <a:off x="411322" y="3419444"/>
            <a:ext cx="954088" cy="954088"/>
            <a:chOff x="269" y="812"/>
            <a:chExt cx="601" cy="601"/>
          </a:xfrm>
        </p:grpSpPr>
        <p:sp>
          <p:nvSpPr>
            <p:cNvPr id="20" name="AutoShape 3">
              <a:extLst>
                <a:ext uri="{FF2B5EF4-FFF2-40B4-BE49-F238E27FC236}">
                  <a16:creationId xmlns:a16="http://schemas.microsoft.com/office/drawing/2014/main" id="{35B2103F-3CF5-4EFB-97FA-F582AF48669F}"/>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1" name="Freeform 5">
              <a:extLst>
                <a:ext uri="{FF2B5EF4-FFF2-40B4-BE49-F238E27FC236}">
                  <a16:creationId xmlns:a16="http://schemas.microsoft.com/office/drawing/2014/main" id="{F442C98D-5E26-4987-B8B6-16CE1146D67E}"/>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2" name="Freeform 6">
              <a:extLst>
                <a:ext uri="{FF2B5EF4-FFF2-40B4-BE49-F238E27FC236}">
                  <a16:creationId xmlns:a16="http://schemas.microsoft.com/office/drawing/2014/main" id="{B60252A1-9738-4F84-8D41-935BFF66FDAF}"/>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3" name="Group 22">
            <a:extLst>
              <a:ext uri="{FF2B5EF4-FFF2-40B4-BE49-F238E27FC236}">
                <a16:creationId xmlns:a16="http://schemas.microsoft.com/office/drawing/2014/main" id="{4D8632DA-C259-4A51-8381-3CFE3040BBB6}"/>
              </a:ext>
              <a:ext uri="{C183D7F6-B498-43B3-948B-1728B52AA6E4}">
                <adec:decorative xmlns:adec="http://schemas.microsoft.com/office/drawing/2017/decorative" val="1"/>
              </a:ext>
            </a:extLst>
          </p:cNvPr>
          <p:cNvGrpSpPr>
            <a:grpSpLocks noChangeAspect="1"/>
          </p:cNvGrpSpPr>
          <p:nvPr/>
        </p:nvGrpSpPr>
        <p:grpSpPr bwMode="auto">
          <a:xfrm>
            <a:off x="425450" y="5187788"/>
            <a:ext cx="954088" cy="954088"/>
            <a:chOff x="269" y="812"/>
            <a:chExt cx="601" cy="601"/>
          </a:xfrm>
        </p:grpSpPr>
        <p:sp>
          <p:nvSpPr>
            <p:cNvPr id="24" name="AutoShape 3">
              <a:extLst>
                <a:ext uri="{FF2B5EF4-FFF2-40B4-BE49-F238E27FC236}">
                  <a16:creationId xmlns:a16="http://schemas.microsoft.com/office/drawing/2014/main" id="{D6B14E5A-E1EA-4C42-A1F6-8BC56AF6A700}"/>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5" name="Freeform 5">
              <a:extLst>
                <a:ext uri="{FF2B5EF4-FFF2-40B4-BE49-F238E27FC236}">
                  <a16:creationId xmlns:a16="http://schemas.microsoft.com/office/drawing/2014/main" id="{5DF3FD5C-1CB1-454F-91C5-B64FC8FAD10E}"/>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6" name="Freeform 6">
              <a:extLst>
                <a:ext uri="{FF2B5EF4-FFF2-40B4-BE49-F238E27FC236}">
                  <a16:creationId xmlns:a16="http://schemas.microsoft.com/office/drawing/2014/main" id="{1534FEC9-96C9-438C-84A9-5D172A8C76A5}"/>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920" y="3606119"/>
            <a:ext cx="5756694" cy="1828800"/>
          </a:xfrm>
        </p:spPr>
        <p:txBody>
          <a:bodyPr/>
          <a:lstStyle/>
          <a:p>
            <a:r>
              <a:rPr lang="en-US" dirty="0"/>
              <a:t>DP-203T00: </a:t>
            </a:r>
            <a:br>
              <a:rPr lang="en-US" dirty="0"/>
            </a:br>
            <a:r>
              <a:rPr lang="en-GB" dirty="0"/>
              <a:t>Run interactive queries using Azure Synapse Analytics serverless SQL pools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dirty="0"/>
              <a:t>Run interactive queries using Azure Synapse Analytics serverless SQL pools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53888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In this lab, students will learn how to work with files stored in the data lake and external file sources, through T-SQL statements executed by a serverless SQL pool in Azure Synapse Analytics. Students will query Parquet files stored in a data lake, as well as CSV files stored in an external data store. Next, they will create Azure Active Directory security groups and enforce access to files in the data lake through Role-Based Access Control (RBAC) and Access Control Lists (ACLs).</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Querying a Data Lake Store using serverless SQL pools in Azure Synapse Analytics</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access to data through using a serverless SQL pool in Azure Synapse Analytics</a:t>
            </a:r>
          </a:p>
        </p:txBody>
      </p:sp>
    </p:spTree>
    <p:extLst>
      <p:ext uri="{BB962C8B-B14F-4D97-AF65-F5344CB8AC3E}">
        <p14:creationId xmlns:p14="http://schemas.microsoft.com/office/powerpoint/2010/main" val="2373355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04 Overview</a:t>
            </a:r>
          </a:p>
        </p:txBody>
      </p:sp>
      <p:cxnSp>
        <p:nvCxnSpPr>
          <p:cNvPr id="51" name="Straight Arrow Connector 50">
            <a:extLst>
              <a:ext uri="{FF2B5EF4-FFF2-40B4-BE49-F238E27FC236}">
                <a16:creationId xmlns:a16="http://schemas.microsoft.com/office/drawing/2014/main" id="{F1DFCDB0-FB68-4176-BAF5-88C5486E353C}"/>
              </a:ext>
              <a:ext uri="{C183D7F6-B498-43B3-948B-1728B52AA6E4}">
                <adec:decorative xmlns:adec="http://schemas.microsoft.com/office/drawing/2017/decorative" val="1"/>
              </a:ext>
            </a:extLst>
          </p:cNvPr>
          <p:cNvCxnSpPr>
            <a:cxnSpLocks/>
          </p:cNvCxnSpPr>
          <p:nvPr/>
        </p:nvCxnSpPr>
        <p:spPr>
          <a:xfrm>
            <a:off x="3875512" y="3155318"/>
            <a:ext cx="0" cy="185661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3246737-07EE-4492-9AB2-92367F10720A}"/>
              </a:ext>
              <a:ext uri="{C183D7F6-B498-43B3-948B-1728B52AA6E4}">
                <adec:decorative xmlns:adec="http://schemas.microsoft.com/office/drawing/2017/decorative" val="1"/>
              </a:ext>
            </a:extLst>
          </p:cNvPr>
          <p:cNvCxnSpPr>
            <a:cxnSpLocks/>
          </p:cNvCxnSpPr>
          <p:nvPr/>
        </p:nvCxnSpPr>
        <p:spPr>
          <a:xfrm>
            <a:off x="1954220" y="3155318"/>
            <a:ext cx="0" cy="185661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4C00007A-8FAE-4864-9FB3-271F70E0B53A}"/>
              </a:ext>
              <a:ext uri="{C183D7F6-B498-43B3-948B-1728B52AA6E4}">
                <adec:decorative xmlns:adec="http://schemas.microsoft.com/office/drawing/2017/decorative" val="1"/>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Here the dedicated and serverless SQL pool is in focus for this lab.">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dedicated and serverless SQL pool is in focus for this lab.">
              <a:extLst>
                <a:ext uri="{FF2B5EF4-FFF2-40B4-BE49-F238E27FC236}">
                  <a16:creationId xmlns:a16="http://schemas.microsoft.com/office/drawing/2014/main" id="{05B997FE-7753-4892-8C97-51F39A7780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dedicated and serverless SQL pool is in focus for this lab.">
              <a:extLst>
                <a:ext uri="{FF2B5EF4-FFF2-40B4-BE49-F238E27FC236}">
                  <a16:creationId xmlns:a16="http://schemas.microsoft.com/office/drawing/2014/main" id="{AE8EC3A1-C2EE-4B95-8E5A-23A12936A0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dedicated and serverless SQL pool is in focus for this lab.">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dedicated and serverless SQL pool is in focus for this lab.">
              <a:extLst>
                <a:ext uri="{FF2B5EF4-FFF2-40B4-BE49-F238E27FC236}">
                  <a16:creationId xmlns:a16="http://schemas.microsoft.com/office/drawing/2014/main" id="{691522F5-E8A9-4857-876D-44194E234D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dedicated and serverless SQL pool is in focus for this lab.">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sp>
          <p:nvSpPr>
            <p:cNvPr id="36" name="TextBox 35" descr="This image represents the Azure Synapse Analytics instance that is used in this lab. Here the dedicated and serverless SQL pool is in focus for this lab.">
              <a:extLst>
                <a:ext uri="{FF2B5EF4-FFF2-40B4-BE49-F238E27FC236}">
                  <a16:creationId xmlns:a16="http://schemas.microsoft.com/office/drawing/2014/main" id="{BB3A3DD6-E08E-447E-B504-ECF02E0D6FC9}"/>
                </a:ext>
              </a:extLst>
            </p:cNvPr>
            <p:cNvSpPr txBox="1"/>
            <p:nvPr/>
          </p:nvSpPr>
          <p:spPr>
            <a:xfrm>
              <a:off x="41095" y="5229048"/>
              <a:ext cx="1001647"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Synapse Analytics</a:t>
              </a:r>
            </a:p>
          </p:txBody>
        </p:sp>
        <p:pic>
          <p:nvPicPr>
            <p:cNvPr id="37" name="Graphic 36" descr="This image represents the Azure Synapse Analytics instance that is used in this lab. Here the dedicated and serverless SQL pool is in focus for this lab.">
              <a:extLst>
                <a:ext uri="{FF2B5EF4-FFF2-40B4-BE49-F238E27FC236}">
                  <a16:creationId xmlns:a16="http://schemas.microsoft.com/office/drawing/2014/main" id="{A6C82AF7-4DD0-40C9-9192-84330A8DF7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4532" y="5073990"/>
              <a:ext cx="916399" cy="916399"/>
            </a:xfrm>
            <a:prstGeom prst="rect">
              <a:avLst/>
            </a:prstGeom>
          </p:spPr>
        </p:pic>
        <p:sp>
          <p:nvSpPr>
            <p:cNvPr id="38" name="TextBox 37" descr="This image represents the Azure Synapse Analytics instance that is used in this lab. Here the dedicated and serverless SQL pool is in focus for this lab.">
              <a:extLst>
                <a:ext uri="{FF2B5EF4-FFF2-40B4-BE49-F238E27FC236}">
                  <a16:creationId xmlns:a16="http://schemas.microsoft.com/office/drawing/2014/main" id="{439DE07E-62F8-4374-86CA-602A8CCCE106}"/>
                </a:ext>
              </a:extLst>
            </p:cNvPr>
            <p:cNvSpPr txBox="1"/>
            <p:nvPr/>
          </p:nvSpPr>
          <p:spPr>
            <a:xfrm>
              <a:off x="3116064" y="6079438"/>
              <a:ext cx="1739352"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sp>
          <p:nvSpPr>
            <p:cNvPr id="66" name="TextBox 65" descr="This image represents the Azure Synapse Analytics instance that is used in this lab. Here the dedicated and serverless SQL pool is in focus for this lab.">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2" name="Rectangle 1" descr="This image represents the Azure Synapse Analytics instance that is used in this lab. Here the dedicated and serverless SQL pool is in focus for this lab.">
              <a:extLst>
                <a:ext uri="{FF2B5EF4-FFF2-40B4-BE49-F238E27FC236}">
                  <a16:creationId xmlns:a16="http://schemas.microsoft.com/office/drawing/2014/main" id="{D3753D74-0A33-4044-B233-DD27EAEC2E57}"/>
                </a:ext>
              </a:extLst>
            </p:cNvPr>
            <p:cNvSpPr/>
            <p:nvPr/>
          </p:nvSpPr>
          <p:spPr bwMode="auto">
            <a:xfrm>
              <a:off x="7077130" y="4977727"/>
              <a:ext cx="1172405" cy="11017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7" name="Graphic 46" descr="This image represents the Azure Synapse Analytics instance that is used in this lab. Here the dedicated and serverless SQL pool is in focus for this lab.">
              <a:extLst>
                <a:ext uri="{FF2B5EF4-FFF2-40B4-BE49-F238E27FC236}">
                  <a16:creationId xmlns:a16="http://schemas.microsoft.com/office/drawing/2014/main" id="{C4768E4A-866D-4A4D-9055-57CED0DC51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71838" y="5025966"/>
              <a:ext cx="977092" cy="977092"/>
            </a:xfrm>
            <a:prstGeom prst="rect">
              <a:avLst/>
            </a:prstGeom>
          </p:spPr>
        </p:pic>
        <p:pic>
          <p:nvPicPr>
            <p:cNvPr id="6" name="Graphic 5" descr="This image represents the Azure Synapse Analytics instance that is used in this lab. Here the dedicated and serverless SQL pool is in focus for this lab.">
              <a:extLst>
                <a:ext uri="{FF2B5EF4-FFF2-40B4-BE49-F238E27FC236}">
                  <a16:creationId xmlns:a16="http://schemas.microsoft.com/office/drawing/2014/main" id="{AB377FA7-D6AE-475D-BA29-D198D1CC41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668" y="5034239"/>
              <a:ext cx="450340" cy="450340"/>
            </a:xfrm>
            <a:prstGeom prst="rect">
              <a:avLst/>
            </a:prstGeom>
          </p:spPr>
        </p:pic>
        <p:pic>
          <p:nvPicPr>
            <p:cNvPr id="8" name="Graphic 7" descr="This image represents the Azure Synapse Analytics instance that is used in this lab. Here the dedicated and serverless SQL pool is in focus for this lab.">
              <a:extLst>
                <a:ext uri="{FF2B5EF4-FFF2-40B4-BE49-F238E27FC236}">
                  <a16:creationId xmlns:a16="http://schemas.microsoft.com/office/drawing/2014/main" id="{C4A6FF3D-3ACB-490E-B3CD-EDDBD4E7B4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5562" y="5026090"/>
              <a:ext cx="450340" cy="450340"/>
            </a:xfrm>
            <a:prstGeom prst="rect">
              <a:avLst/>
            </a:prstGeom>
          </p:spPr>
        </p:pic>
        <p:pic>
          <p:nvPicPr>
            <p:cNvPr id="11" name="Graphic 10" descr="This image represents the Azure Synapse Analytics instance that is used in this lab. Here the dedicated and serverless SQL pool is in focus for this lab.">
              <a:extLst>
                <a:ext uri="{FF2B5EF4-FFF2-40B4-BE49-F238E27FC236}">
                  <a16:creationId xmlns:a16="http://schemas.microsoft.com/office/drawing/2014/main" id="{35737B25-CC8C-41EF-908F-00EBC09036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8299" y="5003877"/>
              <a:ext cx="450340" cy="450340"/>
            </a:xfrm>
            <a:prstGeom prst="rect">
              <a:avLst/>
            </a:prstGeom>
          </p:spPr>
        </p:pic>
        <p:sp>
          <p:nvSpPr>
            <p:cNvPr id="12" name="TextBox 11" descr="This image represents the Azure Synapse Analytics instance that is used in this lab. Here the dedicated and serverless SQL pool is in focus for this lab.">
              <a:extLst>
                <a:ext uri="{FF2B5EF4-FFF2-40B4-BE49-F238E27FC236}">
                  <a16:creationId xmlns:a16="http://schemas.microsoft.com/office/drawing/2014/main" id="{2393778D-E2F6-4D03-A1A4-6D42B882C9E5}"/>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grpSp>
      <p:grpSp>
        <p:nvGrpSpPr>
          <p:cNvPr id="17" name="Group 16" descr="This image represents the data lake used in the lab that contains a folder with csv and parquet files.">
            <a:extLst>
              <a:ext uri="{FF2B5EF4-FFF2-40B4-BE49-F238E27FC236}">
                <a16:creationId xmlns:a16="http://schemas.microsoft.com/office/drawing/2014/main" id="{E109E82B-4C53-499D-8E60-6383332050BB}"/>
              </a:ext>
            </a:extLst>
          </p:cNvPr>
          <p:cNvGrpSpPr/>
          <p:nvPr/>
        </p:nvGrpSpPr>
        <p:grpSpPr>
          <a:xfrm>
            <a:off x="29317" y="1230135"/>
            <a:ext cx="4608676" cy="2051247"/>
            <a:chOff x="29317" y="1230135"/>
            <a:chExt cx="4608676" cy="2051247"/>
          </a:xfrm>
        </p:grpSpPr>
        <p:sp>
          <p:nvSpPr>
            <p:cNvPr id="31" name="Rectangle: Rounded Corners 30" descr="This image represents the data lake used in the lab that contains a folder with csv and parquet files.">
              <a:extLst>
                <a:ext uri="{FF2B5EF4-FFF2-40B4-BE49-F238E27FC236}">
                  <a16:creationId xmlns:a16="http://schemas.microsoft.com/office/drawing/2014/main" id="{68DE5711-7892-4972-A3B7-82BDFED9FE5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This image represents the data lake used in the lab that contains a folder with csv and parquet files.">
              <a:extLst>
                <a:ext uri="{FF2B5EF4-FFF2-40B4-BE49-F238E27FC236}">
                  <a16:creationId xmlns:a16="http://schemas.microsoft.com/office/drawing/2014/main" id="{429C405C-C4C9-4625-B818-DBFA342362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64540" y="1767738"/>
              <a:ext cx="733721" cy="733721"/>
            </a:xfrm>
            <a:prstGeom prst="rect">
              <a:avLst/>
            </a:prstGeom>
          </p:spPr>
        </p:pic>
        <p:sp>
          <p:nvSpPr>
            <p:cNvPr id="45" name="TextBox 44" descr="This image represents the data lake used in the lab that contains a folder with csv and parquet files.">
              <a:extLst>
                <a:ext uri="{FF2B5EF4-FFF2-40B4-BE49-F238E27FC236}">
                  <a16:creationId xmlns:a16="http://schemas.microsoft.com/office/drawing/2014/main" id="{A61E0C2B-9F11-421A-90C0-ABFB938712C7}"/>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descr="This image represents the data lake used in the lab that contains a folder with csv and parquet files.">
              <a:extLst>
                <a:ext uri="{FF2B5EF4-FFF2-40B4-BE49-F238E27FC236}">
                  <a16:creationId xmlns:a16="http://schemas.microsoft.com/office/drawing/2014/main" id="{7A1284E7-2679-4DD1-B697-BB5270393D9E}"/>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descr="This image represents the data lake used in the lab that contains a folder with csv and parquet files.">
              <a:extLst>
                <a:ext uri="{FF2B5EF4-FFF2-40B4-BE49-F238E27FC236}">
                  <a16:creationId xmlns:a16="http://schemas.microsoft.com/office/drawing/2014/main" id="{2A348833-AA3A-435F-932A-C15312E927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74966" y="2263853"/>
              <a:ext cx="821425" cy="821425"/>
            </a:xfrm>
            <a:prstGeom prst="rect">
              <a:avLst/>
            </a:prstGeom>
          </p:spPr>
        </p:pic>
        <p:sp>
          <p:nvSpPr>
            <p:cNvPr id="48" name="Rectangle 47" descr="This image represents the data lake used in the lab that contains a folder with csv and parquet files.">
              <a:extLst>
                <a:ext uri="{FF2B5EF4-FFF2-40B4-BE49-F238E27FC236}">
                  <a16:creationId xmlns:a16="http://schemas.microsoft.com/office/drawing/2014/main" id="{F55E8824-2C39-4867-A433-B72D2D008CB8}"/>
                </a:ext>
              </a:extLst>
            </p:cNvPr>
            <p:cNvSpPr/>
            <p:nvPr/>
          </p:nvSpPr>
          <p:spPr>
            <a:xfrm>
              <a:off x="2997361" y="2643654"/>
              <a:ext cx="1164649" cy="518464"/>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Sales (parquet)</a:t>
              </a:r>
            </a:p>
            <a:p>
              <a:pPr defTabSz="951304">
                <a:lnSpc>
                  <a:spcPct val="90000"/>
                </a:lnSpc>
                <a:spcAft>
                  <a:spcPts val="612"/>
                </a:spcAft>
              </a:pPr>
              <a:r>
                <a:rPr lang="en-US" altLang="en-US" sz="1224" dirty="0">
                  <a:solidFill>
                    <a:srgbClr val="24292E"/>
                  </a:solidFill>
                  <a:latin typeface="SFMono-Regular"/>
                </a:rPr>
                <a:t>Customer (csv)</a:t>
              </a:r>
              <a:endParaRPr lang="en-US" altLang="en-US" sz="1224" dirty="0">
                <a:solidFill>
                  <a:srgbClr val="000000"/>
                </a:solidFill>
                <a:latin typeface="Arial" panose="020B0604020202020204" pitchFamily="34" charset="0"/>
              </a:endParaRPr>
            </a:p>
          </p:txBody>
        </p:sp>
        <p:pic>
          <p:nvPicPr>
            <p:cNvPr id="13" name="図 664" descr="This image represents the data lake used in the lab that contains a folder with csv and parquet files.">
              <a:extLst>
                <a:ext uri="{FF2B5EF4-FFF2-40B4-BE49-F238E27FC236}">
                  <a16:creationId xmlns:a16="http://schemas.microsoft.com/office/drawing/2014/main" id="{321AA60E-13F0-48AE-87EC-98E6EA8B9B30}"/>
                </a:ext>
              </a:extLst>
            </p:cNvPr>
            <p:cNvPicPr>
              <a:picLocks noChangeAspect="1"/>
            </p:cNvPicPr>
            <p:nvPr/>
          </p:nvPicPr>
          <p:blipFill>
            <a:blip r:embed="rId14"/>
            <a:stretch>
              <a:fillRect/>
            </a:stretch>
          </p:blipFill>
          <p:spPr>
            <a:xfrm>
              <a:off x="457282" y="1230135"/>
              <a:ext cx="1033930" cy="829257"/>
            </a:xfrm>
            <a:prstGeom prst="rect">
              <a:avLst/>
            </a:prstGeom>
          </p:spPr>
        </p:pic>
        <p:sp>
          <p:nvSpPr>
            <p:cNvPr id="16" name="TextBox 15">
              <a:extLst>
                <a:ext uri="{FF2B5EF4-FFF2-40B4-BE49-F238E27FC236}">
                  <a16:creationId xmlns:a16="http://schemas.microsoft.com/office/drawing/2014/main" id="{F8CB0C80-1EF0-4DE0-AEFC-9CC8F1FEE289}"/>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grpSp>
        <p:nvGrpSpPr>
          <p:cNvPr id="21" name="Group 20">
            <a:extLst>
              <a:ext uri="{FF2B5EF4-FFF2-40B4-BE49-F238E27FC236}">
                <a16:creationId xmlns:a16="http://schemas.microsoft.com/office/drawing/2014/main" id="{6E942B8E-C6B8-4F96-8EA2-DFD21CEBB015}"/>
              </a:ext>
              <a:ext uri="{C183D7F6-B498-43B3-948B-1728B52AA6E4}">
                <adec:decorative xmlns:adec="http://schemas.microsoft.com/office/drawing/2017/decorative" val="1"/>
              </a:ext>
            </a:extLst>
          </p:cNvPr>
          <p:cNvGrpSpPr/>
          <p:nvPr/>
        </p:nvGrpSpPr>
        <p:grpSpPr>
          <a:xfrm>
            <a:off x="4635539" y="100624"/>
            <a:ext cx="7632051" cy="6464165"/>
            <a:chOff x="4635539" y="100624"/>
            <a:chExt cx="7632051" cy="6464165"/>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019332" y="870806"/>
              <a:ext cx="1127975" cy="1127975"/>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44430"/>
              <a:ext cx="2195863" cy="365601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C98F88A6-657A-4583-8765-7071416501BA}"/>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3" name="Group 52">
              <a:extLst>
                <a:ext uri="{FF2B5EF4-FFF2-40B4-BE49-F238E27FC236}">
                  <a16:creationId xmlns:a16="http://schemas.microsoft.com/office/drawing/2014/main" id="{ADE60A36-6F0F-4C80-ABDB-087898F6A153}"/>
                </a:ext>
                <a:ext uri="{C183D7F6-B498-43B3-948B-1728B52AA6E4}">
                  <adec:decorative xmlns:adec="http://schemas.microsoft.com/office/drawing/2017/decorative" val="1"/>
                </a:ext>
              </a:extLst>
            </p:cNvPr>
            <p:cNvGrpSpPr/>
            <p:nvPr/>
          </p:nvGrpSpPr>
          <p:grpSpPr>
            <a:xfrm>
              <a:off x="4635539" y="100624"/>
              <a:ext cx="3513391" cy="1286170"/>
              <a:chOff x="4544194" y="98660"/>
              <a:chExt cx="3444814" cy="1261065"/>
            </a:xfrm>
          </p:grpSpPr>
          <p:grpSp>
            <p:nvGrpSpPr>
              <p:cNvPr id="55" name="Group 54">
                <a:extLst>
                  <a:ext uri="{FF2B5EF4-FFF2-40B4-BE49-F238E27FC236}">
                    <a16:creationId xmlns:a16="http://schemas.microsoft.com/office/drawing/2014/main" id="{CC3B21C0-4165-4A3E-AE57-26C4F3D3A9E3}"/>
                  </a:ext>
                </a:extLst>
              </p:cNvPr>
              <p:cNvGrpSpPr/>
              <p:nvPr/>
            </p:nvGrpSpPr>
            <p:grpSpPr>
              <a:xfrm>
                <a:off x="4544194" y="98660"/>
                <a:ext cx="3196265" cy="1150340"/>
                <a:chOff x="4544194" y="98660"/>
                <a:chExt cx="3196265" cy="1150340"/>
              </a:xfrm>
            </p:grpSpPr>
            <p:sp>
              <p:nvSpPr>
                <p:cNvPr id="71" name="Rectangle: Rounded Corners 70">
                  <a:extLst>
                    <a:ext uri="{FF2B5EF4-FFF2-40B4-BE49-F238E27FC236}">
                      <a16:creationId xmlns:a16="http://schemas.microsoft.com/office/drawing/2014/main" id="{310052B3-2EF3-408F-B859-1F6792BCA828}"/>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TextBox 71">
                  <a:extLst>
                    <a:ext uri="{FF2B5EF4-FFF2-40B4-BE49-F238E27FC236}">
                      <a16:creationId xmlns:a16="http://schemas.microsoft.com/office/drawing/2014/main" id="{4E04614B-2CFC-4ADB-813A-4F09BA5C5BDE}"/>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3" name="グラフィックス 618">
                  <a:extLst>
                    <a:ext uri="{FF2B5EF4-FFF2-40B4-BE49-F238E27FC236}">
                      <a16:creationId xmlns:a16="http://schemas.microsoft.com/office/drawing/2014/main" id="{0F19A2C9-DCD5-4238-B580-9A873A1669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4" name="Rectangle 73">
                  <a:extLst>
                    <a:ext uri="{FF2B5EF4-FFF2-40B4-BE49-F238E27FC236}">
                      <a16:creationId xmlns:a16="http://schemas.microsoft.com/office/drawing/2014/main" id="{3683A4CD-EA3C-42DA-8626-80A15F19572B}"/>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5" name="TextBox 74">
                  <a:extLst>
                    <a:ext uri="{FF2B5EF4-FFF2-40B4-BE49-F238E27FC236}">
                      <a16:creationId xmlns:a16="http://schemas.microsoft.com/office/drawing/2014/main" id="{2E6CDB06-6FDF-4B9F-96E5-AF8A6C0165F8}"/>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70" name="Rectangle 69">
                <a:extLst>
                  <a:ext uri="{FF2B5EF4-FFF2-40B4-BE49-F238E27FC236}">
                    <a16:creationId xmlns:a16="http://schemas.microsoft.com/office/drawing/2014/main" id="{5C16AF90-1314-410F-B25D-1CA366AC0FE2}"/>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13810893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Where in Azure Synapse Studio, can you Select TOP 100 rows of data stored in a data lake?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48666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When scripting an External table using the “Create external table” GUI method in Synapse Studio, what metadata objects are created?</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a:t>
            </a:r>
            <a:r>
              <a:rPr lang="en-GB" sz="2400" b="0" i="0" dirty="0">
                <a:solidFill>
                  <a:srgbClr val="171717"/>
                </a:solidFill>
                <a:effectLst/>
                <a:latin typeface="Segoe UI" panose="020B0502040204020203" pitchFamily="34" charset="0"/>
              </a:rPr>
              <a:t>Which CREDENTIAL identity type can be time limited</a:t>
            </a:r>
            <a:r>
              <a:rPr lang="en-GB" sz="2400" dirty="0">
                <a:solidFill>
                  <a:schemeClr val="tx1"/>
                </a:solidFill>
              </a:rPr>
              <a:t>?</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Which </a:t>
            </a:r>
            <a:r>
              <a:rPr lang="en-GB" sz="2400" b="0" i="0" dirty="0">
                <a:solidFill>
                  <a:srgbClr val="171717"/>
                </a:solidFill>
                <a:effectLst/>
                <a:latin typeface="Segoe UI" panose="020B0502040204020203" pitchFamily="34" charset="0"/>
              </a:rPr>
              <a:t>role enables a user to create external table as select (CETAS) against an Azure Data Lake Gen2 data store</a:t>
            </a:r>
            <a:r>
              <a:rPr lang="en-US" sz="2400" dirty="0">
                <a:solidFill>
                  <a:schemeClr val="tx1"/>
                </a:solidFill>
              </a:rPr>
              <a:t> </a:t>
            </a:r>
          </a:p>
        </p:txBody>
      </p:sp>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37C8-4BEC-443F-B890-0FC55F9AC838}"/>
              </a:ext>
            </a:extLst>
          </p:cNvPr>
          <p:cNvSpPr>
            <a:spLocks noGrp="1"/>
          </p:cNvSpPr>
          <p:nvPr>
            <p:ph type="title"/>
          </p:nvPr>
        </p:nvSpPr>
        <p:spPr/>
        <p:txBody>
          <a:bodyPr/>
          <a:lstStyle/>
          <a:p>
            <a:r>
              <a:rPr lang="en-US" dirty="0"/>
              <a:t>Module summary</a:t>
            </a:r>
            <a:endParaRPr lang="en-IN" dirty="0"/>
          </a:p>
        </p:txBody>
      </p:sp>
      <p:sp>
        <p:nvSpPr>
          <p:cNvPr id="14" name="Text Placeholder 2">
            <a:extLst>
              <a:ext uri="{FF2B5EF4-FFF2-40B4-BE49-F238E27FC236}">
                <a16:creationId xmlns:a16="http://schemas.microsoft.com/office/drawing/2014/main" id="{6CD7135C-44A3-4039-A856-74F82291768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In this module, you have learned about:</a:t>
            </a:r>
          </a:p>
        </p:txBody>
      </p:sp>
      <p:sp>
        <p:nvSpPr>
          <p:cNvPr id="16" name="Rectangle 15">
            <a:extLst>
              <a:ext uri="{FF2B5EF4-FFF2-40B4-BE49-F238E27FC236}">
                <a16:creationId xmlns:a16="http://schemas.microsoft.com/office/drawing/2014/main" id="{5E81FA94-E859-40CD-AA36-E0F5C5E8FEA6}"/>
              </a:ext>
            </a:extLst>
          </p:cNvPr>
          <p:cNvSpPr/>
          <p:nvPr/>
        </p:nvSpPr>
        <p:spPr bwMode="auto">
          <a:xfrm>
            <a:off x="427035" y="1821288"/>
            <a:ext cx="569118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000" dirty="0">
                <a:solidFill>
                  <a:srgbClr val="FFFFFF"/>
                </a:solidFill>
                <a:latin typeface="Segoe UI Semibold"/>
                <a:cs typeface="Segoe UI Semilight"/>
              </a:rPr>
              <a:t>Explore Azure Synapse serverless SQL pools capabilities</a:t>
            </a:r>
            <a:endParaRPr lang="en-US" sz="2000" dirty="0">
              <a:solidFill>
                <a:srgbClr val="FFFFFF"/>
              </a:solidFill>
              <a:latin typeface="Segoe UI Semibold"/>
              <a:cs typeface="Segoe UI Semilight"/>
            </a:endParaRPr>
          </a:p>
        </p:txBody>
      </p:sp>
      <p:sp>
        <p:nvSpPr>
          <p:cNvPr id="20" name="Rectangle 19">
            <a:extLst>
              <a:ext uri="{FF2B5EF4-FFF2-40B4-BE49-F238E27FC236}">
                <a16:creationId xmlns:a16="http://schemas.microsoft.com/office/drawing/2014/main" id="{B925533C-134D-4FDD-A6DA-973733BF2E82}"/>
              </a:ext>
            </a:extLst>
          </p:cNvPr>
          <p:cNvSpPr/>
          <p:nvPr/>
        </p:nvSpPr>
        <p:spPr bwMode="auto">
          <a:xfrm>
            <a:off x="6282193" y="1821288"/>
            <a:ext cx="5687568"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000" dirty="0">
                <a:solidFill>
                  <a:srgbClr val="FFFFFF"/>
                </a:solidFill>
                <a:latin typeface="Segoe UI Semibold"/>
                <a:cs typeface="Segoe UI Semilight"/>
              </a:rPr>
              <a:t>Query data in the lake using Azure Synapse serverless SQL pools</a:t>
            </a:r>
            <a:endParaRPr lang="en-US" sz="2000" dirty="0">
              <a:solidFill>
                <a:srgbClr val="FFFFFF"/>
              </a:solidFill>
              <a:latin typeface="Segoe UI Semibold"/>
              <a:cs typeface="Segoe UI Semilight"/>
            </a:endParaRPr>
          </a:p>
        </p:txBody>
      </p:sp>
      <p:sp>
        <p:nvSpPr>
          <p:cNvPr id="18" name="Rectangle 17">
            <a:extLst>
              <a:ext uri="{FF2B5EF4-FFF2-40B4-BE49-F238E27FC236}">
                <a16:creationId xmlns:a16="http://schemas.microsoft.com/office/drawing/2014/main" id="{AEEF8A06-BB5B-45CD-B0FA-C152C89A34AD}"/>
              </a:ext>
            </a:extLst>
          </p:cNvPr>
          <p:cNvSpPr/>
          <p:nvPr/>
        </p:nvSpPr>
        <p:spPr bwMode="auto">
          <a:xfrm>
            <a:off x="427035" y="3142683"/>
            <a:ext cx="569118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000" dirty="0">
                <a:solidFill>
                  <a:srgbClr val="FFFFFF"/>
                </a:solidFill>
                <a:latin typeface="Segoe UI Semibold"/>
                <a:cs typeface="Segoe UI Semilight"/>
              </a:rPr>
              <a:t>Create metadata objects in Azure Synapse serverless SQL pools</a:t>
            </a:r>
            <a:endParaRPr lang="en-US" sz="2000" dirty="0">
              <a:solidFill>
                <a:srgbClr val="FFFFFF"/>
              </a:solidFill>
              <a:latin typeface="Segoe UI Semibold"/>
              <a:cs typeface="Segoe UI Semilight"/>
            </a:endParaRPr>
          </a:p>
        </p:txBody>
      </p:sp>
      <p:sp>
        <p:nvSpPr>
          <p:cNvPr id="21" name="Rectangle 20">
            <a:extLst>
              <a:ext uri="{FF2B5EF4-FFF2-40B4-BE49-F238E27FC236}">
                <a16:creationId xmlns:a16="http://schemas.microsoft.com/office/drawing/2014/main" id="{D61707C6-D155-45DE-8415-AC3F95DE3CA4}"/>
              </a:ext>
            </a:extLst>
          </p:cNvPr>
          <p:cNvSpPr/>
          <p:nvPr/>
        </p:nvSpPr>
        <p:spPr bwMode="auto">
          <a:xfrm>
            <a:off x="6282193" y="3142683"/>
            <a:ext cx="5687568"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000" dirty="0">
                <a:solidFill>
                  <a:srgbClr val="FFFFFF"/>
                </a:solidFill>
                <a:latin typeface="Segoe UI Semibold"/>
                <a:cs typeface="Segoe UI Semilight"/>
              </a:rPr>
              <a:t>Secure data and manage users in Azure Synapse serverless SQL pools</a:t>
            </a:r>
            <a:endParaRPr lang="en-US" sz="2000" dirty="0">
              <a:solidFill>
                <a:srgbClr val="FFFFFF"/>
              </a:solidFill>
              <a:latin typeface="Segoe UI Semibold"/>
              <a:cs typeface="Segoe UI Semilight"/>
            </a:endParaRPr>
          </a:p>
        </p:txBody>
      </p:sp>
      <p:sp>
        <p:nvSpPr>
          <p:cNvPr id="24" name="Text Placeholder 2">
            <a:extLst>
              <a:ext uri="{FF2B5EF4-FFF2-40B4-BE49-F238E27FC236}">
                <a16:creationId xmlns:a16="http://schemas.microsoft.com/office/drawing/2014/main" id="{E05BAB1D-8CC0-459A-8BC2-6DC396741899}"/>
              </a:ext>
            </a:extLst>
          </p:cNvPr>
          <p:cNvSpPr txBox="1">
            <a:spLocks/>
          </p:cNvSpPr>
          <p:nvPr/>
        </p:nvSpPr>
        <p:spPr>
          <a:xfrm>
            <a:off x="427038" y="4591333"/>
            <a:ext cx="11582400" cy="113620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0078D3"/>
                </a:solidFill>
                <a:effectLst/>
                <a:uLnTx/>
                <a:uFillTx/>
                <a:latin typeface="Segoe UI Semibold"/>
                <a:ea typeface="+mn-ea"/>
                <a:cs typeface="Segoe UI Semilight"/>
              </a:rPr>
              <a:t>Next steps</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After the course, consider reading the documentation on the </a:t>
            </a:r>
            <a:r>
              <a:rPr kumimoji="0" lang="en-US" sz="2200" b="0" i="0" u="none" strike="noStrike" kern="1200" cap="none" spc="0" normalizeH="0" baseline="0" noProof="0" dirty="0">
                <a:ln>
                  <a:noFill/>
                </a:ln>
                <a:solidFill>
                  <a:srgbClr val="000000"/>
                </a:solidFill>
                <a:effectLst/>
                <a:uLnTx/>
                <a:uFillTx/>
                <a:latin typeface="Segoe UI"/>
                <a:ea typeface="+mn-ea"/>
                <a:cs typeface="+mn-cs"/>
                <a:hlinkClick r:id="rId3"/>
              </a:rPr>
              <a:t>b</a:t>
            </a:r>
            <a:r>
              <a:rPr kumimoji="0" lang="en-GB" sz="2200" b="0" i="0" u="none" strike="noStrike" kern="1200" cap="none" spc="0" normalizeH="0" baseline="0" noProof="0" dirty="0">
                <a:ln>
                  <a:noFill/>
                </a:ln>
                <a:solidFill>
                  <a:srgbClr val="000000"/>
                </a:solidFill>
                <a:effectLst/>
                <a:uLnTx/>
                <a:uFillTx/>
                <a:latin typeface="Segoe UI"/>
                <a:ea typeface="+mn-ea"/>
                <a:cs typeface="+mn-cs"/>
                <a:hlinkClick r:id="rId3"/>
              </a:rPr>
              <a:t>est practices for serverless SQL pool in Azure Synapse Analytics</a:t>
            </a:r>
            <a:endParaRPr kumimoji="0" lang="en-US" sz="2200" b="0" i="0" u="none" strike="noStrike" kern="1200" cap="none" spc="0" normalizeH="0" baseline="0" noProof="0" dirty="0">
              <a:ln>
                <a:noFill/>
              </a:ln>
              <a:solidFill>
                <a:srgbClr val="0078D3"/>
              </a:solidFill>
              <a:effectLst/>
              <a:uLnTx/>
              <a:uFillTx/>
              <a:latin typeface="Segoe UI"/>
              <a:ea typeface="+mn-ea"/>
              <a:cs typeface="Segoe UI"/>
            </a:endParaRPr>
          </a:p>
        </p:txBody>
      </p:sp>
    </p:spTree>
    <p:extLst>
      <p:ext uri="{BB962C8B-B14F-4D97-AF65-F5344CB8AC3E}">
        <p14:creationId xmlns:p14="http://schemas.microsoft.com/office/powerpoint/2010/main" val="170171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5" name="Picture 54" descr="Icon of a folder">
            <a:extLst>
              <a:ext uri="{FF2B5EF4-FFF2-40B4-BE49-F238E27FC236}">
                <a16:creationId xmlns:a16="http://schemas.microsoft.com/office/drawing/2014/main" id="{2EF6E498-295A-48F2-B200-0C63E87D9255}"/>
              </a:ext>
            </a:extLst>
          </p:cNvPr>
          <p:cNvPicPr>
            <a:picLocks noChangeAspect="1"/>
          </p:cNvPicPr>
          <p:nvPr/>
        </p:nvPicPr>
        <p:blipFill>
          <a:blip r:embed="rId3"/>
          <a:stretch>
            <a:fillRect/>
          </a:stretch>
        </p:blipFill>
        <p:spPr>
          <a:xfrm>
            <a:off x="446023" y="154118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683657" y="1832008"/>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a:t>
            </a:r>
            <a:r>
              <a:rPr kumimoji="0" lang="en-GB" sz="2400" b="0" i="0" u="none" strike="noStrike" kern="1200" cap="none" spc="0" normalizeH="0" baseline="0" noProof="0" dirty="0">
                <a:ln>
                  <a:noFill/>
                </a:ln>
                <a:solidFill>
                  <a:srgbClr val="000000"/>
                </a:solidFill>
                <a:effectLst/>
                <a:uLnTx/>
                <a:uFillTx/>
                <a:latin typeface="Segoe UI"/>
                <a:ea typeface="+mn-ea"/>
                <a:cs typeface="+mn-cs"/>
              </a:rPr>
              <a:t>Explore Azure Synapse serverless SQL pools capabilities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154D463A-2777-41F3-BE51-A85F7FFF41D1}"/>
              </a:ext>
              <a:ext uri="{C183D7F6-B498-43B3-948B-1728B52AA6E4}">
                <adec:decorative xmlns:adec="http://schemas.microsoft.com/office/drawing/2017/decorative" val="1"/>
              </a:ext>
            </a:extLst>
          </p:cNvPr>
          <p:cNvCxnSpPr>
            <a:cxnSpLocks/>
          </p:cNvCxnSpPr>
          <p:nvPr/>
        </p:nvCxnSpPr>
        <p:spPr>
          <a:xfrm>
            <a:off x="1680056" y="2662560"/>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cylinders stacked on top of each other with an arrow pointing upward">
            <a:extLst>
              <a:ext uri="{FF2B5EF4-FFF2-40B4-BE49-F238E27FC236}">
                <a16:creationId xmlns:a16="http://schemas.microsoft.com/office/drawing/2014/main" id="{A540EC6C-2BB8-4CD8-8C70-9E540037D78D}"/>
              </a:ext>
            </a:extLst>
          </p:cNvPr>
          <p:cNvPicPr>
            <a:picLocks noChangeAspect="1"/>
          </p:cNvPicPr>
          <p:nvPr/>
        </p:nvPicPr>
        <p:blipFill>
          <a:blip r:embed="rId4"/>
          <a:stretch>
            <a:fillRect/>
          </a:stretch>
        </p:blipFill>
        <p:spPr>
          <a:xfrm>
            <a:off x="446023" y="2832958"/>
            <a:ext cx="952500" cy="952500"/>
          </a:xfrm>
          <a:prstGeom prst="rect">
            <a:avLst/>
          </a:prstGeom>
        </p:spPr>
      </p:pic>
      <p:sp>
        <p:nvSpPr>
          <p:cNvPr id="37" name="TextBox 36">
            <a:extLst>
              <a:ext uri="{FF2B5EF4-FFF2-40B4-BE49-F238E27FC236}">
                <a16:creationId xmlns:a16="http://schemas.microsoft.com/office/drawing/2014/main" id="{8D3725C6-AE58-4A3B-949D-EF015521A5A0}"/>
              </a:ext>
            </a:extLst>
          </p:cNvPr>
          <p:cNvSpPr txBox="1"/>
          <p:nvPr/>
        </p:nvSpPr>
        <p:spPr>
          <a:xfrm>
            <a:off x="1683657" y="3123780"/>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02: </a:t>
            </a:r>
            <a:r>
              <a:rPr kumimoji="0" lang="en-GB" sz="2400" b="0" i="0" u="none" strike="noStrike" kern="1200" cap="none" spc="0" normalizeH="0" baseline="0" noProof="0" dirty="0">
                <a:ln>
                  <a:noFill/>
                </a:ln>
                <a:solidFill>
                  <a:srgbClr val="000000"/>
                </a:solidFill>
                <a:effectLst/>
                <a:uLnTx/>
                <a:uFillTx/>
                <a:latin typeface="Segoe UI"/>
                <a:ea typeface="+mn-ea"/>
                <a:cs typeface="+mn-cs"/>
              </a:rPr>
              <a:t>Query data in the lake using Azure Synapse serverless SQL pools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2" name="Straight Connector 51">
            <a:extLst>
              <a:ext uri="{FF2B5EF4-FFF2-40B4-BE49-F238E27FC236}">
                <a16:creationId xmlns:a16="http://schemas.microsoft.com/office/drawing/2014/main" id="{E1261154-0E2A-4CA3-A9FC-FD6AD34C0443}"/>
              </a:ext>
              <a:ext uri="{C183D7F6-B498-43B3-948B-1728B52AA6E4}">
                <adec:decorative xmlns:adec="http://schemas.microsoft.com/office/drawing/2017/decorative" val="1"/>
              </a:ext>
            </a:extLst>
          </p:cNvPr>
          <p:cNvCxnSpPr>
            <a:cxnSpLocks/>
          </p:cNvCxnSpPr>
          <p:nvPr/>
        </p:nvCxnSpPr>
        <p:spPr>
          <a:xfrm>
            <a:off x="1680056" y="3954332"/>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Azure Data Lake ">
            <a:extLst>
              <a:ext uri="{FF2B5EF4-FFF2-40B4-BE49-F238E27FC236}">
                <a16:creationId xmlns:a16="http://schemas.microsoft.com/office/drawing/2014/main" id="{FAF169AB-91B6-4A01-BEE0-D27ABD1681A3}"/>
              </a:ext>
            </a:extLst>
          </p:cNvPr>
          <p:cNvPicPr>
            <a:picLocks noChangeAspect="1"/>
          </p:cNvPicPr>
          <p:nvPr/>
        </p:nvPicPr>
        <p:blipFill>
          <a:blip r:embed="rId5"/>
          <a:stretch>
            <a:fillRect/>
          </a:stretch>
        </p:blipFill>
        <p:spPr>
          <a:xfrm>
            <a:off x="446023" y="4123206"/>
            <a:ext cx="952500" cy="952500"/>
          </a:xfrm>
          <a:prstGeom prst="rect">
            <a:avLst/>
          </a:prstGeom>
        </p:spPr>
      </p:pic>
      <p:sp>
        <p:nvSpPr>
          <p:cNvPr id="40" name="TextBox 39">
            <a:extLst>
              <a:ext uri="{FF2B5EF4-FFF2-40B4-BE49-F238E27FC236}">
                <a16:creationId xmlns:a16="http://schemas.microsoft.com/office/drawing/2014/main" id="{135B94DD-A818-441D-B878-E41996D7C137}"/>
              </a:ext>
            </a:extLst>
          </p:cNvPr>
          <p:cNvSpPr txBox="1"/>
          <p:nvPr/>
        </p:nvSpPr>
        <p:spPr>
          <a:xfrm>
            <a:off x="1683657" y="4415552"/>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03: </a:t>
            </a:r>
            <a:r>
              <a:rPr kumimoji="0" lang="en-GB" sz="2400" b="0" i="0" u="none" strike="noStrike" kern="1200" cap="none" spc="0" normalizeH="0" baseline="0" noProof="0" dirty="0">
                <a:ln>
                  <a:noFill/>
                </a:ln>
                <a:solidFill>
                  <a:srgbClr val="000000"/>
                </a:solidFill>
                <a:effectLst/>
                <a:uLnTx/>
                <a:uFillTx/>
                <a:latin typeface="Segoe UI"/>
                <a:ea typeface="+mn-ea"/>
                <a:cs typeface="+mn-cs"/>
              </a:rPr>
              <a:t>Create metadata objects in Azure Synapse serverless SQL pools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3" name="Straight Connector 52">
            <a:extLst>
              <a:ext uri="{FF2B5EF4-FFF2-40B4-BE49-F238E27FC236}">
                <a16:creationId xmlns:a16="http://schemas.microsoft.com/office/drawing/2014/main" id="{7C23B33A-F894-42A7-AFE8-07326879A1C3}"/>
              </a:ext>
              <a:ext uri="{C183D7F6-B498-43B3-948B-1728B52AA6E4}">
                <adec:decorative xmlns:adec="http://schemas.microsoft.com/office/drawing/2017/decorative" val="1"/>
              </a:ext>
            </a:extLst>
          </p:cNvPr>
          <p:cNvCxnSpPr>
            <a:cxnSpLocks/>
          </p:cNvCxnSpPr>
          <p:nvPr/>
        </p:nvCxnSpPr>
        <p:spPr>
          <a:xfrm>
            <a:off x="1680056" y="5246104"/>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a computer into three other computers showing an arrow facing  upward ">
            <a:extLst>
              <a:ext uri="{FF2B5EF4-FFF2-40B4-BE49-F238E27FC236}">
                <a16:creationId xmlns:a16="http://schemas.microsoft.com/office/drawing/2014/main" id="{C94FF17F-770A-483F-AD20-E90E4199E9A5}"/>
              </a:ext>
            </a:extLst>
          </p:cNvPr>
          <p:cNvPicPr>
            <a:picLocks noChangeAspect="1"/>
          </p:cNvPicPr>
          <p:nvPr/>
        </p:nvPicPr>
        <p:blipFill>
          <a:blip r:embed="rId6"/>
          <a:stretch>
            <a:fillRect/>
          </a:stretch>
        </p:blipFill>
        <p:spPr>
          <a:xfrm>
            <a:off x="428624" y="5414977"/>
            <a:ext cx="952500" cy="952500"/>
          </a:xfrm>
          <a:prstGeom prst="rect">
            <a:avLst/>
          </a:prstGeom>
        </p:spPr>
      </p:pic>
      <p:sp>
        <p:nvSpPr>
          <p:cNvPr id="47" name="TextBox 46">
            <a:extLst>
              <a:ext uri="{FF2B5EF4-FFF2-40B4-BE49-F238E27FC236}">
                <a16:creationId xmlns:a16="http://schemas.microsoft.com/office/drawing/2014/main" id="{4683AB34-DF36-41AD-9C31-78D35CAD8574}"/>
              </a:ext>
            </a:extLst>
          </p:cNvPr>
          <p:cNvSpPr txBox="1"/>
          <p:nvPr/>
        </p:nvSpPr>
        <p:spPr>
          <a:xfrm>
            <a:off x="1683657" y="5630233"/>
            <a:ext cx="10314668" cy="738664"/>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04: </a:t>
            </a:r>
            <a:r>
              <a:rPr kumimoji="0" lang="en-GB" sz="2400" b="0" i="0" u="none" strike="noStrike" kern="1200" cap="none" spc="0" normalizeH="0" baseline="0" noProof="0" dirty="0">
                <a:ln>
                  <a:noFill/>
                </a:ln>
                <a:solidFill>
                  <a:srgbClr val="000000"/>
                </a:solidFill>
                <a:effectLst/>
                <a:uLnTx/>
                <a:uFillTx/>
                <a:latin typeface="Segoe UI"/>
                <a:ea typeface="+mn-ea"/>
                <a:cs typeface="+mn-cs"/>
              </a:rPr>
              <a:t>Secure data and manage users in Azure Synapse serverless SQL pools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14" name="Group 13">
            <a:extLst>
              <a:ext uri="{FF2B5EF4-FFF2-40B4-BE49-F238E27FC236}">
                <a16:creationId xmlns:a16="http://schemas.microsoft.com/office/drawing/2014/main" id="{5ACDE151-A5CB-468E-A1C2-D7BD5C876861}"/>
              </a:ext>
              <a:ext uri="{C183D7F6-B498-43B3-948B-1728B52AA6E4}">
                <adec:decorative xmlns:adec="http://schemas.microsoft.com/office/drawing/2017/decorative" val="1"/>
              </a:ext>
            </a:extLst>
          </p:cNvPr>
          <p:cNvGrpSpPr>
            <a:grpSpLocks noChangeAspect="1"/>
          </p:cNvGrpSpPr>
          <p:nvPr/>
        </p:nvGrpSpPr>
        <p:grpSpPr bwMode="auto">
          <a:xfrm>
            <a:off x="427038" y="1541186"/>
            <a:ext cx="954088" cy="954088"/>
            <a:chOff x="269" y="812"/>
            <a:chExt cx="601" cy="601"/>
          </a:xfrm>
        </p:grpSpPr>
        <p:sp>
          <p:nvSpPr>
            <p:cNvPr id="15" name="AutoShape 3">
              <a:extLst>
                <a:ext uri="{FF2B5EF4-FFF2-40B4-BE49-F238E27FC236}">
                  <a16:creationId xmlns:a16="http://schemas.microsoft.com/office/drawing/2014/main" id="{4CB4FB86-EF20-4A99-BCA1-A7E4FAE00D8F}"/>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6" name="Freeform 5">
              <a:extLst>
                <a:ext uri="{FF2B5EF4-FFF2-40B4-BE49-F238E27FC236}">
                  <a16:creationId xmlns:a16="http://schemas.microsoft.com/office/drawing/2014/main" id="{854AC843-B8F4-48D4-8A45-E4AE2C59B277}"/>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7" name="Freeform 6">
              <a:extLst>
                <a:ext uri="{FF2B5EF4-FFF2-40B4-BE49-F238E27FC236}">
                  <a16:creationId xmlns:a16="http://schemas.microsoft.com/office/drawing/2014/main" id="{BD4DCAC8-F10C-447F-8334-614C669DDA46}"/>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8" name="Group 17">
            <a:extLst>
              <a:ext uri="{FF2B5EF4-FFF2-40B4-BE49-F238E27FC236}">
                <a16:creationId xmlns:a16="http://schemas.microsoft.com/office/drawing/2014/main" id="{100A8B58-1BF1-4C13-88AC-DFFF190D9C43}"/>
              </a:ext>
              <a:ext uri="{C183D7F6-B498-43B3-948B-1728B52AA6E4}">
                <adec:decorative xmlns:adec="http://schemas.microsoft.com/office/drawing/2017/decorative" val="1"/>
              </a:ext>
            </a:extLst>
          </p:cNvPr>
          <p:cNvGrpSpPr>
            <a:grpSpLocks noChangeAspect="1"/>
          </p:cNvGrpSpPr>
          <p:nvPr/>
        </p:nvGrpSpPr>
        <p:grpSpPr bwMode="auto">
          <a:xfrm>
            <a:off x="427038" y="2829847"/>
            <a:ext cx="954088" cy="954088"/>
            <a:chOff x="269" y="812"/>
            <a:chExt cx="601" cy="601"/>
          </a:xfrm>
        </p:grpSpPr>
        <p:sp>
          <p:nvSpPr>
            <p:cNvPr id="19" name="AutoShape 3">
              <a:extLst>
                <a:ext uri="{FF2B5EF4-FFF2-40B4-BE49-F238E27FC236}">
                  <a16:creationId xmlns:a16="http://schemas.microsoft.com/office/drawing/2014/main" id="{B92436E8-40AD-48EC-A757-573525DDD50B}"/>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0" name="Freeform 5">
              <a:extLst>
                <a:ext uri="{FF2B5EF4-FFF2-40B4-BE49-F238E27FC236}">
                  <a16:creationId xmlns:a16="http://schemas.microsoft.com/office/drawing/2014/main" id="{AACBFE6B-50C8-4D4E-8E12-968964690F5E}"/>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1" name="Freeform 6">
              <a:extLst>
                <a:ext uri="{FF2B5EF4-FFF2-40B4-BE49-F238E27FC236}">
                  <a16:creationId xmlns:a16="http://schemas.microsoft.com/office/drawing/2014/main" id="{E6DE40D3-E8BB-417A-AD59-6AE7BA860FC6}"/>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2" name="Group 21">
            <a:extLst>
              <a:ext uri="{FF2B5EF4-FFF2-40B4-BE49-F238E27FC236}">
                <a16:creationId xmlns:a16="http://schemas.microsoft.com/office/drawing/2014/main" id="{7F2F59A1-0669-4812-BAB0-CEC2E6BCAD43}"/>
              </a:ext>
              <a:ext uri="{C183D7F6-B498-43B3-948B-1728B52AA6E4}">
                <adec:decorative xmlns:adec="http://schemas.microsoft.com/office/drawing/2017/decorative" val="1"/>
              </a:ext>
            </a:extLst>
          </p:cNvPr>
          <p:cNvGrpSpPr>
            <a:grpSpLocks noChangeAspect="1"/>
          </p:cNvGrpSpPr>
          <p:nvPr/>
        </p:nvGrpSpPr>
        <p:grpSpPr bwMode="auto">
          <a:xfrm>
            <a:off x="427036" y="4107751"/>
            <a:ext cx="954088" cy="954088"/>
            <a:chOff x="269" y="812"/>
            <a:chExt cx="601" cy="601"/>
          </a:xfrm>
        </p:grpSpPr>
        <p:sp>
          <p:nvSpPr>
            <p:cNvPr id="23" name="AutoShape 3">
              <a:extLst>
                <a:ext uri="{FF2B5EF4-FFF2-40B4-BE49-F238E27FC236}">
                  <a16:creationId xmlns:a16="http://schemas.microsoft.com/office/drawing/2014/main" id="{DCCCB557-E6F0-43FC-9B56-CCFC644C5563}"/>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4" name="Freeform 5">
              <a:extLst>
                <a:ext uri="{FF2B5EF4-FFF2-40B4-BE49-F238E27FC236}">
                  <a16:creationId xmlns:a16="http://schemas.microsoft.com/office/drawing/2014/main" id="{A77445D3-47B6-4F37-A76F-0E473617F6E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5" name="Freeform 6">
              <a:extLst>
                <a:ext uri="{FF2B5EF4-FFF2-40B4-BE49-F238E27FC236}">
                  <a16:creationId xmlns:a16="http://schemas.microsoft.com/office/drawing/2014/main" id="{2841779C-5393-4BE1-8297-DE20F1E0035F}"/>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6" name="Group 25">
            <a:extLst>
              <a:ext uri="{FF2B5EF4-FFF2-40B4-BE49-F238E27FC236}">
                <a16:creationId xmlns:a16="http://schemas.microsoft.com/office/drawing/2014/main" id="{276979A7-BB04-43B9-A811-8CA5AD1AC5D3}"/>
              </a:ext>
              <a:ext uri="{C183D7F6-B498-43B3-948B-1728B52AA6E4}">
                <adec:decorative xmlns:adec="http://schemas.microsoft.com/office/drawing/2017/decorative" val="1"/>
              </a:ext>
            </a:extLst>
          </p:cNvPr>
          <p:cNvGrpSpPr>
            <a:grpSpLocks noChangeAspect="1"/>
          </p:cNvGrpSpPr>
          <p:nvPr/>
        </p:nvGrpSpPr>
        <p:grpSpPr bwMode="auto">
          <a:xfrm>
            <a:off x="427036" y="5414809"/>
            <a:ext cx="954088" cy="954088"/>
            <a:chOff x="269" y="812"/>
            <a:chExt cx="601" cy="601"/>
          </a:xfrm>
        </p:grpSpPr>
        <p:sp>
          <p:nvSpPr>
            <p:cNvPr id="27" name="AutoShape 3">
              <a:extLst>
                <a:ext uri="{FF2B5EF4-FFF2-40B4-BE49-F238E27FC236}">
                  <a16:creationId xmlns:a16="http://schemas.microsoft.com/office/drawing/2014/main" id="{DFEA0EF4-748A-4F8C-8976-A22F7D1AF5B9}"/>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8" name="Freeform 5">
              <a:extLst>
                <a:ext uri="{FF2B5EF4-FFF2-40B4-BE49-F238E27FC236}">
                  <a16:creationId xmlns:a16="http://schemas.microsoft.com/office/drawing/2014/main" id="{3D93C186-A194-418C-AFB1-3A5B1DE39FBE}"/>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9" name="Freeform 6">
              <a:extLst>
                <a:ext uri="{FF2B5EF4-FFF2-40B4-BE49-F238E27FC236}">
                  <a16:creationId xmlns:a16="http://schemas.microsoft.com/office/drawing/2014/main" id="{33D1FCDC-62B7-4F2A-89DE-A72A076286E4}"/>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3133879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138" y="3086893"/>
            <a:ext cx="9260350" cy="820738"/>
          </a:xfrm>
        </p:spPr>
        <p:txBody>
          <a:bodyPr/>
          <a:lstStyle/>
          <a:p>
            <a:pPr lvl="0"/>
            <a:r>
              <a:rPr lang="en-US" dirty="0"/>
              <a:t>Lesson 01: </a:t>
            </a:r>
            <a:r>
              <a:rPr lang="en-GB" dirty="0"/>
              <a:t>Explore Azure Synapse serverless SQL pools capabilities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2228" y="3058922"/>
            <a:ext cx="1099484" cy="987672"/>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427038" y="632779"/>
            <a:ext cx="11571287" cy="410369"/>
          </a:xfrm>
        </p:spPr>
        <p:txBody>
          <a:bodyPr/>
          <a:lstStyle/>
          <a:p>
            <a:r>
              <a:rPr lang="en-US" spc="0" dirty="0">
                <a:ln>
                  <a:noFill/>
                </a:ln>
                <a:latin typeface="Segoe UI"/>
                <a:cs typeface="+mn-cs"/>
              </a:rPr>
              <a:t>Azure Synapse serverless SQL Pools</a:t>
            </a:r>
          </a:p>
        </p:txBody>
      </p:sp>
      <p:sp>
        <p:nvSpPr>
          <p:cNvPr id="7" name="Text Placeholder 3">
            <a:extLst>
              <a:ext uri="{FF2B5EF4-FFF2-40B4-BE49-F238E27FC236}">
                <a16:creationId xmlns:a16="http://schemas.microsoft.com/office/drawing/2014/main" id="{8E06477A-793F-4A4F-91E4-1241314F045E}"/>
              </a:ext>
            </a:extLst>
          </p:cNvPr>
          <p:cNvSpPr txBox="1">
            <a:spLocks/>
          </p:cNvSpPr>
          <p:nvPr/>
        </p:nvSpPr>
        <p:spPr>
          <a:xfrm>
            <a:off x="1633086" y="2182670"/>
            <a:ext cx="9650864" cy="1702788"/>
          </a:xfrm>
          <a:prstGeom prst="rect">
            <a:avLst/>
          </a:prstGeom>
        </p:spPr>
        <p:txBody>
          <a:bodyPr lIns="0" tIns="0" rIns="0" bIns="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97">
              <a:defRPr/>
            </a:pPr>
            <a:r>
              <a:rPr lang="en-GB" sz="3200" dirty="0">
                <a:latin typeface="Segoe UI"/>
                <a:cs typeface="Segoe UI"/>
              </a:rPr>
              <a:t>Every Azure Synapse Analytics workspace comes with serverless SQL pool endpoints so you can start querying data in seconds to minutes in a data lake as soon as the workspace is created. There's no infrastructure to setup or clusters to maintain.</a:t>
            </a:r>
            <a:endParaRPr lang="en-US" sz="3200" dirty="0">
              <a:latin typeface="Segoe UI"/>
              <a:cs typeface="Segoe UI"/>
            </a:endParaRPr>
          </a:p>
        </p:txBody>
      </p:sp>
    </p:spTree>
    <p:extLst>
      <p:ext uri="{BB962C8B-B14F-4D97-AF65-F5344CB8AC3E}">
        <p14:creationId xmlns:p14="http://schemas.microsoft.com/office/powerpoint/2010/main" val="257774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427038" y="632779"/>
            <a:ext cx="11571287" cy="820738"/>
          </a:xfrm>
        </p:spPr>
        <p:txBody>
          <a:bodyPr/>
          <a:lstStyle/>
          <a:p>
            <a:r>
              <a:rPr lang="en-US" spc="0" dirty="0">
                <a:ln>
                  <a:noFill/>
                </a:ln>
                <a:latin typeface="Segoe UI"/>
                <a:cs typeface="+mn-cs"/>
              </a:rPr>
              <a:t>Comparing dedicated SQL Pools with serverless SQL pools in Azure Synapse Analytics</a:t>
            </a:r>
          </a:p>
        </p:txBody>
      </p:sp>
      <p:sp>
        <p:nvSpPr>
          <p:cNvPr id="9" name="Text Placeholder 2">
            <a:extLst>
              <a:ext uri="{FF2B5EF4-FFF2-40B4-BE49-F238E27FC236}">
                <a16:creationId xmlns:a16="http://schemas.microsoft.com/office/drawing/2014/main" id="{5C4292EC-8E61-4A65-8263-D8C53A4DBC99}"/>
              </a:ext>
            </a:extLst>
          </p:cNvPr>
          <p:cNvSpPr txBox="1">
            <a:spLocks/>
          </p:cNvSpPr>
          <p:nvPr/>
        </p:nvSpPr>
        <p:spPr>
          <a:xfrm>
            <a:off x="621359" y="1967883"/>
            <a:ext cx="4980478" cy="432707"/>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sz="2856" b="0" i="0" u="none" strike="noStrike" cap="none" spc="0" baseline="0">
                <a:ln>
                  <a:noFill/>
                </a:ln>
                <a:solidFill>
                  <a:srgbClr val="0478D4"/>
                </a:solidFill>
                <a:uFillTx/>
                <a:latin typeface="+mn-lt"/>
                <a:ea typeface="+mn-ea"/>
                <a:cs typeface="Segoe UI" panose="020B0502040204020203" pitchFamily="34" charset="0"/>
                <a:sym typeface="Segoe UI Semibold"/>
              </a:defRPr>
            </a:lvl1pPr>
            <a:lvl2pPr marL="1079178"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2pPr>
            <a:lvl3pPr marL="140293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3pPr>
            <a:lvl4pPr marL="1726685"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4pPr>
            <a:lvl5pPr marL="205043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5pPr>
            <a:lvl6pPr marL="237419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6pPr>
            <a:lvl7pPr marL="2697946"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7pPr>
            <a:lvl8pPr marL="302169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8pPr>
            <a:lvl9pPr marL="3345453"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9pPr>
          </a:lstStyle>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a:pPr>
            <a:r>
              <a:rPr kumimoji="0" lang="en-US" sz="2856" b="1" i="0" u="none" strike="noStrike" kern="0" cap="none" spc="0" normalizeH="0" baseline="0" noProof="0" dirty="0">
                <a:ln>
                  <a:noFill/>
                </a:ln>
                <a:solidFill>
                  <a:srgbClr val="0478D4"/>
                </a:solidFill>
                <a:effectLst/>
                <a:uLnTx/>
                <a:uFillTx/>
                <a:latin typeface="Segoe UI Semibold"/>
                <a:cs typeface="Segoe UI" panose="020B0502040204020203" pitchFamily="34" charset="0"/>
                <a:sym typeface="Segoe UI Semibold"/>
              </a:rPr>
              <a:t>Dedicated SQL pools</a:t>
            </a:r>
          </a:p>
        </p:txBody>
      </p:sp>
      <p:sp>
        <p:nvSpPr>
          <p:cNvPr id="10" name="Text Placeholder 3">
            <a:extLst>
              <a:ext uri="{FF2B5EF4-FFF2-40B4-BE49-F238E27FC236}">
                <a16:creationId xmlns:a16="http://schemas.microsoft.com/office/drawing/2014/main" id="{9F0082BA-D82A-42AF-831E-31554398FA4C}"/>
              </a:ext>
            </a:extLst>
          </p:cNvPr>
          <p:cNvSpPr txBox="1">
            <a:spLocks/>
          </p:cNvSpPr>
          <p:nvPr/>
        </p:nvSpPr>
        <p:spPr>
          <a:xfrm>
            <a:off x="611645" y="2654418"/>
            <a:ext cx="4977617" cy="3449078"/>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sz="2040" b="0" i="0" u="none" strike="noStrike" cap="none" spc="0" baseline="0">
                <a:ln>
                  <a:noFill/>
                </a:ln>
                <a:solidFill>
                  <a:srgbClr val="2F2F2F"/>
                </a:solidFill>
                <a:uFillTx/>
                <a:latin typeface="Segoe UI" panose="020B0502040204020203" pitchFamily="34" charset="0"/>
                <a:ea typeface="+mn-ea"/>
                <a:cs typeface="Segoe UI" panose="020B0502040204020203" pitchFamily="34" charset="0"/>
                <a:sym typeface="Segoe UI Semibold"/>
              </a:defRPr>
            </a:lvl1pPr>
            <a:lvl2pPr marL="1079178"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2pPr>
            <a:lvl3pPr marL="140293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3pPr>
            <a:lvl4pPr marL="1726685"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4pPr>
            <a:lvl5pPr marL="205043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5pPr>
            <a:lvl6pPr marL="237419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6pPr>
            <a:lvl7pPr marL="2697946"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7pPr>
            <a:lvl8pPr marL="302169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8pPr>
            <a:lvl9pPr marL="3345453"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9pPr>
          </a:lstStyle>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t>Used for Data Warehouse operations</a:t>
            </a:r>
            <a:b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br>
            <a:endPar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endParaRP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t>Provides predictable performance and costs</a:t>
            </a:r>
            <a:b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br>
            <a:endPar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endParaRP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t>Reserves processing power for data stored in SQL tables</a:t>
            </a: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endPar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endParaRPr>
          </a:p>
        </p:txBody>
      </p:sp>
      <p:sp>
        <p:nvSpPr>
          <p:cNvPr id="11" name="Text Placeholder 4">
            <a:extLst>
              <a:ext uri="{FF2B5EF4-FFF2-40B4-BE49-F238E27FC236}">
                <a16:creationId xmlns:a16="http://schemas.microsoft.com/office/drawing/2014/main" id="{5AC09C93-E8C4-4A61-B1D8-BDC91FC90907}"/>
              </a:ext>
            </a:extLst>
          </p:cNvPr>
          <p:cNvSpPr txBox="1">
            <a:spLocks/>
          </p:cNvSpPr>
          <p:nvPr/>
        </p:nvSpPr>
        <p:spPr>
          <a:xfrm>
            <a:off x="6759030" y="1885333"/>
            <a:ext cx="4982482" cy="432707"/>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sz="2856" b="0" i="0" u="none" strike="noStrike" cap="none" spc="0" baseline="0">
                <a:ln>
                  <a:noFill/>
                </a:ln>
                <a:solidFill>
                  <a:srgbClr val="0478D4"/>
                </a:solidFill>
                <a:uFillTx/>
                <a:latin typeface="+mn-lt"/>
                <a:ea typeface="+mn-ea"/>
                <a:cs typeface="Segoe UI" panose="020B0502040204020203" pitchFamily="34" charset="0"/>
                <a:sym typeface="Segoe UI Semibold"/>
              </a:defRPr>
            </a:lvl1pPr>
            <a:lvl2pPr marL="1079178"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2pPr>
            <a:lvl3pPr marL="140293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3pPr>
            <a:lvl4pPr marL="1726685"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4pPr>
            <a:lvl5pPr marL="205043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5pPr>
            <a:lvl6pPr marL="237419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6pPr>
            <a:lvl7pPr marL="2697946"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7pPr>
            <a:lvl8pPr marL="302169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8pPr>
            <a:lvl9pPr marL="3345453"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9pPr>
          </a:lstStyle>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a:pPr>
            <a:r>
              <a:rPr kumimoji="0" lang="en-US" sz="2856" b="1" i="0" u="none" strike="noStrike" kern="0" cap="none" spc="0" normalizeH="0" baseline="0" noProof="0" dirty="0">
                <a:ln>
                  <a:noFill/>
                </a:ln>
                <a:solidFill>
                  <a:srgbClr val="0478D4"/>
                </a:solidFill>
                <a:effectLst/>
                <a:uLnTx/>
                <a:uFillTx/>
                <a:latin typeface="Segoe UI Semibold"/>
                <a:cs typeface="Segoe UI" panose="020B0502040204020203" pitchFamily="34" charset="0"/>
                <a:sym typeface="Segoe UI Semibold"/>
              </a:rPr>
              <a:t>Serverless SQL pools</a:t>
            </a: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a:pPr>
            <a:endParaRPr kumimoji="0" lang="en-US" sz="2856" b="0" i="0" u="none" strike="noStrike" kern="0" cap="none" spc="0" normalizeH="0" baseline="0" noProof="0" dirty="0">
              <a:ln>
                <a:noFill/>
              </a:ln>
              <a:solidFill>
                <a:srgbClr val="0478D4"/>
              </a:solidFill>
              <a:effectLst/>
              <a:uLnTx/>
              <a:uFillTx/>
              <a:latin typeface="Segoe UI Semibold"/>
              <a:cs typeface="Segoe UI" panose="020B0502040204020203" pitchFamily="34" charset="0"/>
              <a:sym typeface="Segoe UI Semibold"/>
            </a:endParaRPr>
          </a:p>
        </p:txBody>
      </p:sp>
      <p:sp>
        <p:nvSpPr>
          <p:cNvPr id="12" name="Text Placeholder 5">
            <a:extLst>
              <a:ext uri="{FF2B5EF4-FFF2-40B4-BE49-F238E27FC236}">
                <a16:creationId xmlns:a16="http://schemas.microsoft.com/office/drawing/2014/main" id="{B3CE614F-6549-4135-8B75-BD5B6A9AFC85}"/>
              </a:ext>
            </a:extLst>
          </p:cNvPr>
          <p:cNvSpPr txBox="1">
            <a:spLocks/>
          </p:cNvSpPr>
          <p:nvPr/>
        </p:nvSpPr>
        <p:spPr>
          <a:xfrm>
            <a:off x="6763895" y="2571868"/>
            <a:ext cx="4977617" cy="3449078"/>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sz="2040" b="0" i="0" u="none" strike="noStrike" cap="none" spc="0" baseline="0">
                <a:ln>
                  <a:noFill/>
                </a:ln>
                <a:solidFill>
                  <a:srgbClr val="2F2F2F"/>
                </a:solidFill>
                <a:uFillTx/>
                <a:latin typeface="Segoe UI" panose="020B0502040204020203" pitchFamily="34" charset="0"/>
                <a:ea typeface="+mn-ea"/>
                <a:cs typeface="Segoe UI" panose="020B0502040204020203" pitchFamily="34" charset="0"/>
                <a:sym typeface="Segoe UI Semibold"/>
              </a:defRPr>
            </a:lvl1pPr>
            <a:lvl2pPr marL="1079178"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2pPr>
            <a:lvl3pPr marL="140293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3pPr>
            <a:lvl4pPr marL="1726685"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4pPr>
            <a:lvl5pPr marL="205043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5pPr>
            <a:lvl6pPr marL="237419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6pPr>
            <a:lvl7pPr marL="2697946"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7pPr>
            <a:lvl8pPr marL="302169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8pPr>
            <a:lvl9pPr marL="3345453"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9pPr>
          </a:lstStyle>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t>Used for data preparation or ad-hoc queries against unstructured data.</a:t>
            </a:r>
            <a:b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br>
            <a:endPar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endParaRP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t>Provides an always available SQL endpoint for unplanned workloads</a:t>
            </a:r>
            <a:b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br>
            <a:endPar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endParaRP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r>
              <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rPr>
              <a:t>Enables interactive querying</a:t>
            </a: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endParaRPr kumimoji="0" lang="en-US" sz="2040" b="0" i="0" u="none" strike="noStrike" kern="0" cap="none" spc="0" normalizeH="0" baseline="0" noProof="0" dirty="0">
              <a:ln>
                <a:noFill/>
              </a:ln>
              <a:solidFill>
                <a:srgbClr val="2F2F2F"/>
              </a:solidFill>
              <a:effectLst/>
              <a:uLnTx/>
              <a:uFillTx/>
              <a:latin typeface="Segoe UI" panose="020B0502040204020203" pitchFamily="34" charset="0"/>
              <a:cs typeface="Segoe UI" panose="020B0502040204020203" pitchFamily="34" charset="0"/>
              <a:sym typeface="Segoe UI Semibold"/>
            </a:endParaRPr>
          </a:p>
        </p:txBody>
      </p:sp>
    </p:spTree>
    <p:extLst>
      <p:ext uri="{BB962C8B-B14F-4D97-AF65-F5344CB8AC3E}">
        <p14:creationId xmlns:p14="http://schemas.microsoft.com/office/powerpoint/2010/main" val="86915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Explore Azure Synapse serverless SQL pools capabilities</a:t>
            </a:r>
            <a:endParaRPr lang="en-US" dirty="0"/>
          </a:p>
        </p:txBody>
      </p:sp>
      <p:sp>
        <p:nvSpPr>
          <p:cNvPr id="97" name="Text Placeholder 4"/>
          <p:cNvSpPr txBox="1">
            <a:spLocks/>
          </p:cNvSpPr>
          <p:nvPr/>
        </p:nvSpPr>
        <p:spPr>
          <a:xfrm>
            <a:off x="427038" y="1438101"/>
            <a:ext cx="11582400" cy="830997"/>
          </a:xfrm>
          <a:prstGeom prst="rect">
            <a:avLst/>
          </a:prstGeom>
        </p:spPr>
        <p:txBody>
          <a:bodyPr vert="horz" wrap="square" lIns="0" tIns="0" rIns="0" bIns="0" rtlCol="0" anchor="t">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800" kern="1200" spc="0" baseline="0">
                <a:solidFill>
                  <a:schemeClr val="tx1"/>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20000"/>
              </a:spcBef>
              <a:spcAft>
                <a:spcPts val="0"/>
              </a:spcAft>
              <a:buClrTx/>
              <a:buSzPct val="90000"/>
              <a:buFont typeface="Arial" pitchFamily="34" charset="0"/>
              <a:buNone/>
              <a:tabLst/>
              <a:defRPr/>
            </a:pPr>
            <a:r>
              <a:rPr kumimoji="0" lang="en-GB" sz="2000" b="0" i="0" u="none" strike="noStrike" kern="1200" cap="none" spc="0" normalizeH="0" baseline="0" noProof="0" dirty="0">
                <a:ln>
                  <a:noFill/>
                </a:ln>
                <a:solidFill>
                  <a:srgbClr val="000000"/>
                </a:solidFill>
                <a:effectLst/>
                <a:uLnTx/>
                <a:uFillTx/>
                <a:latin typeface="Segoe UI"/>
                <a:ea typeface="+mn-ea"/>
                <a:cs typeface="Segoe UI"/>
              </a:rPr>
              <a:t>Every Azure Synapse Analytics workspace comes with serverless SQL pool endpoints so you can start querying data in seconds to minutes in a data lake as soon as the workspace is created. There's no infrastructure to setup or clusters to maintain.</a:t>
            </a:r>
            <a:endParaRPr kumimoji="0" lang="en-US" sz="2000" b="0" i="0" u="none" strike="noStrike" kern="1200" cap="none" spc="0" normalizeH="0" baseline="0" noProof="0" dirty="0">
              <a:ln>
                <a:noFill/>
              </a:ln>
              <a:solidFill>
                <a:srgbClr val="000000"/>
              </a:solidFill>
              <a:effectLst/>
              <a:uLnTx/>
              <a:uFillTx/>
              <a:latin typeface="Segoe UI"/>
              <a:ea typeface="+mn-ea"/>
              <a:cs typeface="Segoe UI"/>
            </a:endParaRPr>
          </a:p>
        </p:txBody>
      </p:sp>
      <p:sp>
        <p:nvSpPr>
          <p:cNvPr id="26" name="Rectangle 25"/>
          <p:cNvSpPr/>
          <p:nvPr/>
        </p:nvSpPr>
        <p:spPr bwMode="auto">
          <a:xfrm>
            <a:off x="427357" y="2775498"/>
            <a:ext cx="3733481" cy="485452"/>
          </a:xfrm>
          <a:prstGeom prst="rect">
            <a:avLst/>
          </a:prstGeom>
          <a:solidFill>
            <a:srgbClr val="243A5E"/>
          </a:solidFill>
        </p:spPr>
        <p:txBody>
          <a:bodyPr vert="horz" wrap="square" lIns="93260" tIns="46630" rIns="93260" bIns="46630" rtlCol="0" anchor="ctr">
            <a:noAutofit/>
          </a:bodyPr>
          <a:lstStyle/>
          <a:p>
            <a:pPr marL="0" marR="0" lvl="0" indent="0" algn="l" defTabSz="951304"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Data Exploration</a:t>
            </a:r>
          </a:p>
        </p:txBody>
      </p:sp>
      <p:sp>
        <p:nvSpPr>
          <p:cNvPr id="32" name="Rectangle 31"/>
          <p:cNvSpPr/>
          <p:nvPr/>
        </p:nvSpPr>
        <p:spPr bwMode="auto">
          <a:xfrm>
            <a:off x="427038" y="3262917"/>
            <a:ext cx="3733481" cy="3028963"/>
          </a:xfrm>
          <a:prstGeom prst="rect">
            <a:avLst/>
          </a:prstGeom>
          <a:solidFill>
            <a:schemeClr val="bg1">
              <a:lumMod val="95000"/>
            </a:schemeClr>
          </a:solidFill>
          <a:ln>
            <a:solidFill>
              <a:schemeClr val="bg1">
                <a:lumMod val="95000"/>
              </a:schemeClr>
            </a:solidFill>
          </a:ln>
        </p:spPr>
        <p:txBody>
          <a:bodyPr vert="horz" wrap="square" lIns="93260" tIns="46630" rIns="93260" bIns="46630" rtlCol="0" anchor="t">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Browse the data lake and get initial insights about the data. Using Azure Synapse Studio, you can explore the data both graphically and programmatically. </a:t>
            </a:r>
            <a:endParaRPr kumimoji="0" lang="en-US" sz="1800" b="0" i="0" u="none" strike="noStrike" kern="1200" cap="none" spc="0" normalizeH="0" baseline="0" noProof="0" dirty="0">
              <a:ln>
                <a:noFill/>
              </a:ln>
              <a:solidFill>
                <a:srgbClr val="000000"/>
              </a:solidFill>
              <a:effectLst/>
              <a:uLnTx/>
              <a:uFillTx/>
              <a:latin typeface="Segoe UI"/>
              <a:ea typeface="+mn-ea"/>
              <a:cs typeface="Segoe UI"/>
            </a:endParaRPr>
          </a:p>
        </p:txBody>
      </p:sp>
      <p:sp>
        <p:nvSpPr>
          <p:cNvPr id="27" name="Rectangle 26"/>
          <p:cNvSpPr/>
          <p:nvPr/>
        </p:nvSpPr>
        <p:spPr bwMode="auto">
          <a:xfrm>
            <a:off x="4359346" y="2775498"/>
            <a:ext cx="3733481" cy="485452"/>
          </a:xfrm>
          <a:prstGeom prst="rect">
            <a:avLst/>
          </a:prstGeom>
          <a:solidFill>
            <a:srgbClr val="243A5E"/>
          </a:solidFill>
        </p:spPr>
        <p:txBody>
          <a:bodyPr vert="horz" wrap="square" lIns="93260" tIns="46630" rIns="93260" bIns="46630" rtlCol="0" anchor="ctr">
            <a:noAutofit/>
          </a:bodyPr>
          <a:lstStyle/>
          <a:p>
            <a:pPr marL="0" marR="0" lvl="0" indent="0" algn="l" defTabSz="951304"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Data transformation</a:t>
            </a:r>
          </a:p>
        </p:txBody>
      </p:sp>
      <p:sp>
        <p:nvSpPr>
          <p:cNvPr id="33" name="Rectangle 32"/>
          <p:cNvSpPr/>
          <p:nvPr/>
        </p:nvSpPr>
        <p:spPr bwMode="auto">
          <a:xfrm>
            <a:off x="4359186" y="3262917"/>
            <a:ext cx="3733481" cy="3028963"/>
          </a:xfrm>
          <a:prstGeom prst="rect">
            <a:avLst/>
          </a:prstGeom>
          <a:solidFill>
            <a:schemeClr val="bg1">
              <a:lumMod val="95000"/>
            </a:schemeClr>
          </a:solidFill>
          <a:ln>
            <a:solidFill>
              <a:schemeClr val="bg1">
                <a:lumMod val="95000"/>
              </a:schemeClr>
            </a:solidFill>
          </a:ln>
        </p:spPr>
        <p:txBody>
          <a:bodyPr vert="horz" wrap="square" lIns="93260" tIns="46630" rIns="93260" bIns="46630" rtlCol="0" anchor="t">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a:ea typeface="+mn-ea"/>
                <a:cs typeface="+mn-cs"/>
              </a:rPr>
              <a:t>Serverless SQL pool enables you to execute transformation statements over the data in the lake and store the results back to the data lake in a specified file format.</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 name="Rectangle 27"/>
          <p:cNvSpPr/>
          <p:nvPr/>
        </p:nvSpPr>
        <p:spPr bwMode="auto">
          <a:xfrm>
            <a:off x="8291334" y="2775498"/>
            <a:ext cx="3733481" cy="485452"/>
          </a:xfrm>
          <a:prstGeom prst="rect">
            <a:avLst/>
          </a:prstGeom>
          <a:solidFill>
            <a:srgbClr val="243A5E"/>
          </a:solidFill>
        </p:spPr>
        <p:txBody>
          <a:bodyPr vert="horz" wrap="square" lIns="93260" tIns="46630" rIns="93260" bIns="46630" rtlCol="0" anchor="ctr">
            <a:noAutofit/>
          </a:bodyPr>
          <a:lstStyle/>
          <a:p>
            <a:pPr marL="0" marR="0" lvl="0" indent="0" algn="l" defTabSz="951304"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Logical data warehouse</a:t>
            </a:r>
          </a:p>
        </p:txBody>
      </p:sp>
      <p:sp>
        <p:nvSpPr>
          <p:cNvPr id="34" name="Rectangle 33"/>
          <p:cNvSpPr/>
          <p:nvPr/>
        </p:nvSpPr>
        <p:spPr bwMode="auto">
          <a:xfrm>
            <a:off x="8291334" y="3262917"/>
            <a:ext cx="3733481" cy="3028963"/>
          </a:xfrm>
          <a:prstGeom prst="rect">
            <a:avLst/>
          </a:prstGeom>
          <a:solidFill>
            <a:schemeClr val="bg1">
              <a:lumMod val="95000"/>
            </a:schemeClr>
          </a:solidFill>
          <a:ln>
            <a:solidFill>
              <a:schemeClr val="bg1">
                <a:lumMod val="95000"/>
              </a:schemeClr>
            </a:solidFill>
          </a:ln>
        </p:spPr>
        <p:txBody>
          <a:bodyPr vert="horz" wrap="square" lIns="93260" tIns="46630" rIns="93260" bIns="46630" rtlCol="0" anchor="t">
            <a:noAutofit/>
          </a:bodyPr>
          <a:lstStyle/>
          <a:p>
            <a:pPr marL="0" marR="0" lvl="0" indent="0" algn="l" defTabSz="932597"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a:t>
            </a:r>
            <a:r>
              <a:rPr kumimoji="0" lang="en-GB" sz="1800" b="0" i="0" u="none" strike="noStrike" kern="1200" cap="none" spc="0" normalizeH="0" baseline="0" noProof="0" dirty="0">
                <a:ln>
                  <a:noFill/>
                </a:ln>
                <a:solidFill>
                  <a:srgbClr val="000000"/>
                </a:solidFill>
                <a:effectLst/>
                <a:uLnTx/>
                <a:uFillTx/>
                <a:latin typeface="Segoe UI"/>
                <a:ea typeface="+mn-ea"/>
                <a:cs typeface="+mn-cs"/>
              </a:rPr>
              <a:t>reate objects (such as VIEWs and External Tables) that provide you with a SQL metadata layer over the data in the lake to create a logical data warehouse. Once these objects are created, any tool that can connect to serverless SQL pool will see these objects as regular SQL Server objects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3571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138" y="3086893"/>
            <a:ext cx="9260350" cy="820738"/>
          </a:xfrm>
        </p:spPr>
        <p:txBody>
          <a:bodyPr/>
          <a:lstStyle/>
          <a:p>
            <a:pPr lvl="0"/>
            <a:r>
              <a:rPr lang="en-US" dirty="0"/>
              <a:t>Lesson 01: </a:t>
            </a:r>
            <a:r>
              <a:rPr lang="en-GB" dirty="0"/>
              <a:t>Query data in the lake using Azure Synapse serverless SQL pools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2228" y="3058922"/>
            <a:ext cx="1099484" cy="987672"/>
          </a:xfrm>
          <a:prstGeom prst="rect">
            <a:avLst/>
          </a:prstGeom>
        </p:spPr>
      </p:pic>
    </p:spTree>
    <p:extLst>
      <p:ext uri="{BB962C8B-B14F-4D97-AF65-F5344CB8AC3E}">
        <p14:creationId xmlns:p14="http://schemas.microsoft.com/office/powerpoint/2010/main" val="19095267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79DC9F-7913-4AF4-B861-A1710AECC332}"/>
              </a:ext>
            </a:extLst>
          </p:cNvPr>
          <p:cNvSpPr txBox="1">
            <a:spLocks noGrp="1"/>
          </p:cNvSpPr>
          <p:nvPr>
            <p:ph type="title" idx="4294967295"/>
          </p:nvPr>
        </p:nvSpPr>
        <p:spPr>
          <a:xfrm>
            <a:off x="602474" y="582877"/>
            <a:ext cx="11478005" cy="44822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marL="4571" marR="0" indent="0" algn="l" defTabSz="412667" rtl="0" eaLnBrk="1" latinLnBrk="0" hangingPunct="1">
              <a:lnSpc>
                <a:spcPct val="100000"/>
              </a:lnSpc>
              <a:spcBef>
                <a:spcPts val="0"/>
              </a:spcBef>
              <a:spcAft>
                <a:spcPts val="0"/>
              </a:spcAft>
              <a:buClrTx/>
              <a:buSzTx/>
              <a:buFontTx/>
              <a:buNone/>
              <a:tabLst/>
              <a:defRPr sz="2800" b="0" i="0" u="none" strike="noStrike" cap="none" spc="0" baseline="0">
                <a:ln>
                  <a:noFill/>
                </a:ln>
                <a:solidFill>
                  <a:srgbClr val="2F2F2F"/>
                </a:solidFill>
                <a:uFillTx/>
                <a:latin typeface="Segoe UI Semibold" panose="020B0502040204020203" pitchFamily="34" charset="0"/>
                <a:ea typeface="+mn-ea"/>
                <a:cs typeface="Segoe UI Semibold" panose="020B0502040204020203" pitchFamily="34" charset="0"/>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a:lstStyle>
          <a:p>
            <a:pPr marL="4662" marR="0" lvl="0" indent="0" algn="l" defTabSz="420879"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dirty="0">
                <a:ln>
                  <a:noFill/>
                </a:ln>
                <a:solidFill>
                  <a:srgbClr val="2F2F2F"/>
                </a:solidFill>
                <a:effectLst/>
                <a:uLnTx/>
                <a:uFillTx/>
                <a:latin typeface="Segoe UI Semibold" panose="020B0502040204020203" pitchFamily="34" charset="0"/>
                <a:ea typeface="+mn-ea"/>
                <a:cs typeface="Segoe UI Semibold" panose="020B0502040204020203" pitchFamily="34" charset="0"/>
                <a:sym typeface="Segoe UI Semibold"/>
              </a:rPr>
              <a:t>Common</a:t>
            </a:r>
            <a:r>
              <a:rPr kumimoji="0" lang="en-US" sz="2856" b="0" i="0" u="none" strike="noStrike" kern="0" cap="none" spc="0" normalizeH="0" baseline="0" noProof="0" dirty="0">
                <a:ln>
                  <a:noFill/>
                </a:ln>
                <a:solidFill>
                  <a:srgbClr val="2F2F2F"/>
                </a:solidFill>
                <a:effectLst/>
                <a:uLnTx/>
                <a:uFillTx/>
                <a:latin typeface="Segoe UI Semibold" panose="020B0502040204020203" pitchFamily="34" charset="0"/>
                <a:ea typeface="+mn-ea"/>
                <a:cs typeface="Segoe UI Semibold" panose="020B0502040204020203" pitchFamily="34" charset="0"/>
                <a:sym typeface="Segoe UI Semibold"/>
              </a:rPr>
              <a:t> files to query</a:t>
            </a:r>
          </a:p>
        </p:txBody>
      </p:sp>
      <p:pic>
        <p:nvPicPr>
          <p:cNvPr id="6" name="Picture 5" descr="This image represents an icon for a parquet file">
            <a:extLst>
              <a:ext uri="{FF2B5EF4-FFF2-40B4-BE49-F238E27FC236}">
                <a16:creationId xmlns:a16="http://schemas.microsoft.com/office/drawing/2014/main" id="{A53F196D-7C1B-49A6-94BC-34AAC122F8B5}"/>
              </a:ext>
            </a:extLst>
          </p:cNvPr>
          <p:cNvPicPr>
            <a:picLocks noChangeAspect="1"/>
          </p:cNvPicPr>
          <p:nvPr/>
        </p:nvPicPr>
        <p:blipFill>
          <a:blip r:embed="rId3"/>
          <a:stretch>
            <a:fillRect/>
          </a:stretch>
        </p:blipFill>
        <p:spPr>
          <a:xfrm>
            <a:off x="1211374" y="1956360"/>
            <a:ext cx="2701465" cy="2541104"/>
          </a:xfrm>
          <a:prstGeom prst="rect">
            <a:avLst/>
          </a:prstGeom>
        </p:spPr>
      </p:pic>
      <p:pic>
        <p:nvPicPr>
          <p:cNvPr id="8" name="Picture 7" descr="This image represents an icon for a JSON  file">
            <a:extLst>
              <a:ext uri="{FF2B5EF4-FFF2-40B4-BE49-F238E27FC236}">
                <a16:creationId xmlns:a16="http://schemas.microsoft.com/office/drawing/2014/main" id="{4C196DB4-0FA7-425B-92BE-8D8CD834E927}"/>
              </a:ext>
            </a:extLst>
          </p:cNvPr>
          <p:cNvPicPr>
            <a:picLocks noChangeAspect="1"/>
          </p:cNvPicPr>
          <p:nvPr/>
        </p:nvPicPr>
        <p:blipFill>
          <a:blip r:embed="rId4"/>
          <a:stretch>
            <a:fillRect/>
          </a:stretch>
        </p:blipFill>
        <p:spPr>
          <a:xfrm>
            <a:off x="4522459" y="1956359"/>
            <a:ext cx="2824983" cy="2681781"/>
          </a:xfrm>
          <a:prstGeom prst="rect">
            <a:avLst/>
          </a:prstGeom>
        </p:spPr>
      </p:pic>
      <p:pic>
        <p:nvPicPr>
          <p:cNvPr id="10" name="Picture 9" descr="This image represents an icon for a delimited text file">
            <a:extLst>
              <a:ext uri="{FF2B5EF4-FFF2-40B4-BE49-F238E27FC236}">
                <a16:creationId xmlns:a16="http://schemas.microsoft.com/office/drawing/2014/main" id="{8FC0CDFD-2363-429E-BC7A-3A626C7309E9}"/>
              </a:ext>
            </a:extLst>
          </p:cNvPr>
          <p:cNvPicPr>
            <a:picLocks noChangeAspect="1"/>
          </p:cNvPicPr>
          <p:nvPr/>
        </p:nvPicPr>
        <p:blipFill>
          <a:blip r:embed="rId5"/>
          <a:stretch>
            <a:fillRect/>
          </a:stretch>
        </p:blipFill>
        <p:spPr>
          <a:xfrm>
            <a:off x="8038022" y="1989681"/>
            <a:ext cx="2648460" cy="2648460"/>
          </a:xfrm>
          <a:prstGeom prst="rect">
            <a:avLst/>
          </a:prstGeom>
        </p:spPr>
      </p:pic>
    </p:spTree>
    <p:extLst>
      <p:ext uri="{BB962C8B-B14F-4D97-AF65-F5344CB8AC3E}">
        <p14:creationId xmlns:p14="http://schemas.microsoft.com/office/powerpoint/2010/main" val="1387909151"/>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6db257-fe06-44af-a24a-c3dfabf0ddc1&quot;,&quot;TimeStamp&quot;:&quot;2017-08-04T16:00:14.9697454+01:00&quot;}"/>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5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6.xml><?xml version="1.0" encoding="utf-8"?>
<a:theme xmlns:a="http://schemas.openxmlformats.org/drawingml/2006/main" name="2. Blue">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ssion05-Run interactive queries using Azure Synapse Serverless.potx" id="{94018EBA-2FE8-4B85-934B-9F3E42F28D76}" vid="{D5E9E4BF-0965-4EC3-9D8A-74394CD1877D}"/>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c6c03bc4-bf8d-4977-a83e-3b02ad50fcf0"/>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c4ddd06f-7f70-4b19-827a-3880af42de1a"/>
    <ds:schemaRef ds:uri="http://schemas.microsoft.com/office/2006/metadata/properties"/>
    <ds:schemaRef ds:uri="http://purl.org/dc/terms/"/>
    <ds:schemaRef ds:uri="e8bab37c-6053-4066-b569-fd9fbae908bd"/>
    <ds:schemaRef ds:uri="http://schemas.microsoft.com/sharepoint/v3"/>
  </ds:schemaRefs>
</ds:datastoreItem>
</file>

<file path=customXml/itemProps3.xml><?xml version="1.0" encoding="utf-8"?>
<ds:datastoreItem xmlns:ds="http://schemas.openxmlformats.org/officeDocument/2006/customXml" ds:itemID="{9007E747-6B52-4D1B-B1A0-52DA8041EC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174</TotalTime>
  <Words>5853</Words>
  <Application>Microsoft Office PowerPoint</Application>
  <PresentationFormat>Custom</PresentationFormat>
  <Paragraphs>501</Paragraphs>
  <Slides>25</Slides>
  <Notes>25</Notes>
  <HiddenSlides>2</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25</vt:i4>
      </vt:variant>
    </vt:vector>
  </HeadingPairs>
  <TitlesOfParts>
    <vt:vector size="44" baseType="lpstr">
      <vt:lpstr>-apple-system</vt:lpstr>
      <vt:lpstr>Arial</vt:lpstr>
      <vt:lpstr>Calibri</vt:lpstr>
      <vt:lpstr>Calibri Light</vt:lpstr>
      <vt:lpstr>Consolas</vt:lpstr>
      <vt:lpstr>Helvetica Neue Medium</vt:lpstr>
      <vt:lpstr>Myriad Pro</vt:lpstr>
      <vt:lpstr>Segoe UI</vt:lpstr>
      <vt:lpstr>Segoe UI Light</vt:lpstr>
      <vt:lpstr>Segoe UI Semibold</vt:lpstr>
      <vt:lpstr>SFMono-Regular</vt:lpstr>
      <vt:lpstr>Times</vt:lpstr>
      <vt:lpstr>Wingdings</vt:lpstr>
      <vt:lpstr>Azure 1</vt:lpstr>
      <vt:lpstr>1_Azure 1</vt:lpstr>
      <vt:lpstr>2_Azure 1</vt:lpstr>
      <vt:lpstr>3_Azure 1</vt:lpstr>
      <vt:lpstr>5_Azure 1</vt:lpstr>
      <vt:lpstr>2. Blue</vt:lpstr>
      <vt:lpstr>Presentation brief for MCT’s</vt:lpstr>
      <vt:lpstr>DP-203T00:  Run interactive queries using Azure Synapse Analytics serverless SQL pools</vt:lpstr>
      <vt:lpstr>Agenda</vt:lpstr>
      <vt:lpstr>Lesson 01: Explore Azure Synapse serverless SQL pools capabilities</vt:lpstr>
      <vt:lpstr>Azure Synapse serverless SQL Pools</vt:lpstr>
      <vt:lpstr>Comparing dedicated SQL Pools with serverless SQL pools in Azure Synapse Analytics</vt:lpstr>
      <vt:lpstr>Explore Azure Synapse serverless SQL pools capabilities</vt:lpstr>
      <vt:lpstr>Lesson 01: Query data in the lake using Azure Synapse serverless SQL pools</vt:lpstr>
      <vt:lpstr>Common files to query</vt:lpstr>
      <vt:lpstr>Using Azure Synapse Studio to view data</vt:lpstr>
      <vt:lpstr>Querying parquet files in a data lake</vt:lpstr>
      <vt:lpstr>Lesson 01: Create metadata objects in Azure Synapse serverless SQL pools</vt:lpstr>
      <vt:lpstr>Create metadata objects in Azure Synapse serverless SQL pools</vt:lpstr>
      <vt:lpstr>Lesson 01: Secure data and manage users in Azure Synapse serverless SQL pools</vt:lpstr>
      <vt:lpstr>Securing access to data in a data lake when using Azure Synapse Analytics</vt:lpstr>
      <vt:lpstr>Choose an authentication method</vt:lpstr>
      <vt:lpstr>Manage users in Azure Synapse serverless SQL pools</vt:lpstr>
      <vt:lpstr>Manage user access to data lake files</vt:lpstr>
      <vt:lpstr>Review questions   </vt:lpstr>
      <vt:lpstr>Lab: Run interactive queries using Azure Synapse Analytics serverless SQL pools</vt:lpstr>
      <vt:lpstr>Lab overview</vt:lpstr>
      <vt:lpstr>Lab 04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3</cp:revision>
  <dcterms:created xsi:type="dcterms:W3CDTF">2020-04-30T00:33:59Z</dcterms:created>
  <dcterms:modified xsi:type="dcterms:W3CDTF">2021-07-20T09:51:16Z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0x010100329163849240324E9E04492C11FECC70</vt:lpwstr>
  </property>
</Properties>
</file>