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6" r:id="rId6"/>
    <p:sldMasterId id="2147483687" r:id="rId7"/>
  </p:sldMasterIdLst>
  <p:notesMasterIdLst>
    <p:notesMasterId r:id="rId31"/>
  </p:notesMasterIdLst>
  <p:sldIdLst>
    <p:sldId id="670" r:id="rId8"/>
    <p:sldId id="3143" r:id="rId9"/>
    <p:sldId id="2580" r:id="rId10"/>
    <p:sldId id="258" r:id="rId11"/>
    <p:sldId id="632" r:id="rId12"/>
    <p:sldId id="3208" r:id="rId13"/>
    <p:sldId id="2582" r:id="rId14"/>
    <p:sldId id="3211" r:id="rId15"/>
    <p:sldId id="3161" r:id="rId16"/>
    <p:sldId id="3212" r:id="rId17"/>
    <p:sldId id="3209" r:id="rId18"/>
    <p:sldId id="3169" r:id="rId19"/>
    <p:sldId id="3214" r:id="rId20"/>
    <p:sldId id="3213" r:id="rId21"/>
    <p:sldId id="3210" r:id="rId22"/>
    <p:sldId id="3207" r:id="rId23"/>
    <p:sldId id="2620" r:id="rId24"/>
    <p:sldId id="2616" r:id="rId25"/>
    <p:sldId id="2615" r:id="rId26"/>
    <p:sldId id="261" r:id="rId27"/>
    <p:sldId id="3206" r:id="rId28"/>
    <p:sldId id="3149" r:id="rId29"/>
    <p:sldId id="18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079" autoAdjust="0"/>
  </p:normalViewPr>
  <p:slideViewPr>
    <p:cSldViewPr snapToGrid="0">
      <p:cViewPr varScale="1">
        <p:scale>
          <a:sx n="39" d="100"/>
          <a:sy n="39" d="100"/>
        </p:scale>
        <p:origin x="16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5674D0C3-AA8E-447F-8803-B3122585B8EA}"/>
    <pc:docChg chg="undo redo custSel modSld">
      <pc:chgData name="Chris Testa-O Neill" userId="5bbc7867-2897-41b3-9195-1c81bf62a82b" providerId="ADAL" clId="{5674D0C3-AA8E-447F-8803-B3122585B8EA}" dt="2021-04-15T15:18:22.226" v="2382" actId="14100"/>
      <pc:docMkLst>
        <pc:docMk/>
      </pc:docMkLst>
      <pc:sldChg chg="modSp mod modNotesTx">
        <pc:chgData name="Chris Testa-O Neill" userId="5bbc7867-2897-41b3-9195-1c81bf62a82b" providerId="ADAL" clId="{5674D0C3-AA8E-447F-8803-B3122585B8EA}" dt="2021-04-15T15:14:02.560" v="2367" actId="2"/>
        <pc:sldMkLst>
          <pc:docMk/>
          <pc:sldMk cId="2968836778" sldId="632"/>
        </pc:sldMkLst>
        <pc:spChg chg="mod">
          <ac:chgData name="Chris Testa-O Neill" userId="5bbc7867-2897-41b3-9195-1c81bf62a82b" providerId="ADAL" clId="{5674D0C3-AA8E-447F-8803-B3122585B8EA}" dt="2021-04-15T12:02:32.269" v="816" actId="255"/>
          <ac:spMkLst>
            <pc:docMk/>
            <pc:sldMk cId="2968836778" sldId="632"/>
            <ac:spMk id="23" creationId="{00000000-0000-0000-0000-000000000000}"/>
          </ac:spMkLst>
        </pc:spChg>
        <pc:picChg chg="mod">
          <ac:chgData name="Chris Testa-O Neill" userId="5bbc7867-2897-41b3-9195-1c81bf62a82b" providerId="ADAL" clId="{5674D0C3-AA8E-447F-8803-B3122585B8EA}" dt="2021-04-13T10:51:54.024" v="455" actId="962"/>
          <ac:picMkLst>
            <pc:docMk/>
            <pc:sldMk cId="2968836778" sldId="632"/>
            <ac:picMk id="5" creationId="{4178E2C1-FFD1-427B-9B70-8AF1B8F8FE13}"/>
          </ac:picMkLst>
        </pc:picChg>
      </pc:sldChg>
      <pc:sldChg chg="addSp delSp modSp mod modNotesTx">
        <pc:chgData name="Chris Testa-O Neill" userId="5bbc7867-2897-41b3-9195-1c81bf62a82b" providerId="ADAL" clId="{5674D0C3-AA8E-447F-8803-B3122585B8EA}" dt="2021-04-15T12:01:16.469" v="812" actId="6549"/>
        <pc:sldMkLst>
          <pc:docMk/>
          <pc:sldMk cId="2062531052" sldId="670"/>
        </pc:sldMkLst>
        <pc:spChg chg="del">
          <ac:chgData name="Chris Testa-O Neill" userId="5bbc7867-2897-41b3-9195-1c81bf62a82b" providerId="ADAL" clId="{5674D0C3-AA8E-447F-8803-B3122585B8EA}" dt="2021-04-13T10:39:24.251" v="24" actId="478"/>
          <ac:spMkLst>
            <pc:docMk/>
            <pc:sldMk cId="2062531052" sldId="670"/>
            <ac:spMk id="2" creationId="{00000000-0000-0000-0000-000000000000}"/>
          </ac:spMkLst>
        </pc:spChg>
        <pc:spChg chg="add del mod">
          <ac:chgData name="Chris Testa-O Neill" userId="5bbc7867-2897-41b3-9195-1c81bf62a82b" providerId="ADAL" clId="{5674D0C3-AA8E-447F-8803-B3122585B8EA}" dt="2021-04-13T10:39:25.944" v="25" actId="478"/>
          <ac:spMkLst>
            <pc:docMk/>
            <pc:sldMk cId="2062531052" sldId="670"/>
            <ac:spMk id="4" creationId="{533BC230-2B00-40AA-9AA0-D4081460D76B}"/>
          </ac:spMkLst>
        </pc:spChg>
        <pc:spChg chg="add mod ord">
          <ac:chgData name="Chris Testa-O Neill" userId="5bbc7867-2897-41b3-9195-1c81bf62a82b" providerId="ADAL" clId="{5674D0C3-AA8E-447F-8803-B3122585B8EA}" dt="2021-04-13T10:52:29.753" v="554"/>
          <ac:spMkLst>
            <pc:docMk/>
            <pc:sldMk cId="2062531052" sldId="670"/>
            <ac:spMk id="6" creationId="{CF288D2E-11F6-4934-8E08-0DCECC0E41DD}"/>
          </ac:spMkLst>
        </pc:spChg>
        <pc:graphicFrameChg chg="mod modGraphic">
          <ac:chgData name="Chris Testa-O Neill" userId="5bbc7867-2897-41b3-9195-1c81bf62a82b" providerId="ADAL" clId="{5674D0C3-AA8E-447F-8803-B3122585B8EA}" dt="2021-04-15T12:01:16.469" v="812" actId="6549"/>
          <ac:graphicFrameMkLst>
            <pc:docMk/>
            <pc:sldMk cId="2062531052" sldId="670"/>
            <ac:graphicFrameMk id="8" creationId="{00000000-0000-0000-0000-000000000000}"/>
          </ac:graphicFrameMkLst>
        </pc:graphicFrameChg>
      </pc:sldChg>
      <pc:sldChg chg="addSp delSp modSp mod modNotesTx">
        <pc:chgData name="Chris Testa-O Neill" userId="5bbc7867-2897-41b3-9195-1c81bf62a82b" providerId="ADAL" clId="{5674D0C3-AA8E-447F-8803-B3122585B8EA}" dt="2021-04-15T12:02:11.715" v="814" actId="255"/>
        <pc:sldMkLst>
          <pc:docMk/>
          <pc:sldMk cId="1668424702" sldId="2580"/>
        </pc:sldMkLst>
        <pc:spChg chg="mod">
          <ac:chgData name="Chris Testa-O Neill" userId="5bbc7867-2897-41b3-9195-1c81bf62a82b" providerId="ADAL" clId="{5674D0C3-AA8E-447F-8803-B3122585B8EA}" dt="2021-04-15T12:02:11.715" v="814" actId="255"/>
          <ac:spMkLst>
            <pc:docMk/>
            <pc:sldMk cId="1668424702" sldId="2580"/>
            <ac:spMk id="5" creationId="{2DB1E87C-4723-4ECE-8C35-5D8DB4F9F771}"/>
          </ac:spMkLst>
        </pc:spChg>
        <pc:spChg chg="mod">
          <ac:chgData name="Chris Testa-O Neill" userId="5bbc7867-2897-41b3-9195-1c81bf62a82b" providerId="ADAL" clId="{5674D0C3-AA8E-447F-8803-B3122585B8EA}" dt="2021-04-13T10:41:47.499" v="73" actId="20577"/>
          <ac:spMkLst>
            <pc:docMk/>
            <pc:sldMk cId="1668424702" sldId="2580"/>
            <ac:spMk id="27" creationId="{F8FECC32-C532-4F9A-B029-0FE4D94076E0}"/>
          </ac:spMkLst>
        </pc:spChg>
        <pc:spChg chg="mod">
          <ac:chgData name="Chris Testa-O Neill" userId="5bbc7867-2897-41b3-9195-1c81bf62a82b" providerId="ADAL" clId="{5674D0C3-AA8E-447F-8803-B3122585B8EA}" dt="2021-04-13T10:41:38.335" v="70" actId="20577"/>
          <ac:spMkLst>
            <pc:docMk/>
            <pc:sldMk cId="1668424702" sldId="2580"/>
            <ac:spMk id="30" creationId="{FEB625CA-EC87-44C2-9BCF-5472AF365B3E}"/>
          </ac:spMkLst>
        </pc:spChg>
        <pc:spChg chg="mod">
          <ac:chgData name="Chris Testa-O Neill" userId="5bbc7867-2897-41b3-9195-1c81bf62a82b" providerId="ADAL" clId="{5674D0C3-AA8E-447F-8803-B3122585B8EA}" dt="2021-04-13T10:41:45.073" v="72" actId="20577"/>
          <ac:spMkLst>
            <pc:docMk/>
            <pc:sldMk cId="1668424702" sldId="2580"/>
            <ac:spMk id="35" creationId="{1AF87809-BA72-4A86-8884-EC3F60158E54}"/>
          </ac:spMkLst>
        </pc:spChg>
        <pc:spChg chg="mod">
          <ac:chgData name="Chris Testa-O Neill" userId="5bbc7867-2897-41b3-9195-1c81bf62a82b" providerId="ADAL" clId="{5674D0C3-AA8E-447F-8803-B3122585B8EA}" dt="2021-04-13T10:41:42.604" v="71" actId="20577"/>
          <ac:spMkLst>
            <pc:docMk/>
            <pc:sldMk cId="1668424702" sldId="2580"/>
            <ac:spMk id="53" creationId="{E53EC9F3-F187-4311-B893-109AB3353CFA}"/>
          </ac:spMkLst>
        </pc:spChg>
        <pc:picChg chg="mod">
          <ac:chgData name="Chris Testa-O Neill" userId="5bbc7867-2897-41b3-9195-1c81bf62a82b" providerId="ADAL" clId="{5674D0C3-AA8E-447F-8803-B3122585B8EA}" dt="2021-04-15T11:56:25.063" v="737" actId="1076"/>
          <ac:picMkLst>
            <pc:docMk/>
            <pc:sldMk cId="1668424702" sldId="2580"/>
            <ac:picMk id="2" creationId="{35B85F21-6D66-4050-99A8-DC5138908E79}"/>
          </ac:picMkLst>
        </pc:picChg>
        <pc:picChg chg="del mod">
          <ac:chgData name="Chris Testa-O Neill" userId="5bbc7867-2897-41b3-9195-1c81bf62a82b" providerId="ADAL" clId="{5674D0C3-AA8E-447F-8803-B3122585B8EA}" dt="2021-04-15T11:56:13.616" v="734" actId="478"/>
          <ac:picMkLst>
            <pc:docMk/>
            <pc:sldMk cId="1668424702" sldId="2580"/>
            <ac:picMk id="3" creationId="{58148B8F-B283-4DF5-835F-B684739E6FC2}"/>
          </ac:picMkLst>
        </pc:picChg>
        <pc:picChg chg="del mod">
          <ac:chgData name="Chris Testa-O Neill" userId="5bbc7867-2897-41b3-9195-1c81bf62a82b" providerId="ADAL" clId="{5674D0C3-AA8E-447F-8803-B3122585B8EA}" dt="2021-04-15T11:56:11.266" v="733" actId="478"/>
          <ac:picMkLst>
            <pc:docMk/>
            <pc:sldMk cId="1668424702" sldId="2580"/>
            <ac:picMk id="4" creationId="{04CCADE9-7C1A-477C-A498-75F59D1B09F4}"/>
          </ac:picMkLst>
        </pc:picChg>
        <pc:picChg chg="del mod">
          <ac:chgData name="Chris Testa-O Neill" userId="5bbc7867-2897-41b3-9195-1c81bf62a82b" providerId="ADAL" clId="{5674D0C3-AA8E-447F-8803-B3122585B8EA}" dt="2021-04-15T11:56:08.659" v="732" actId="478"/>
          <ac:picMkLst>
            <pc:docMk/>
            <pc:sldMk cId="1668424702" sldId="2580"/>
            <ac:picMk id="6" creationId="{1DBDE75D-5E8E-48B5-B266-2F8A7D053E5B}"/>
          </ac:picMkLst>
        </pc:picChg>
        <pc:picChg chg="add mod">
          <ac:chgData name="Chris Testa-O Neill" userId="5bbc7867-2897-41b3-9195-1c81bf62a82b" providerId="ADAL" clId="{5674D0C3-AA8E-447F-8803-B3122585B8EA}" dt="2021-04-15T11:56:32.580" v="739" actId="1076"/>
          <ac:picMkLst>
            <pc:docMk/>
            <pc:sldMk cId="1668424702" sldId="2580"/>
            <ac:picMk id="7" creationId="{79E68210-58C4-4BA5-B62E-E63DB6FF269B}"/>
          </ac:picMkLst>
        </pc:picChg>
        <pc:picChg chg="add mod">
          <ac:chgData name="Chris Testa-O Neill" userId="5bbc7867-2897-41b3-9195-1c81bf62a82b" providerId="ADAL" clId="{5674D0C3-AA8E-447F-8803-B3122585B8EA}" dt="2021-04-15T11:56:38.454" v="741" actId="1076"/>
          <ac:picMkLst>
            <pc:docMk/>
            <pc:sldMk cId="1668424702" sldId="2580"/>
            <ac:picMk id="8" creationId="{64C69AF5-1AEF-469D-AB9B-E0BA7D213390}"/>
          </ac:picMkLst>
        </pc:picChg>
        <pc:picChg chg="add mod">
          <ac:chgData name="Chris Testa-O Neill" userId="5bbc7867-2897-41b3-9195-1c81bf62a82b" providerId="ADAL" clId="{5674D0C3-AA8E-447F-8803-B3122585B8EA}" dt="2021-04-15T11:56:42.752" v="743" actId="1076"/>
          <ac:picMkLst>
            <pc:docMk/>
            <pc:sldMk cId="1668424702" sldId="2580"/>
            <ac:picMk id="9" creationId="{A32B3710-0E5A-4EDD-97ED-9847C44FF12C}"/>
          </ac:picMkLst>
        </pc:picChg>
      </pc:sldChg>
      <pc:sldChg chg="addSp delSp modSp mod modNotesTx">
        <pc:chgData name="Chris Testa-O Neill" userId="5bbc7867-2897-41b3-9195-1c81bf62a82b" providerId="ADAL" clId="{5674D0C3-AA8E-447F-8803-B3122585B8EA}" dt="2021-04-15T14:39:19.959" v="952" actId="6549"/>
        <pc:sldMkLst>
          <pc:docMk/>
          <pc:sldMk cId="3308389375" sldId="2582"/>
        </pc:sldMkLst>
        <pc:spChg chg="mod">
          <ac:chgData name="Chris Testa-O Neill" userId="5bbc7867-2897-41b3-9195-1c81bf62a82b" providerId="ADAL" clId="{5674D0C3-AA8E-447F-8803-B3122585B8EA}" dt="2021-04-15T12:02:53.895" v="817" actId="20577"/>
          <ac:spMkLst>
            <pc:docMk/>
            <pc:sldMk cId="3308389375" sldId="2582"/>
            <ac:spMk id="3" creationId="{56FD983C-9FF0-4491-8000-4FFB679A9289}"/>
          </ac:spMkLst>
        </pc:spChg>
        <pc:spChg chg="ord">
          <ac:chgData name="Chris Testa-O Neill" userId="5bbc7867-2897-41b3-9195-1c81bf62a82b" providerId="ADAL" clId="{5674D0C3-AA8E-447F-8803-B3122585B8EA}" dt="2021-04-13T10:53:50.770" v="577"/>
          <ac:spMkLst>
            <pc:docMk/>
            <pc:sldMk cId="3308389375" sldId="2582"/>
            <ac:spMk id="6" creationId="{633E5841-6612-4BE7-88F5-3F66C8B7404F}"/>
          </ac:spMkLst>
        </pc:spChg>
        <pc:spChg chg="ord">
          <ac:chgData name="Chris Testa-O Neill" userId="5bbc7867-2897-41b3-9195-1c81bf62a82b" providerId="ADAL" clId="{5674D0C3-AA8E-447F-8803-B3122585B8EA}" dt="2021-04-13T10:53:45.961" v="574"/>
          <ac:spMkLst>
            <pc:docMk/>
            <pc:sldMk cId="3308389375" sldId="2582"/>
            <ac:spMk id="8" creationId="{234CB0E6-5595-4482-8B1D-FC79B7AFEE3D}"/>
          </ac:spMkLst>
        </pc:spChg>
        <pc:picChg chg="add">
          <ac:chgData name="Chris Testa-O Neill" userId="5bbc7867-2897-41b3-9195-1c81bf62a82b" providerId="ADAL" clId="{5674D0C3-AA8E-447F-8803-B3122585B8EA}" dt="2021-04-15T11:56:51.007" v="744" actId="22"/>
          <ac:picMkLst>
            <pc:docMk/>
            <pc:sldMk cId="3308389375" sldId="2582"/>
            <ac:picMk id="4" creationId="{B3698708-F1EC-4857-997C-D5F53F06DD24}"/>
          </ac:picMkLst>
        </pc:picChg>
        <pc:picChg chg="mod ord">
          <ac:chgData name="Chris Testa-O Neill" userId="5bbc7867-2897-41b3-9195-1c81bf62a82b" providerId="ADAL" clId="{5674D0C3-AA8E-447F-8803-B3122585B8EA}" dt="2021-04-13T10:54:16.494" v="608" actId="1035"/>
          <ac:picMkLst>
            <pc:docMk/>
            <pc:sldMk cId="3308389375" sldId="2582"/>
            <ac:picMk id="7" creationId="{5F6E2B0E-2D24-4D2E-B9D4-1B4FEC75A5BB}"/>
          </ac:picMkLst>
        </pc:picChg>
        <pc:picChg chg="add mod">
          <ac:chgData name="Chris Testa-O Neill" userId="5bbc7867-2897-41b3-9195-1c81bf62a82b" providerId="ADAL" clId="{5674D0C3-AA8E-447F-8803-B3122585B8EA}" dt="2021-04-15T11:56:55.817" v="746" actId="1076"/>
          <ac:picMkLst>
            <pc:docMk/>
            <pc:sldMk cId="3308389375" sldId="2582"/>
            <ac:picMk id="9" creationId="{1531CDDD-A012-47CA-A0C0-84978C966DF2}"/>
          </ac:picMkLst>
        </pc:picChg>
        <pc:picChg chg="add mod">
          <ac:chgData name="Chris Testa-O Neill" userId="5bbc7867-2897-41b3-9195-1c81bf62a82b" providerId="ADAL" clId="{5674D0C3-AA8E-447F-8803-B3122585B8EA}" dt="2021-04-15T11:56:59.148" v="748" actId="1076"/>
          <ac:picMkLst>
            <pc:docMk/>
            <pc:sldMk cId="3308389375" sldId="2582"/>
            <ac:picMk id="10" creationId="{BF554F05-CAF8-42EE-8A2C-BAE33BDE90B4}"/>
          </ac:picMkLst>
        </pc:picChg>
        <pc:picChg chg="mod ord">
          <ac:chgData name="Chris Testa-O Neill" userId="5bbc7867-2897-41b3-9195-1c81bf62a82b" providerId="ADAL" clId="{5674D0C3-AA8E-447F-8803-B3122585B8EA}" dt="2021-04-13T10:54:21.379" v="616" actId="1036"/>
          <ac:picMkLst>
            <pc:docMk/>
            <pc:sldMk cId="3308389375" sldId="2582"/>
            <ac:picMk id="24" creationId="{2EFD6DE7-D419-45E3-B160-9D548D25E798}"/>
          </ac:picMkLst>
        </pc:picChg>
        <pc:picChg chg="mod">
          <ac:chgData name="Chris Testa-O Neill" userId="5bbc7867-2897-41b3-9195-1c81bf62a82b" providerId="ADAL" clId="{5674D0C3-AA8E-447F-8803-B3122585B8EA}" dt="2021-04-13T10:54:12.448" v="594" actId="1035"/>
          <ac:picMkLst>
            <pc:docMk/>
            <pc:sldMk cId="3308389375" sldId="2582"/>
            <ac:picMk id="36" creationId="{2CE34AD6-4C66-411C-83B5-B435A5A78AFA}"/>
          </ac:picMkLst>
        </pc:picChg>
        <pc:cxnChg chg="ord">
          <ac:chgData name="Chris Testa-O Neill" userId="5bbc7867-2897-41b3-9195-1c81bf62a82b" providerId="ADAL" clId="{5674D0C3-AA8E-447F-8803-B3122585B8EA}" dt="2021-04-13T10:52:47.789" v="558"/>
          <ac:cxnSpMkLst>
            <pc:docMk/>
            <pc:sldMk cId="3308389375" sldId="2582"/>
            <ac:cxnSpMk id="2" creationId="{AF341E48-D542-496D-B8AA-637E47A99261}"/>
          </ac:cxnSpMkLst>
        </pc:cxnChg>
        <pc:cxnChg chg="ord">
          <ac:chgData name="Chris Testa-O Neill" userId="5bbc7867-2897-41b3-9195-1c81bf62a82b" providerId="ADAL" clId="{5674D0C3-AA8E-447F-8803-B3122585B8EA}" dt="2021-04-13T10:52:53.499" v="560"/>
          <ac:cxnSpMkLst>
            <pc:docMk/>
            <pc:sldMk cId="3308389375" sldId="2582"/>
            <ac:cxnSpMk id="30" creationId="{78F5A553-9017-4422-A36F-A42E323D8D88}"/>
          </ac:cxnSpMkLst>
        </pc:cxnChg>
        <pc:cxnChg chg="del">
          <ac:chgData name="Chris Testa-O Neill" userId="5bbc7867-2897-41b3-9195-1c81bf62a82b" providerId="ADAL" clId="{5674D0C3-AA8E-447F-8803-B3122585B8EA}" dt="2021-04-13T10:54:02.227" v="578" actId="478"/>
          <ac:cxnSpMkLst>
            <pc:docMk/>
            <pc:sldMk cId="3308389375" sldId="2582"/>
            <ac:cxnSpMk id="31" creationId="{7D500727-6467-4BCD-AA23-6574060C765A}"/>
          </ac:cxnSpMkLst>
        </pc:cxnChg>
      </pc:sldChg>
      <pc:sldChg chg="modSp mod">
        <pc:chgData name="Chris Testa-O Neill" userId="5bbc7867-2897-41b3-9195-1c81bf62a82b" providerId="ADAL" clId="{5674D0C3-AA8E-447F-8803-B3122585B8EA}" dt="2021-04-15T12:03:16.806" v="819" actId="14100"/>
        <pc:sldMkLst>
          <pc:docMk/>
          <pc:sldMk cId="237335572" sldId="2615"/>
        </pc:sldMkLst>
        <pc:spChg chg="mod">
          <ac:chgData name="Chris Testa-O Neill" userId="5bbc7867-2897-41b3-9195-1c81bf62a82b" providerId="ADAL" clId="{5674D0C3-AA8E-447F-8803-B3122585B8EA}" dt="2021-04-15T12:03:16.806" v="819" actId="14100"/>
          <ac:spMkLst>
            <pc:docMk/>
            <pc:sldMk cId="237335572" sldId="2615"/>
            <ac:spMk id="6" creationId="{3ECE64AC-5614-4F8D-829D-B13045CF6C7F}"/>
          </ac:spMkLst>
        </pc:spChg>
      </pc:sldChg>
      <pc:sldChg chg="addSp modSp mod modAnim">
        <pc:chgData name="Chris Testa-O Neill" userId="5bbc7867-2897-41b3-9195-1c81bf62a82b" providerId="ADAL" clId="{5674D0C3-AA8E-447F-8803-B3122585B8EA}" dt="2021-04-15T11:58:00.829" v="766" actId="1076"/>
        <pc:sldMkLst>
          <pc:docMk/>
          <pc:sldMk cId="775050641" sldId="2620"/>
        </pc:sldMkLst>
        <pc:spChg chg="mod">
          <ac:chgData name="Chris Testa-O Neill" userId="5bbc7867-2897-41b3-9195-1c81bf62a82b" providerId="ADAL" clId="{5674D0C3-AA8E-447F-8803-B3122585B8EA}" dt="2021-04-13T10:46:41.485" v="142" actId="255"/>
          <ac:spMkLst>
            <pc:docMk/>
            <pc:sldMk cId="775050641" sldId="2620"/>
            <ac:spMk id="2" creationId="{36766947-3F02-48BF-A456-13B4C0FFCF7F}"/>
          </ac:spMkLst>
        </pc:spChg>
        <pc:spChg chg="mod">
          <ac:chgData name="Chris Testa-O Neill" userId="5bbc7867-2897-41b3-9195-1c81bf62a82b" providerId="ADAL" clId="{5674D0C3-AA8E-447F-8803-B3122585B8EA}" dt="2021-04-13T10:45:50.652" v="135" actId="207"/>
          <ac:spMkLst>
            <pc:docMk/>
            <pc:sldMk cId="775050641" sldId="2620"/>
            <ac:spMk id="3" creationId="{4EA0743C-930A-461C-88C6-2B2DEF2FC81E}"/>
          </ac:spMkLst>
        </pc:spChg>
        <pc:spChg chg="mod">
          <ac:chgData name="Chris Testa-O Neill" userId="5bbc7867-2897-41b3-9195-1c81bf62a82b" providerId="ADAL" clId="{5674D0C3-AA8E-447F-8803-B3122585B8EA}" dt="2021-04-13T10:45:55.354" v="136" actId="207"/>
          <ac:spMkLst>
            <pc:docMk/>
            <pc:sldMk cId="775050641" sldId="2620"/>
            <ac:spMk id="14" creationId="{D0E84749-73DC-41BD-AD65-C56662692F15}"/>
          </ac:spMkLst>
        </pc:spChg>
        <pc:spChg chg="mod">
          <ac:chgData name="Chris Testa-O Neill" userId="5bbc7867-2897-41b3-9195-1c81bf62a82b" providerId="ADAL" clId="{5674D0C3-AA8E-447F-8803-B3122585B8EA}" dt="2021-04-13T10:46:00.892" v="137" actId="207"/>
          <ac:spMkLst>
            <pc:docMk/>
            <pc:sldMk cId="775050641" sldId="2620"/>
            <ac:spMk id="15" creationId="{A44031F8-9467-4CC8-B37B-A13B3259D790}"/>
          </ac:spMkLst>
        </pc:spChg>
        <pc:picChg chg="add mod">
          <ac:chgData name="Chris Testa-O Neill" userId="5bbc7867-2897-41b3-9195-1c81bf62a82b" providerId="ADAL" clId="{5674D0C3-AA8E-447F-8803-B3122585B8EA}" dt="2021-04-15T11:57:53.311" v="762" actId="1076"/>
          <ac:picMkLst>
            <pc:docMk/>
            <pc:sldMk cId="775050641" sldId="2620"/>
            <ac:picMk id="4" creationId="{58AF4A5C-D6F8-4C73-9ECC-24160A97D240}"/>
          </ac:picMkLst>
        </pc:picChg>
        <pc:picChg chg="add mod">
          <ac:chgData name="Chris Testa-O Neill" userId="5bbc7867-2897-41b3-9195-1c81bf62a82b" providerId="ADAL" clId="{5674D0C3-AA8E-447F-8803-B3122585B8EA}" dt="2021-04-15T11:57:57.010" v="764" actId="1076"/>
          <ac:picMkLst>
            <pc:docMk/>
            <pc:sldMk cId="775050641" sldId="2620"/>
            <ac:picMk id="5" creationId="{EEEA6B96-2AD6-495B-90E5-E6F2416075B6}"/>
          </ac:picMkLst>
        </pc:picChg>
        <pc:picChg chg="add mod">
          <ac:chgData name="Chris Testa-O Neill" userId="5bbc7867-2897-41b3-9195-1c81bf62a82b" providerId="ADAL" clId="{5674D0C3-AA8E-447F-8803-B3122585B8EA}" dt="2021-04-15T11:58:00.829" v="766" actId="1076"/>
          <ac:picMkLst>
            <pc:docMk/>
            <pc:sldMk cId="775050641" sldId="2620"/>
            <ac:picMk id="6" creationId="{E1231B79-80DF-4F8F-B7F5-4C0F267B9839}"/>
          </ac:picMkLst>
        </pc:picChg>
      </pc:sldChg>
      <pc:sldChg chg="modSp mod modNotesTx">
        <pc:chgData name="Chris Testa-O Neill" userId="5bbc7867-2897-41b3-9195-1c81bf62a82b" providerId="ADAL" clId="{5674D0C3-AA8E-447F-8803-B3122585B8EA}" dt="2021-04-15T14:31:33.572" v="824" actId="6549"/>
        <pc:sldMkLst>
          <pc:docMk/>
          <pc:sldMk cId="1189570632" sldId="3143"/>
        </pc:sldMkLst>
        <pc:spChg chg="mod">
          <ac:chgData name="Chris Testa-O Neill" userId="5bbc7867-2897-41b3-9195-1c81bf62a82b" providerId="ADAL" clId="{5674D0C3-AA8E-447F-8803-B3122585B8EA}" dt="2021-04-13T10:41:26.554" v="69" actId="255"/>
          <ac:spMkLst>
            <pc:docMk/>
            <pc:sldMk cId="1189570632" sldId="3143"/>
            <ac:spMk id="4" creationId="{00000000-0000-0000-0000-000000000000}"/>
          </ac:spMkLst>
        </pc:spChg>
      </pc:sldChg>
      <pc:sldChg chg="modSp mod">
        <pc:chgData name="Chris Testa-O Neill" userId="5bbc7867-2897-41b3-9195-1c81bf62a82b" providerId="ADAL" clId="{5674D0C3-AA8E-447F-8803-B3122585B8EA}" dt="2021-04-15T15:18:22.226" v="2382" actId="14100"/>
        <pc:sldMkLst>
          <pc:docMk/>
          <pc:sldMk cId="2590897230" sldId="3149"/>
        </pc:sldMkLst>
        <pc:spChg chg="mod">
          <ac:chgData name="Chris Testa-O Neill" userId="5bbc7867-2897-41b3-9195-1c81bf62a82b" providerId="ADAL" clId="{5674D0C3-AA8E-447F-8803-B3122585B8EA}" dt="2021-04-15T15:18:22.226" v="2382" actId="14100"/>
          <ac:spMkLst>
            <pc:docMk/>
            <pc:sldMk cId="2590897230" sldId="3149"/>
            <ac:spMk id="9" creationId="{DC3E30FF-8E44-47F8-B6E0-3AC4C738CE48}"/>
          </ac:spMkLst>
        </pc:spChg>
        <pc:spChg chg="mod">
          <ac:chgData name="Chris Testa-O Neill" userId="5bbc7867-2897-41b3-9195-1c81bf62a82b" providerId="ADAL" clId="{5674D0C3-AA8E-447F-8803-B3122585B8EA}" dt="2021-04-15T15:18:21.514" v="2381" actId="14100"/>
          <ac:spMkLst>
            <pc:docMk/>
            <pc:sldMk cId="2590897230" sldId="3149"/>
            <ac:spMk id="10" creationId="{870D9263-5A49-4AB9-80C0-B10DF3F2440C}"/>
          </ac:spMkLst>
        </pc:spChg>
      </pc:sldChg>
      <pc:sldChg chg="addSp delSp modSp mod modAnim modNotesTx">
        <pc:chgData name="Chris Testa-O Neill" userId="5bbc7867-2897-41b3-9195-1c81bf62a82b" providerId="ADAL" clId="{5674D0C3-AA8E-447F-8803-B3122585B8EA}" dt="2021-04-15T15:15:20.108" v="2372" actId="962"/>
        <pc:sldMkLst>
          <pc:docMk/>
          <pc:sldMk cId="4065968634" sldId="3169"/>
        </pc:sldMkLst>
        <pc:spChg chg="mod">
          <ac:chgData name="Chris Testa-O Neill" userId="5bbc7867-2897-41b3-9195-1c81bf62a82b" providerId="ADAL" clId="{5674D0C3-AA8E-447F-8803-B3122585B8EA}" dt="2021-04-13T10:54:51.048" v="621" actId="255"/>
          <ac:spMkLst>
            <pc:docMk/>
            <pc:sldMk cId="4065968634" sldId="3169"/>
            <ac:spMk id="2" creationId="{87506FB1-ADCB-44A6-A586-4BE06B83C4E8}"/>
          </ac:spMkLst>
        </pc:spChg>
        <pc:spChg chg="mod">
          <ac:chgData name="Chris Testa-O Neill" userId="5bbc7867-2897-41b3-9195-1c81bf62a82b" providerId="ADAL" clId="{5674D0C3-AA8E-447F-8803-B3122585B8EA}" dt="2021-04-15T15:00:48.562" v="1165" actId="1076"/>
          <ac:spMkLst>
            <pc:docMk/>
            <pc:sldMk cId="4065968634" sldId="3169"/>
            <ac:spMk id="5" creationId="{3F05FDA1-1599-4684-A051-18A6974A3B6D}"/>
          </ac:spMkLst>
        </pc:spChg>
        <pc:spChg chg="mod">
          <ac:chgData name="Chris Testa-O Neill" userId="5bbc7867-2897-41b3-9195-1c81bf62a82b" providerId="ADAL" clId="{5674D0C3-AA8E-447F-8803-B3122585B8EA}" dt="2021-04-15T15:02:06.072" v="1517" actId="20577"/>
          <ac:spMkLst>
            <pc:docMk/>
            <pc:sldMk cId="4065968634" sldId="3169"/>
            <ac:spMk id="9" creationId="{A1816386-7E1E-4270-8B4A-6EA7D5C5C5B5}"/>
          </ac:spMkLst>
        </pc:spChg>
        <pc:spChg chg="add mod">
          <ac:chgData name="Chris Testa-O Neill" userId="5bbc7867-2897-41b3-9195-1c81bf62a82b" providerId="ADAL" clId="{5674D0C3-AA8E-447F-8803-B3122585B8EA}" dt="2021-04-15T14:57:19.859" v="1140" actId="1076"/>
          <ac:spMkLst>
            <pc:docMk/>
            <pc:sldMk cId="4065968634" sldId="3169"/>
            <ac:spMk id="10" creationId="{00E0EDAC-BA4A-401A-A76D-EB258ADDFFBC}"/>
          </ac:spMkLst>
        </pc:spChg>
        <pc:spChg chg="add mod">
          <ac:chgData name="Chris Testa-O Neill" userId="5bbc7867-2897-41b3-9195-1c81bf62a82b" providerId="ADAL" clId="{5674D0C3-AA8E-447F-8803-B3122585B8EA}" dt="2021-04-15T14:58:46.797" v="1155" actId="1076"/>
          <ac:spMkLst>
            <pc:docMk/>
            <pc:sldMk cId="4065968634" sldId="3169"/>
            <ac:spMk id="11" creationId="{8BB00D1B-1156-4952-9EC4-8C873CD18B82}"/>
          </ac:spMkLst>
        </pc:spChg>
        <pc:spChg chg="add del mod">
          <ac:chgData name="Chris Testa-O Neill" userId="5bbc7867-2897-41b3-9195-1c81bf62a82b" providerId="ADAL" clId="{5674D0C3-AA8E-447F-8803-B3122585B8EA}" dt="2021-04-15T14:58:28.665" v="1154" actId="478"/>
          <ac:spMkLst>
            <pc:docMk/>
            <pc:sldMk cId="4065968634" sldId="3169"/>
            <ac:spMk id="12" creationId="{A23108AD-67B1-495D-9546-B543D24F6416}"/>
          </ac:spMkLst>
        </pc:spChg>
        <pc:spChg chg="del mod">
          <ac:chgData name="Chris Testa-O Neill" userId="5bbc7867-2897-41b3-9195-1c81bf62a82b" providerId="ADAL" clId="{5674D0C3-AA8E-447F-8803-B3122585B8EA}" dt="2021-04-15T14:58:27.428" v="1153" actId="478"/>
          <ac:spMkLst>
            <pc:docMk/>
            <pc:sldMk cId="4065968634" sldId="3169"/>
            <ac:spMk id="13" creationId="{CD955295-3D72-4DD9-8B50-C4F87D1B9584}"/>
          </ac:spMkLst>
        </pc:spChg>
        <pc:spChg chg="add del">
          <ac:chgData name="Chris Testa-O Neill" userId="5bbc7867-2897-41b3-9195-1c81bf62a82b" providerId="ADAL" clId="{5674D0C3-AA8E-447F-8803-B3122585B8EA}" dt="2021-04-15T14:47:17.757" v="1131" actId="478"/>
          <ac:spMkLst>
            <pc:docMk/>
            <pc:sldMk cId="4065968634" sldId="3169"/>
            <ac:spMk id="16" creationId="{4D51315D-6BB2-4BCD-9860-F939AB0EC222}"/>
          </ac:spMkLst>
        </pc:spChg>
        <pc:grpChg chg="add mod">
          <ac:chgData name="Chris Testa-O Neill" userId="5bbc7867-2897-41b3-9195-1c81bf62a82b" providerId="ADAL" clId="{5674D0C3-AA8E-447F-8803-B3122585B8EA}" dt="2021-04-15T15:15:20.108" v="2372" actId="962"/>
          <ac:grpSpMkLst>
            <pc:docMk/>
            <pc:sldMk cId="4065968634" sldId="3169"/>
            <ac:grpSpMk id="23" creationId="{FE3EB7E3-5673-446F-AAE8-A20D7830794C}"/>
          </ac:grpSpMkLst>
        </pc:grpChg>
        <pc:picChg chg="del ord">
          <ac:chgData name="Chris Testa-O Neill" userId="5bbc7867-2897-41b3-9195-1c81bf62a82b" providerId="ADAL" clId="{5674D0C3-AA8E-447F-8803-B3122585B8EA}" dt="2021-04-15T14:47:14.191" v="1129" actId="478"/>
          <ac:picMkLst>
            <pc:docMk/>
            <pc:sldMk cId="4065968634" sldId="3169"/>
            <ac:picMk id="3" creationId="{070FA962-E78F-4591-AD2B-82D422B0DD53}"/>
          </ac:picMkLst>
        </pc:picChg>
        <pc:picChg chg="add del mod">
          <ac:chgData name="Chris Testa-O Neill" userId="5bbc7867-2897-41b3-9195-1c81bf62a82b" providerId="ADAL" clId="{5674D0C3-AA8E-447F-8803-B3122585B8EA}" dt="2021-04-15T14:47:14.191" v="1129" actId="478"/>
          <ac:picMkLst>
            <pc:docMk/>
            <pc:sldMk cId="4065968634" sldId="3169"/>
            <ac:picMk id="4" creationId="{563D08F2-441B-4AC1-BD1F-4BF05A860D63}"/>
          </ac:picMkLst>
        </pc:picChg>
        <pc:picChg chg="del mod">
          <ac:chgData name="Chris Testa-O Neill" userId="5bbc7867-2897-41b3-9195-1c81bf62a82b" providerId="ADAL" clId="{5674D0C3-AA8E-447F-8803-B3122585B8EA}" dt="2021-04-15T15:06:32.899" v="1905" actId="478"/>
          <ac:picMkLst>
            <pc:docMk/>
            <pc:sldMk cId="4065968634" sldId="3169"/>
            <ac:picMk id="6" creationId="{3A74F0D8-979A-4430-9424-FF01B6B3BC62}"/>
          </ac:picMkLst>
        </pc:picChg>
        <pc:picChg chg="add del mod">
          <ac:chgData name="Chris Testa-O Neill" userId="5bbc7867-2897-41b3-9195-1c81bf62a82b" providerId="ADAL" clId="{5674D0C3-AA8E-447F-8803-B3122585B8EA}" dt="2021-04-15T14:47:14.191" v="1129" actId="478"/>
          <ac:picMkLst>
            <pc:docMk/>
            <pc:sldMk cId="4065968634" sldId="3169"/>
            <ac:picMk id="7" creationId="{9B55A3F1-0090-497B-8A8C-98B226065C64}"/>
          </ac:picMkLst>
        </pc:picChg>
        <pc:picChg chg="add del mod">
          <ac:chgData name="Chris Testa-O Neill" userId="5bbc7867-2897-41b3-9195-1c81bf62a82b" providerId="ADAL" clId="{5674D0C3-AA8E-447F-8803-B3122585B8EA}" dt="2021-04-15T14:47:14.191" v="1129" actId="478"/>
          <ac:picMkLst>
            <pc:docMk/>
            <pc:sldMk cId="4065968634" sldId="3169"/>
            <ac:picMk id="8" creationId="{32CFACD5-BC21-4C8E-8C15-17E6AA739766}"/>
          </ac:picMkLst>
        </pc:picChg>
        <pc:picChg chg="add mod">
          <ac:chgData name="Chris Testa-O Neill" userId="5bbc7867-2897-41b3-9195-1c81bf62a82b" providerId="ADAL" clId="{5674D0C3-AA8E-447F-8803-B3122585B8EA}" dt="2021-04-15T15:01:29.513" v="1435" actId="962"/>
          <ac:picMkLst>
            <pc:docMk/>
            <pc:sldMk cId="4065968634" sldId="3169"/>
            <ac:picMk id="20" creationId="{1C538FF5-BA94-461F-88A1-227E45D322B6}"/>
          </ac:picMkLst>
        </pc:picChg>
        <pc:picChg chg="add mod">
          <ac:chgData name="Chris Testa-O Neill" userId="5bbc7867-2897-41b3-9195-1c81bf62a82b" providerId="ADAL" clId="{5674D0C3-AA8E-447F-8803-B3122585B8EA}" dt="2021-04-15T15:05:34.252" v="1888" actId="962"/>
          <ac:picMkLst>
            <pc:docMk/>
            <pc:sldMk cId="4065968634" sldId="3169"/>
            <ac:picMk id="22" creationId="{DC790C53-31B7-4391-8E7C-83DBDC185A6B}"/>
          </ac:picMkLst>
        </pc:picChg>
        <pc:picChg chg="del ord">
          <ac:chgData name="Chris Testa-O Neill" userId="5bbc7867-2897-41b3-9195-1c81bf62a82b" providerId="ADAL" clId="{5674D0C3-AA8E-447F-8803-B3122585B8EA}" dt="2021-04-15T14:47:14.191" v="1129" actId="478"/>
          <ac:picMkLst>
            <pc:docMk/>
            <pc:sldMk cId="4065968634" sldId="3169"/>
            <ac:picMk id="37" creationId="{A8163481-9799-49B0-BF57-19F230212ACD}"/>
          </ac:picMkLst>
        </pc:picChg>
        <pc:picChg chg="del ord">
          <ac:chgData name="Chris Testa-O Neill" userId="5bbc7867-2897-41b3-9195-1c81bf62a82b" providerId="ADAL" clId="{5674D0C3-AA8E-447F-8803-B3122585B8EA}" dt="2021-04-15T14:47:14.191" v="1129" actId="478"/>
          <ac:picMkLst>
            <pc:docMk/>
            <pc:sldMk cId="4065968634" sldId="3169"/>
            <ac:picMk id="50" creationId="{F2287664-A6FD-4377-A57D-958599B02B75}"/>
          </ac:picMkLst>
        </pc:picChg>
      </pc:sldChg>
      <pc:sldChg chg="addSp delSp modSp mod modNotesTx">
        <pc:chgData name="Chris Testa-O Neill" userId="5bbc7867-2897-41b3-9195-1c81bf62a82b" providerId="ADAL" clId="{5674D0C3-AA8E-447F-8803-B3122585B8EA}" dt="2021-04-15T15:16:48.687" v="2375" actId="113"/>
        <pc:sldMkLst>
          <pc:docMk/>
          <pc:sldMk cId="1505529349" sldId="3206"/>
        </pc:sldMkLst>
        <pc:spChg chg="mod">
          <ac:chgData name="Chris Testa-O Neill" userId="5bbc7867-2897-41b3-9195-1c81bf62a82b" providerId="ADAL" clId="{5674D0C3-AA8E-447F-8803-B3122585B8EA}" dt="2021-04-13T10:50:35.040" v="153" actId="255"/>
          <ac:spMkLst>
            <pc:docMk/>
            <pc:sldMk cId="1505529349" sldId="3206"/>
            <ac:spMk id="2" creationId="{36766947-3F02-48BF-A456-13B4C0FFCF7F}"/>
          </ac:spMkLst>
        </pc:spChg>
        <pc:spChg chg="mod">
          <ac:chgData name="Chris Testa-O Neill" userId="5bbc7867-2897-41b3-9195-1c81bf62a82b" providerId="ADAL" clId="{5674D0C3-AA8E-447F-8803-B3122585B8EA}" dt="2021-04-15T11:58:31.555" v="785" actId="1035"/>
          <ac:spMkLst>
            <pc:docMk/>
            <pc:sldMk cId="1505529349" sldId="3206"/>
            <ac:spMk id="3" creationId="{4EA0743C-930A-461C-88C6-2B2DEF2FC81E}"/>
          </ac:spMkLst>
        </pc:spChg>
        <pc:spChg chg="del">
          <ac:chgData name="Chris Testa-O Neill" userId="5bbc7867-2897-41b3-9195-1c81bf62a82b" providerId="ADAL" clId="{5674D0C3-AA8E-447F-8803-B3122585B8EA}" dt="2021-04-13T10:50:14.948" v="151" actId="478"/>
          <ac:spMkLst>
            <pc:docMk/>
            <pc:sldMk cId="1505529349" sldId="3206"/>
            <ac:spMk id="4" creationId="{AE0C0689-B879-4B1F-835C-C91B924FC597}"/>
          </ac:spMkLst>
        </pc:spChg>
        <pc:spChg chg="mod">
          <ac:chgData name="Chris Testa-O Neill" userId="5bbc7867-2897-41b3-9195-1c81bf62a82b" providerId="ADAL" clId="{5674D0C3-AA8E-447F-8803-B3122585B8EA}" dt="2021-04-15T11:58:49.743" v="795" actId="1036"/>
          <ac:spMkLst>
            <pc:docMk/>
            <pc:sldMk cId="1505529349" sldId="3206"/>
            <ac:spMk id="14" creationId="{D0E84749-73DC-41BD-AD65-C56662692F15}"/>
          </ac:spMkLst>
        </pc:spChg>
        <pc:spChg chg="mod ord">
          <ac:chgData name="Chris Testa-O Neill" userId="5bbc7867-2897-41b3-9195-1c81bf62a82b" providerId="ADAL" clId="{5674D0C3-AA8E-447F-8803-B3122585B8EA}" dt="2021-04-15T11:59:02.192" v="799" actId="1076"/>
          <ac:spMkLst>
            <pc:docMk/>
            <pc:sldMk cId="1505529349" sldId="3206"/>
            <ac:spMk id="15" creationId="{A44031F8-9467-4CC8-B37B-A13B3259D790}"/>
          </ac:spMkLst>
        </pc:spChg>
        <pc:picChg chg="add mod">
          <ac:chgData name="Chris Testa-O Neill" userId="5bbc7867-2897-41b3-9195-1c81bf62a82b" providerId="ADAL" clId="{5674D0C3-AA8E-447F-8803-B3122585B8EA}" dt="2021-04-15T11:59:25.130" v="804" actId="1076"/>
          <ac:picMkLst>
            <pc:docMk/>
            <pc:sldMk cId="1505529349" sldId="3206"/>
            <ac:picMk id="4" creationId="{43ADEBCF-89E2-477D-8520-3E6120E3A5B6}"/>
          </ac:picMkLst>
        </pc:picChg>
        <pc:picChg chg="add mod">
          <ac:chgData name="Chris Testa-O Neill" userId="5bbc7867-2897-41b3-9195-1c81bf62a82b" providerId="ADAL" clId="{5674D0C3-AA8E-447F-8803-B3122585B8EA}" dt="2021-04-15T11:59:28.702" v="806" actId="1076"/>
          <ac:picMkLst>
            <pc:docMk/>
            <pc:sldMk cId="1505529349" sldId="3206"/>
            <ac:picMk id="5" creationId="{EC95D569-705A-4543-8CB0-5AA0D6A0AAA1}"/>
          </ac:picMkLst>
        </pc:picChg>
        <pc:picChg chg="add mod">
          <ac:chgData name="Chris Testa-O Neill" userId="5bbc7867-2897-41b3-9195-1c81bf62a82b" providerId="ADAL" clId="{5674D0C3-AA8E-447F-8803-B3122585B8EA}" dt="2021-04-15T11:59:33.675" v="808" actId="1076"/>
          <ac:picMkLst>
            <pc:docMk/>
            <pc:sldMk cId="1505529349" sldId="3206"/>
            <ac:picMk id="6" creationId="{09419D8D-1E22-4EF6-A606-01429199B24D}"/>
          </ac:picMkLst>
        </pc:picChg>
        <pc:picChg chg="mod">
          <ac:chgData name="Chris Testa-O Neill" userId="5bbc7867-2897-41b3-9195-1c81bf62a82b" providerId="ADAL" clId="{5674D0C3-AA8E-447F-8803-B3122585B8EA}" dt="2021-04-15T11:59:07.976" v="801" actId="1076"/>
          <ac:picMkLst>
            <pc:docMk/>
            <pc:sldMk cId="1505529349" sldId="3206"/>
            <ac:picMk id="7" creationId="{8407BE21-0655-4246-8CA0-0F7E6D25D98E}"/>
          </ac:picMkLst>
        </pc:picChg>
        <pc:picChg chg="mod ord">
          <ac:chgData name="Chris Testa-O Neill" userId="5bbc7867-2897-41b3-9195-1c81bf62a82b" providerId="ADAL" clId="{5674D0C3-AA8E-447F-8803-B3122585B8EA}" dt="2021-04-15T11:59:20.059" v="803" actId="1076"/>
          <ac:picMkLst>
            <pc:docMk/>
            <pc:sldMk cId="1505529349" sldId="3206"/>
            <ac:picMk id="8" creationId="{521678B2-67A1-43CE-B45E-9502F0806D5C}"/>
          </ac:picMkLst>
        </pc:picChg>
        <pc:picChg chg="mod">
          <ac:chgData name="Chris Testa-O Neill" userId="5bbc7867-2897-41b3-9195-1c81bf62a82b" providerId="ADAL" clId="{5674D0C3-AA8E-447F-8803-B3122585B8EA}" dt="2021-04-15T11:59:14.816" v="802" actId="1076"/>
          <ac:picMkLst>
            <pc:docMk/>
            <pc:sldMk cId="1505529349" sldId="3206"/>
            <ac:picMk id="35" creationId="{49C12F78-C6AF-487D-9F7C-2415CA5705D4}"/>
          </ac:picMkLst>
        </pc:picChg>
        <pc:cxnChg chg="mod">
          <ac:chgData name="Chris Testa-O Neill" userId="5bbc7867-2897-41b3-9195-1c81bf62a82b" providerId="ADAL" clId="{5674D0C3-AA8E-447F-8803-B3122585B8EA}" dt="2021-04-15T11:58:55.347" v="798" actId="1035"/>
          <ac:cxnSpMkLst>
            <pc:docMk/>
            <pc:sldMk cId="1505529349" sldId="3206"/>
            <ac:cxnSpMk id="16" creationId="{B1FA285B-4D66-48DC-A941-7C74625B8A52}"/>
          </ac:cxnSpMkLst>
        </pc:cxnChg>
      </pc:sldChg>
      <pc:sldChg chg="addSp modSp mod modNotesTx">
        <pc:chgData name="Chris Testa-O Neill" userId="5bbc7867-2897-41b3-9195-1c81bf62a82b" providerId="ADAL" clId="{5674D0C3-AA8E-447F-8803-B3122585B8EA}" dt="2021-04-15T15:14:13.632" v="2371" actId="2"/>
        <pc:sldMkLst>
          <pc:docMk/>
          <pc:sldMk cId="1601934024" sldId="3207"/>
        </pc:sldMkLst>
        <pc:spChg chg="mod">
          <ac:chgData name="Chris Testa-O Neill" userId="5bbc7867-2897-41b3-9195-1c81bf62a82b" providerId="ADAL" clId="{5674D0C3-AA8E-447F-8803-B3122585B8EA}" dt="2021-04-13T10:54:38.618" v="619" actId="20577"/>
          <ac:spMkLst>
            <pc:docMk/>
            <pc:sldMk cId="1601934024" sldId="3207"/>
            <ac:spMk id="3" creationId="{56FD983C-9FF0-4491-8000-4FFB679A9289}"/>
          </ac:spMkLst>
        </pc:spChg>
        <pc:spChg chg="mod">
          <ac:chgData name="Chris Testa-O Neill" userId="5bbc7867-2897-41b3-9195-1c81bf62a82b" providerId="ADAL" clId="{5674D0C3-AA8E-447F-8803-B3122585B8EA}" dt="2021-04-15T15:14:12.506" v="2370" actId="2"/>
          <ac:spMkLst>
            <pc:docMk/>
            <pc:sldMk cId="1601934024" sldId="3207"/>
            <ac:spMk id="5" creationId="{4ACE2B49-9782-40EA-A50A-77D77010AB49}"/>
          </ac:spMkLst>
        </pc:spChg>
        <pc:spChg chg="mod ord">
          <ac:chgData name="Chris Testa-O Neill" userId="5bbc7867-2897-41b3-9195-1c81bf62a82b" providerId="ADAL" clId="{5674D0C3-AA8E-447F-8803-B3122585B8EA}" dt="2021-04-15T15:14:13.632" v="2371" actId="2"/>
          <ac:spMkLst>
            <pc:docMk/>
            <pc:sldMk cId="1601934024" sldId="3207"/>
            <ac:spMk id="6" creationId="{633E5841-6612-4BE7-88F5-3F66C8B7404F}"/>
          </ac:spMkLst>
        </pc:spChg>
        <pc:spChg chg="ord">
          <ac:chgData name="Chris Testa-O Neill" userId="5bbc7867-2897-41b3-9195-1c81bf62a82b" providerId="ADAL" clId="{5674D0C3-AA8E-447F-8803-B3122585B8EA}" dt="2021-04-13T10:56:00.619" v="644"/>
          <ac:spMkLst>
            <pc:docMk/>
            <pc:sldMk cId="1601934024" sldId="3207"/>
            <ac:spMk id="8" creationId="{234CB0E6-5595-4482-8B1D-FC79B7AFEE3D}"/>
          </ac:spMkLst>
        </pc:spChg>
        <pc:picChg chg="add mod">
          <ac:chgData name="Chris Testa-O Neill" userId="5bbc7867-2897-41b3-9195-1c81bf62a82b" providerId="ADAL" clId="{5674D0C3-AA8E-447F-8803-B3122585B8EA}" dt="2021-04-15T11:57:34.145" v="758" actId="1076"/>
          <ac:picMkLst>
            <pc:docMk/>
            <pc:sldMk cId="1601934024" sldId="3207"/>
            <ac:picMk id="4" creationId="{C803ADFA-A5B2-4CC3-89E9-2F9E99AF1259}"/>
          </ac:picMkLst>
        </pc:picChg>
        <pc:picChg chg="mod ord">
          <ac:chgData name="Chris Testa-O Neill" userId="5bbc7867-2897-41b3-9195-1c81bf62a82b" providerId="ADAL" clId="{5674D0C3-AA8E-447F-8803-B3122585B8EA}" dt="2021-04-13T10:56:23.322" v="691" actId="1036"/>
          <ac:picMkLst>
            <pc:docMk/>
            <pc:sldMk cId="1601934024" sldId="3207"/>
            <ac:picMk id="7" creationId="{5F6E2B0E-2D24-4D2E-B9D4-1B4FEC75A5BB}"/>
          </ac:picMkLst>
        </pc:picChg>
        <pc:picChg chg="add mod">
          <ac:chgData name="Chris Testa-O Neill" userId="5bbc7867-2897-41b3-9195-1c81bf62a82b" providerId="ADAL" clId="{5674D0C3-AA8E-447F-8803-B3122585B8EA}" dt="2021-04-15T11:57:31.798" v="757" actId="1076"/>
          <ac:picMkLst>
            <pc:docMk/>
            <pc:sldMk cId="1601934024" sldId="3207"/>
            <ac:picMk id="9" creationId="{5AC5555C-59F6-496F-A7B9-D0FDC3B2CA8C}"/>
          </ac:picMkLst>
        </pc:picChg>
        <pc:picChg chg="add mod">
          <ac:chgData name="Chris Testa-O Neill" userId="5bbc7867-2897-41b3-9195-1c81bf62a82b" providerId="ADAL" clId="{5674D0C3-AA8E-447F-8803-B3122585B8EA}" dt="2021-04-15T11:57:42.563" v="760" actId="1076"/>
          <ac:picMkLst>
            <pc:docMk/>
            <pc:sldMk cId="1601934024" sldId="3207"/>
            <ac:picMk id="10" creationId="{197F42EA-B55E-4E2D-85C4-FCC687D15540}"/>
          </ac:picMkLst>
        </pc:picChg>
        <pc:picChg chg="ord">
          <ac:chgData name="Chris Testa-O Neill" userId="5bbc7867-2897-41b3-9195-1c81bf62a82b" providerId="ADAL" clId="{5674D0C3-AA8E-447F-8803-B3122585B8EA}" dt="2021-04-13T10:55:45.492" v="637"/>
          <ac:picMkLst>
            <pc:docMk/>
            <pc:sldMk cId="1601934024" sldId="3207"/>
            <ac:picMk id="24" creationId="{2EFD6DE7-D419-45E3-B160-9D548D25E798}"/>
          </ac:picMkLst>
        </pc:picChg>
        <pc:cxnChg chg="mod ord">
          <ac:chgData name="Chris Testa-O Neill" userId="5bbc7867-2897-41b3-9195-1c81bf62a82b" providerId="ADAL" clId="{5674D0C3-AA8E-447F-8803-B3122585B8EA}" dt="2021-04-13T10:56:28.630" v="704" actId="1036"/>
          <ac:cxnSpMkLst>
            <pc:docMk/>
            <pc:sldMk cId="1601934024" sldId="3207"/>
            <ac:cxnSpMk id="2" creationId="{AF341E48-D542-496D-B8AA-637E47A99261}"/>
          </ac:cxnSpMkLst>
        </pc:cxnChg>
        <pc:cxnChg chg="mod ord">
          <ac:chgData name="Chris Testa-O Neill" userId="5bbc7867-2897-41b3-9195-1c81bf62a82b" providerId="ADAL" clId="{5674D0C3-AA8E-447F-8803-B3122585B8EA}" dt="2021-04-13T10:56:33.595" v="716" actId="1035"/>
          <ac:cxnSpMkLst>
            <pc:docMk/>
            <pc:sldMk cId="1601934024" sldId="3207"/>
            <ac:cxnSpMk id="30" creationId="{78F5A553-9017-4422-A36F-A42E323D8D88}"/>
          </ac:cxnSpMkLst>
        </pc:cxnChg>
      </pc:sldChg>
    </pc:docChg>
  </pc:docChgLst>
  <pc:docChgLst>
    <pc:chgData name="Chris Testa-O Neill" userId="5bbc7867-2897-41b3-9195-1c81bf62a82b" providerId="ADAL" clId="{3F635311-0722-4634-8D32-3E71E2666A26}"/>
    <pc:docChg chg="modSld">
      <pc:chgData name="Chris Testa-O Neill" userId="5bbc7867-2897-41b3-9195-1c81bf62a82b" providerId="ADAL" clId="{3F635311-0722-4634-8D32-3E71E2666A26}" dt="2021-09-13T14:53:34.997" v="1" actId="20577"/>
      <pc:docMkLst>
        <pc:docMk/>
      </pc:docMkLst>
      <pc:sldChg chg="modSp mod">
        <pc:chgData name="Chris Testa-O Neill" userId="5bbc7867-2897-41b3-9195-1c81bf62a82b" providerId="ADAL" clId="{3F635311-0722-4634-8D32-3E71E2666A26}" dt="2021-09-13T14:53:34.997" v="1" actId="20577"/>
        <pc:sldMkLst>
          <pc:docMk/>
          <pc:sldMk cId="763267262" sldId="3214"/>
        </pc:sldMkLst>
        <pc:graphicFrameChg chg="modGraphic">
          <ac:chgData name="Chris Testa-O Neill" userId="5bbc7867-2897-41b3-9195-1c81bf62a82b" providerId="ADAL" clId="{3F635311-0722-4634-8D32-3E71E2666A26}" dt="2021-09-13T14:53:34.997" v="1" actId="20577"/>
          <ac:graphicFrameMkLst>
            <pc:docMk/>
            <pc:sldMk cId="763267262" sldId="3214"/>
            <ac:graphicFrameMk id="4" creationId="{C5B60DF4-5CFC-4BEF-B556-D1C7E1174F44}"/>
          </ac:graphicFrameMkLst>
        </pc:graphicFrameChg>
      </pc:sldChg>
    </pc:docChg>
  </pc:docChgLst>
  <pc:docChgLst>
    <pc:chgData clId="Web-{EEBC1904-A6B1-43B4-9FD3-7ACB6E88193C}"/>
    <pc:docChg chg="modSld">
      <pc:chgData name="" userId="" providerId="" clId="Web-{EEBC1904-A6B1-43B4-9FD3-7ACB6E88193C}" dt="2021-04-12T15:37:54.454" v="2" actId="20577"/>
      <pc:docMkLst>
        <pc:docMk/>
      </pc:docMkLst>
      <pc:sldChg chg="modSp">
        <pc:chgData name="" userId="" providerId="" clId="Web-{EEBC1904-A6B1-43B4-9FD3-7ACB6E88193C}" dt="2021-04-12T15:37:54.454" v="2" actId="20577"/>
        <pc:sldMkLst>
          <pc:docMk/>
          <pc:sldMk cId="1189570632" sldId="3143"/>
        </pc:sldMkLst>
        <pc:spChg chg="mod">
          <ac:chgData name="" userId="" providerId="" clId="Web-{EEBC1904-A6B1-43B4-9FD3-7ACB6E88193C}" dt="2021-04-12T15:37:54.454" v="2" actId="20577"/>
          <ac:spMkLst>
            <pc:docMk/>
            <pc:sldMk cId="1189570632" sldId="3143"/>
            <ac:spMk id="4" creationId="{00000000-0000-0000-0000-000000000000}"/>
          </ac:spMkLst>
        </pc:spChg>
      </pc:sldChg>
    </pc:docChg>
  </pc:docChgLst>
  <pc:docChgLst>
    <pc:chgData name="Sara Mashfej" userId="S::smashfej@microsoft.com::6f59de72-4629-4b63-a23d-87337fe51b1b" providerId="AD" clId="Web-{FFA74ACF-D2DC-89C0-5BCD-AE94D9760C62}"/>
    <pc:docChg chg="modSld">
      <pc:chgData name="Sara Mashfej" userId="S::smashfej@microsoft.com::6f59de72-4629-4b63-a23d-87337fe51b1b" providerId="AD" clId="Web-{FFA74ACF-D2DC-89C0-5BCD-AE94D9760C62}" dt="2021-07-16T04:21:07.810" v="1" actId="1076"/>
      <pc:docMkLst>
        <pc:docMk/>
      </pc:docMkLst>
      <pc:sldChg chg="modSp">
        <pc:chgData name="Sara Mashfej" userId="S::smashfej@microsoft.com::6f59de72-4629-4b63-a23d-87337fe51b1b" providerId="AD" clId="Web-{FFA74ACF-D2DC-89C0-5BCD-AE94D9760C62}" dt="2021-07-16T04:21:07.810" v="1" actId="1076"/>
        <pc:sldMkLst>
          <pc:docMk/>
          <pc:sldMk cId="3308389375" sldId="2582"/>
        </pc:sldMkLst>
        <pc:picChg chg="mod">
          <ac:chgData name="Sara Mashfej" userId="S::smashfej@microsoft.com::6f59de72-4629-4b63-a23d-87337fe51b1b" providerId="AD" clId="Web-{FFA74ACF-D2DC-89C0-5BCD-AE94D9760C62}" dt="2021-07-16T04:21:07.810" v="1" actId="1076"/>
          <ac:picMkLst>
            <pc:docMk/>
            <pc:sldMk cId="3308389375" sldId="2582"/>
            <ac:picMk id="10" creationId="{BF554F05-CAF8-42EE-8A2C-BAE33BDE90B4}"/>
          </ac:picMkLst>
        </pc:picChg>
      </pc:sldChg>
    </pc:docChg>
  </pc:docChgLst>
  <pc:docChgLst>
    <pc:chgData name="Kaijisse Waaijer" userId="S::kawaaije@microsoft.com::153539f6-ffbd-4437-80c2-9a3f58fb11d4" providerId="AD" clId="Web-{2069BE9F-60F6-2000-E23C-F7A2F0A98E82}"/>
    <pc:docChg chg="modSld">
      <pc:chgData name="Kaijisse Waaijer" userId="S::kawaaije@microsoft.com::153539f6-ffbd-4437-80c2-9a3f58fb11d4" providerId="AD" clId="Web-{2069BE9F-60F6-2000-E23C-F7A2F0A98E82}" dt="2021-04-15T07:30:24.190" v="393" actId="20577"/>
      <pc:docMkLst>
        <pc:docMk/>
      </pc:docMkLst>
      <pc:sldChg chg="modNotes">
        <pc:chgData name="Kaijisse Waaijer" userId="S::kawaaije@microsoft.com::153539f6-ffbd-4437-80c2-9a3f58fb11d4" providerId="AD" clId="Web-{2069BE9F-60F6-2000-E23C-F7A2F0A98E82}" dt="2021-04-15T07:22:16.198" v="136"/>
        <pc:sldMkLst>
          <pc:docMk/>
          <pc:sldMk cId="2968836778" sldId="632"/>
        </pc:sldMkLst>
      </pc:sldChg>
      <pc:sldChg chg="modNotes">
        <pc:chgData name="Kaijisse Waaijer" userId="S::kawaaije@microsoft.com::153539f6-ffbd-4437-80c2-9a3f58fb11d4" providerId="AD" clId="Web-{2069BE9F-60F6-2000-E23C-F7A2F0A98E82}" dt="2021-04-15T07:23:34.496" v="187"/>
        <pc:sldMkLst>
          <pc:docMk/>
          <pc:sldMk cId="3308389375" sldId="2582"/>
        </pc:sldMkLst>
      </pc:sldChg>
      <pc:sldChg chg="modNotes">
        <pc:chgData name="Kaijisse Waaijer" userId="S::kawaaije@microsoft.com::153539f6-ffbd-4437-80c2-9a3f58fb11d4" providerId="AD" clId="Web-{2069BE9F-60F6-2000-E23C-F7A2F0A98E82}" dt="2021-04-15T07:27:03.609" v="341"/>
        <pc:sldMkLst>
          <pc:docMk/>
          <pc:sldMk cId="237335572" sldId="2615"/>
        </pc:sldMkLst>
      </pc:sldChg>
      <pc:sldChg chg="modSp modNotes">
        <pc:chgData name="Kaijisse Waaijer" userId="S::kawaaije@microsoft.com::153539f6-ffbd-4437-80c2-9a3f58fb11d4" providerId="AD" clId="Web-{2069BE9F-60F6-2000-E23C-F7A2F0A98E82}" dt="2021-04-15T07:30:24.190" v="393" actId="20577"/>
        <pc:sldMkLst>
          <pc:docMk/>
          <pc:sldMk cId="2590897230" sldId="3149"/>
        </pc:sldMkLst>
        <pc:spChg chg="mod">
          <ac:chgData name="Kaijisse Waaijer" userId="S::kawaaije@microsoft.com::153539f6-ffbd-4437-80c2-9a3f58fb11d4" providerId="AD" clId="Web-{2069BE9F-60F6-2000-E23C-F7A2F0A98E82}" dt="2021-04-15T07:30:24.190" v="393" actId="20577"/>
          <ac:spMkLst>
            <pc:docMk/>
            <pc:sldMk cId="2590897230" sldId="3149"/>
            <ac:spMk id="11" creationId="{3C50BD9E-2ED8-4A14-A507-7CCFBCC91E76}"/>
          </ac:spMkLst>
        </pc:spChg>
      </pc:sldChg>
      <pc:sldChg chg="modNotes">
        <pc:chgData name="Kaijisse Waaijer" userId="S::kawaaije@microsoft.com::153539f6-ffbd-4437-80c2-9a3f58fb11d4" providerId="AD" clId="Web-{2069BE9F-60F6-2000-E23C-F7A2F0A98E82}" dt="2021-04-15T07:26:06.217" v="310"/>
        <pc:sldMkLst>
          <pc:docMk/>
          <pc:sldMk cId="4065968634" sldId="3169"/>
        </pc:sldMkLst>
      </pc:sldChg>
      <pc:sldChg chg="modSp modNotes">
        <pc:chgData name="Kaijisse Waaijer" userId="S::kawaaije@microsoft.com::153539f6-ffbd-4437-80c2-9a3f58fb11d4" providerId="AD" clId="Web-{2069BE9F-60F6-2000-E23C-F7A2F0A98E82}" dt="2021-04-15T07:28:13.688" v="368" actId="20577"/>
        <pc:sldMkLst>
          <pc:docMk/>
          <pc:sldMk cId="1505529349" sldId="3206"/>
        </pc:sldMkLst>
        <pc:spChg chg="mod">
          <ac:chgData name="Kaijisse Waaijer" userId="S::kawaaije@microsoft.com::153539f6-ffbd-4437-80c2-9a3f58fb11d4" providerId="AD" clId="Web-{2069BE9F-60F6-2000-E23C-F7A2F0A98E82}" dt="2021-04-15T07:28:13.688" v="368" actId="20577"/>
          <ac:spMkLst>
            <pc:docMk/>
            <pc:sldMk cId="1505529349" sldId="3206"/>
            <ac:spMk id="3" creationId="{4EA0743C-930A-461C-88C6-2B2DEF2FC81E}"/>
          </ac:spMkLst>
        </pc:spChg>
        <pc:spChg chg="mod">
          <ac:chgData name="Kaijisse Waaijer" userId="S::kawaaije@microsoft.com::153539f6-ffbd-4437-80c2-9a3f58fb11d4" providerId="AD" clId="Web-{2069BE9F-60F6-2000-E23C-F7A2F0A98E82}" dt="2021-04-15T07:28:09.203" v="367" actId="20577"/>
          <ac:spMkLst>
            <pc:docMk/>
            <pc:sldMk cId="1505529349" sldId="3206"/>
            <ac:spMk id="14" creationId="{D0E84749-73DC-41BD-AD65-C56662692F15}"/>
          </ac:spMkLst>
        </pc:spChg>
        <pc:spChg chg="mod">
          <ac:chgData name="Kaijisse Waaijer" userId="S::kawaaije@microsoft.com::153539f6-ffbd-4437-80c2-9a3f58fb11d4" providerId="AD" clId="Web-{2069BE9F-60F6-2000-E23C-F7A2F0A98E82}" dt="2021-04-15T07:28:06.360" v="365" actId="20577"/>
          <ac:spMkLst>
            <pc:docMk/>
            <pc:sldMk cId="1505529349" sldId="3206"/>
            <ac:spMk id="15" creationId="{A44031F8-9467-4CC8-B37B-A13B3259D790}"/>
          </ac:spMkLst>
        </pc:spChg>
      </pc:sldChg>
      <pc:sldChg chg="modNotes">
        <pc:chgData name="Kaijisse Waaijer" userId="S::kawaaije@microsoft.com::153539f6-ffbd-4437-80c2-9a3f58fb11d4" providerId="AD" clId="Web-{2069BE9F-60F6-2000-E23C-F7A2F0A98E82}" dt="2021-04-15T07:26:31.983" v="314"/>
        <pc:sldMkLst>
          <pc:docMk/>
          <pc:sldMk cId="1601934024" sldId="3207"/>
        </pc:sldMkLst>
      </pc:sldChg>
    </pc:docChg>
  </pc:docChgLst>
  <pc:docChgLst>
    <pc:chgData name="Kaijisse Waaijer" userId="153539f6-ffbd-4437-80c2-9a3f58fb11d4" providerId="ADAL" clId="{371B138C-1B1B-49B9-8363-0086A8863FAF}"/>
    <pc:docChg chg="custSel modSld">
      <pc:chgData name="Kaijisse Waaijer" userId="153539f6-ffbd-4437-80c2-9a3f58fb11d4" providerId="ADAL" clId="{371B138C-1B1B-49B9-8363-0086A8863FAF}" dt="2021-04-15T14:12:01.148" v="2517" actId="20577"/>
      <pc:docMkLst>
        <pc:docMk/>
      </pc:docMkLst>
      <pc:sldChg chg="modNotesTx">
        <pc:chgData name="Kaijisse Waaijer" userId="153539f6-ffbd-4437-80c2-9a3f58fb11d4" providerId="ADAL" clId="{371B138C-1B1B-49B9-8363-0086A8863FAF}" dt="2021-04-15T14:04:06.019" v="1509" actId="20577"/>
        <pc:sldMkLst>
          <pc:docMk/>
          <pc:sldMk cId="2968836778" sldId="632"/>
        </pc:sldMkLst>
      </pc:sldChg>
      <pc:sldChg chg="modNotesTx">
        <pc:chgData name="Kaijisse Waaijer" userId="153539f6-ffbd-4437-80c2-9a3f58fb11d4" providerId="ADAL" clId="{371B138C-1B1B-49B9-8363-0086A8863FAF}" dt="2021-04-15T14:09:20.846" v="2287" actId="20577"/>
        <pc:sldMkLst>
          <pc:docMk/>
          <pc:sldMk cId="3308389375" sldId="2582"/>
        </pc:sldMkLst>
      </pc:sldChg>
      <pc:sldChg chg="modNotesTx">
        <pc:chgData name="Kaijisse Waaijer" userId="153539f6-ffbd-4437-80c2-9a3f58fb11d4" providerId="ADAL" clId="{371B138C-1B1B-49B9-8363-0086A8863FAF}" dt="2021-04-15T13:46:47.007" v="806" actId="20577"/>
        <pc:sldMkLst>
          <pc:docMk/>
          <pc:sldMk cId="1189570632" sldId="3143"/>
        </pc:sldMkLst>
      </pc:sldChg>
      <pc:sldChg chg="modSp mod">
        <pc:chgData name="Kaijisse Waaijer" userId="153539f6-ffbd-4437-80c2-9a3f58fb11d4" providerId="ADAL" clId="{371B138C-1B1B-49B9-8363-0086A8863FAF}" dt="2021-04-15T14:09:56.353" v="2290" actId="14100"/>
        <pc:sldMkLst>
          <pc:docMk/>
          <pc:sldMk cId="4065968634" sldId="3169"/>
        </pc:sldMkLst>
        <pc:picChg chg="mod">
          <ac:chgData name="Kaijisse Waaijer" userId="153539f6-ffbd-4437-80c2-9a3f58fb11d4" providerId="ADAL" clId="{371B138C-1B1B-49B9-8363-0086A8863FAF}" dt="2021-04-15T14:09:56.353" v="2290" actId="14100"/>
          <ac:picMkLst>
            <pc:docMk/>
            <pc:sldMk cId="4065968634" sldId="3169"/>
            <ac:picMk id="6" creationId="{3A74F0D8-979A-4430-9424-FF01B6B3BC62}"/>
          </ac:picMkLst>
        </pc:picChg>
      </pc:sldChg>
      <pc:sldChg chg="modNotesTx">
        <pc:chgData name="Kaijisse Waaijer" userId="153539f6-ffbd-4437-80c2-9a3f58fb11d4" providerId="ADAL" clId="{371B138C-1B1B-49B9-8363-0086A8863FAF}" dt="2021-04-15T14:12:01.148" v="2517" actId="20577"/>
        <pc:sldMkLst>
          <pc:docMk/>
          <pc:sldMk cId="1601934024" sldId="3207"/>
        </pc:sldMkLst>
      </pc:sldChg>
    </pc:docChg>
  </pc:docChgLst>
  <pc:docChgLst>
    <pc:chgData name="Chris Testa-O Neill" userId="5bbc7867-2897-41b3-9195-1c81bf62a82b" providerId="ADAL" clId="{73199288-0D97-4702-8700-13A3BBDBA5B3}"/>
    <pc:docChg chg="modSld">
      <pc:chgData name="Chris Testa-O Neill" userId="5bbc7867-2897-41b3-9195-1c81bf62a82b" providerId="ADAL" clId="{73199288-0D97-4702-8700-13A3BBDBA5B3}" dt="2021-04-20T19:49:33.613" v="1" actId="20577"/>
      <pc:docMkLst>
        <pc:docMk/>
      </pc:docMkLst>
      <pc:sldChg chg="modSp mod">
        <pc:chgData name="Chris Testa-O Neill" userId="5bbc7867-2897-41b3-9195-1c81bf62a82b" providerId="ADAL" clId="{73199288-0D97-4702-8700-13A3BBDBA5B3}" dt="2021-04-20T19:49:33.613" v="1" actId="20577"/>
        <pc:sldMkLst>
          <pc:docMk/>
          <pc:sldMk cId="1189570632" sldId="3143"/>
        </pc:sldMkLst>
        <pc:spChg chg="mod">
          <ac:chgData name="Chris Testa-O Neill" userId="5bbc7867-2897-41b3-9195-1c81bf62a82b" providerId="ADAL" clId="{73199288-0D97-4702-8700-13A3BBDBA5B3}" dt="2021-04-20T19:49:33.613" v="1" actId="20577"/>
          <ac:spMkLst>
            <pc:docMk/>
            <pc:sldMk cId="1189570632" sldId="3143"/>
            <ac:spMk id="4" creationId="{00000000-0000-0000-0000-000000000000}"/>
          </ac:spMkLst>
        </pc:spChg>
      </pc:sldChg>
    </pc:docChg>
  </pc:docChgLst>
  <pc:docChgLst>
    <pc:chgData name="Chris Testa-O Neill" userId="5bbc7867-2897-41b3-9195-1c81bf62a82b" providerId="ADAL" clId="{79868DF9-B58F-470E-9BF2-5127244D6447}"/>
    <pc:docChg chg="custSel modSld">
      <pc:chgData name="Chris Testa-O Neill" userId="5bbc7867-2897-41b3-9195-1c81bf62a82b" providerId="ADAL" clId="{79868DF9-B58F-470E-9BF2-5127244D6447}" dt="2021-04-20T11:39:30.655" v="10" actId="33524"/>
      <pc:docMkLst>
        <pc:docMk/>
      </pc:docMkLst>
      <pc:sldChg chg="addSp modSp mod modShow modNotesTx">
        <pc:chgData name="Chris Testa-O Neill" userId="5bbc7867-2897-41b3-9195-1c81bf62a82b" providerId="ADAL" clId="{79868DF9-B58F-470E-9BF2-5127244D6447}" dt="2021-04-20T11:39:30.655" v="10" actId="33524"/>
        <pc:sldMkLst>
          <pc:docMk/>
          <pc:sldMk cId="4260428010" sldId="261"/>
        </pc:sldMkLst>
        <pc:spChg chg="mod">
          <ac:chgData name="Chris Testa-O Neill" userId="5bbc7867-2897-41b3-9195-1c81bf62a82b" providerId="ADAL" clId="{79868DF9-B58F-470E-9BF2-5127244D6447}" dt="2021-04-20T11:02:48.128" v="8" actId="962"/>
          <ac:spMkLst>
            <pc:docMk/>
            <pc:sldMk cId="4260428010" sldId="261"/>
            <ac:spMk id="4" creationId="{A3450BD9-6A61-4B82-81AB-878ADD8EB8E2}"/>
          </ac:spMkLst>
        </pc:spChg>
        <pc:spChg chg="mod">
          <ac:chgData name="Chris Testa-O Neill" userId="5bbc7867-2897-41b3-9195-1c81bf62a82b" providerId="ADAL" clId="{79868DF9-B58F-470E-9BF2-5127244D6447}" dt="2021-04-20T11:02:48.128" v="8" actId="962"/>
          <ac:spMkLst>
            <pc:docMk/>
            <pc:sldMk cId="4260428010" sldId="261"/>
            <ac:spMk id="8" creationId="{94829B0F-0464-4913-8727-AD0E132B7E50}"/>
          </ac:spMkLst>
        </pc:spChg>
        <pc:spChg chg="mod">
          <ac:chgData name="Chris Testa-O Neill" userId="5bbc7867-2897-41b3-9195-1c81bf62a82b" providerId="ADAL" clId="{79868DF9-B58F-470E-9BF2-5127244D6447}" dt="2021-04-20T11:02:48.128" v="8" actId="962"/>
          <ac:spMkLst>
            <pc:docMk/>
            <pc:sldMk cId="4260428010" sldId="261"/>
            <ac:spMk id="28" creationId="{51E1279A-2982-4709-BC44-07E5FE335C74}"/>
          </ac:spMkLst>
        </pc:spChg>
        <pc:spChg chg="mod">
          <ac:chgData name="Chris Testa-O Neill" userId="5bbc7867-2897-41b3-9195-1c81bf62a82b" providerId="ADAL" clId="{79868DF9-B58F-470E-9BF2-5127244D6447}" dt="2021-04-20T11:02:48.128" v="8" actId="962"/>
          <ac:spMkLst>
            <pc:docMk/>
            <pc:sldMk cId="4260428010" sldId="261"/>
            <ac:spMk id="31" creationId="{68DE5711-7892-4972-A3B7-82BDFED9FE51}"/>
          </ac:spMkLst>
        </pc:spChg>
        <pc:spChg chg="mod">
          <ac:chgData name="Chris Testa-O Neill" userId="5bbc7867-2897-41b3-9195-1c81bf62a82b" providerId="ADAL" clId="{79868DF9-B58F-470E-9BF2-5127244D6447}" dt="2021-04-20T11:02:48.128" v="8" actId="962"/>
          <ac:spMkLst>
            <pc:docMk/>
            <pc:sldMk cId="4260428010" sldId="261"/>
            <ac:spMk id="35" creationId="{BA18C537-DAFD-460E-9590-1398104674CE}"/>
          </ac:spMkLst>
        </pc:spChg>
        <pc:spChg chg="mod">
          <ac:chgData name="Chris Testa-O Neill" userId="5bbc7867-2897-41b3-9195-1c81bf62a82b" providerId="ADAL" clId="{79868DF9-B58F-470E-9BF2-5127244D6447}" dt="2021-04-20T11:02:48.128" v="8" actId="962"/>
          <ac:spMkLst>
            <pc:docMk/>
            <pc:sldMk cId="4260428010" sldId="261"/>
            <ac:spMk id="44" creationId="{CE8A2AFA-4703-42D9-87D6-EB4684AE31D5}"/>
          </ac:spMkLst>
        </pc:spChg>
        <pc:spChg chg="mod">
          <ac:chgData name="Chris Testa-O Neill" userId="5bbc7867-2897-41b3-9195-1c81bf62a82b" providerId="ADAL" clId="{79868DF9-B58F-470E-9BF2-5127244D6447}" dt="2021-04-20T11:02:48.128" v="8" actId="962"/>
          <ac:spMkLst>
            <pc:docMk/>
            <pc:sldMk cId="4260428010" sldId="261"/>
            <ac:spMk id="45" creationId="{A61E0C2B-9F11-421A-90C0-ABFB938712C7}"/>
          </ac:spMkLst>
        </pc:spChg>
        <pc:spChg chg="mod">
          <ac:chgData name="Chris Testa-O Neill" userId="5bbc7867-2897-41b3-9195-1c81bf62a82b" providerId="ADAL" clId="{79868DF9-B58F-470E-9BF2-5127244D6447}" dt="2021-04-20T11:02:48.128" v="8" actId="962"/>
          <ac:spMkLst>
            <pc:docMk/>
            <pc:sldMk cId="4260428010" sldId="261"/>
            <ac:spMk id="46" creationId="{7A1284E7-2679-4DD1-B697-BB5270393D9E}"/>
          </ac:spMkLst>
        </pc:spChg>
        <pc:spChg chg="mod">
          <ac:chgData name="Chris Testa-O Neill" userId="5bbc7867-2897-41b3-9195-1c81bf62a82b" providerId="ADAL" clId="{79868DF9-B58F-470E-9BF2-5127244D6447}" dt="2021-04-20T11:02:48.128" v="8" actId="962"/>
          <ac:spMkLst>
            <pc:docMk/>
            <pc:sldMk cId="4260428010" sldId="261"/>
            <ac:spMk id="47" creationId="{BDD893DF-642C-442D-B46C-468628B2611D}"/>
          </ac:spMkLst>
        </pc:spChg>
        <pc:spChg chg="mod">
          <ac:chgData name="Chris Testa-O Neill" userId="5bbc7867-2897-41b3-9195-1c81bf62a82b" providerId="ADAL" clId="{79868DF9-B58F-470E-9BF2-5127244D6447}" dt="2021-04-20T11:02:48.128" v="8" actId="962"/>
          <ac:spMkLst>
            <pc:docMk/>
            <pc:sldMk cId="4260428010" sldId="261"/>
            <ac:spMk id="48" creationId="{F55E8824-2C39-4867-A433-B72D2D008CB8}"/>
          </ac:spMkLst>
        </pc:spChg>
        <pc:spChg chg="mod">
          <ac:chgData name="Chris Testa-O Neill" userId="5bbc7867-2897-41b3-9195-1c81bf62a82b" providerId="ADAL" clId="{79868DF9-B58F-470E-9BF2-5127244D6447}" dt="2021-04-20T11:02:48.128" v="8" actId="962"/>
          <ac:spMkLst>
            <pc:docMk/>
            <pc:sldMk cId="4260428010" sldId="261"/>
            <ac:spMk id="50" creationId="{832CD77A-0419-4B56-8AC8-34FCE58AEA4B}"/>
          </ac:spMkLst>
        </pc:spChg>
        <pc:spChg chg="mod">
          <ac:chgData name="Chris Testa-O Neill" userId="5bbc7867-2897-41b3-9195-1c81bf62a82b" providerId="ADAL" clId="{79868DF9-B58F-470E-9BF2-5127244D6447}" dt="2021-04-20T11:02:48.128" v="8" actId="962"/>
          <ac:spMkLst>
            <pc:docMk/>
            <pc:sldMk cId="4260428010" sldId="261"/>
            <ac:spMk id="53" creationId="{B5B7B500-5B8A-4CFA-9BCD-FAF5B5C00E9F}"/>
          </ac:spMkLst>
        </pc:spChg>
        <pc:spChg chg="mod">
          <ac:chgData name="Chris Testa-O Neill" userId="5bbc7867-2897-41b3-9195-1c81bf62a82b" providerId="ADAL" clId="{79868DF9-B58F-470E-9BF2-5127244D6447}" dt="2021-04-20T11:02:48.128" v="8" actId="962"/>
          <ac:spMkLst>
            <pc:docMk/>
            <pc:sldMk cId="4260428010" sldId="261"/>
            <ac:spMk id="56" creationId="{379CDCF9-8D96-4806-9176-BBA48CA1B046}"/>
          </ac:spMkLst>
        </pc:spChg>
        <pc:spChg chg="mod">
          <ac:chgData name="Chris Testa-O Neill" userId="5bbc7867-2897-41b3-9195-1c81bf62a82b" providerId="ADAL" clId="{79868DF9-B58F-470E-9BF2-5127244D6447}" dt="2021-04-20T11:02:48.128" v="8" actId="962"/>
          <ac:spMkLst>
            <pc:docMk/>
            <pc:sldMk cId="4260428010" sldId="261"/>
            <ac:spMk id="60" creationId="{45430CF3-276A-444B-AE1E-565C7CBE14E1}"/>
          </ac:spMkLst>
        </pc:spChg>
        <pc:spChg chg="mod">
          <ac:chgData name="Chris Testa-O Neill" userId="5bbc7867-2897-41b3-9195-1c81bf62a82b" providerId="ADAL" clId="{79868DF9-B58F-470E-9BF2-5127244D6447}" dt="2021-04-20T11:02:48.128" v="8" actId="962"/>
          <ac:spMkLst>
            <pc:docMk/>
            <pc:sldMk cId="4260428010" sldId="261"/>
            <ac:spMk id="62" creationId="{5F0C30E7-5E08-4FF9-8FAB-170BD83357D2}"/>
          </ac:spMkLst>
        </pc:spChg>
        <pc:spChg chg="mod">
          <ac:chgData name="Chris Testa-O Neill" userId="5bbc7867-2897-41b3-9195-1c81bf62a82b" providerId="ADAL" clId="{79868DF9-B58F-470E-9BF2-5127244D6447}" dt="2021-04-20T11:02:48.128" v="8" actId="962"/>
          <ac:spMkLst>
            <pc:docMk/>
            <pc:sldMk cId="4260428010" sldId="261"/>
            <ac:spMk id="63" creationId="{F3075D42-901B-4337-9975-7560A7CD7F20}"/>
          </ac:spMkLst>
        </pc:spChg>
        <pc:spChg chg="mod">
          <ac:chgData name="Chris Testa-O Neill" userId="5bbc7867-2897-41b3-9195-1c81bf62a82b" providerId="ADAL" clId="{79868DF9-B58F-470E-9BF2-5127244D6447}" dt="2021-04-20T11:02:48.128" v="8" actId="962"/>
          <ac:spMkLst>
            <pc:docMk/>
            <pc:sldMk cId="4260428010" sldId="261"/>
            <ac:spMk id="66" creationId="{7F095356-E31A-4E03-9313-54F7485826B8}"/>
          </ac:spMkLst>
        </pc:spChg>
        <pc:spChg chg="mod">
          <ac:chgData name="Chris Testa-O Neill" userId="5bbc7867-2897-41b3-9195-1c81bf62a82b" providerId="ADAL" clId="{79868DF9-B58F-470E-9BF2-5127244D6447}" dt="2021-04-20T11:02:48.128" v="8" actId="962"/>
          <ac:spMkLst>
            <pc:docMk/>
            <pc:sldMk cId="4260428010" sldId="261"/>
            <ac:spMk id="68" creationId="{F073FF03-ED3E-4B62-B680-85F404C46F3C}"/>
          </ac:spMkLst>
        </pc:spChg>
        <pc:spChg chg="mod">
          <ac:chgData name="Chris Testa-O Neill" userId="5bbc7867-2897-41b3-9195-1c81bf62a82b" providerId="ADAL" clId="{79868DF9-B58F-470E-9BF2-5127244D6447}" dt="2021-04-20T11:02:48.128" v="8" actId="962"/>
          <ac:spMkLst>
            <pc:docMk/>
            <pc:sldMk cId="4260428010" sldId="261"/>
            <ac:spMk id="69" creationId="{5105474E-0B88-4587-84F2-76F7A8795F95}"/>
          </ac:spMkLst>
        </pc:spChg>
        <pc:grpChg chg="add mod">
          <ac:chgData name="Chris Testa-O Neill" userId="5bbc7867-2897-41b3-9195-1c81bf62a82b" providerId="ADAL" clId="{79868DF9-B58F-470E-9BF2-5127244D6447}" dt="2021-04-20T11:02:28.245" v="6" actId="962"/>
          <ac:grpSpMkLst>
            <pc:docMk/>
            <pc:sldMk cId="4260428010" sldId="261"/>
            <ac:grpSpMk id="2" creationId="{41AEE081-9B92-45F8-9FFF-11651F5A329F}"/>
          </ac:grpSpMkLst>
        </pc:grpChg>
        <pc:grpChg chg="mod">
          <ac:chgData name="Chris Testa-O Neill" userId="5bbc7867-2897-41b3-9195-1c81bf62a82b" providerId="ADAL" clId="{79868DF9-B58F-470E-9BF2-5127244D6447}" dt="2021-04-20T11:02:48.128" v="8" actId="962"/>
          <ac:grpSpMkLst>
            <pc:docMk/>
            <pc:sldMk cId="4260428010" sldId="261"/>
            <ac:grpSpMk id="26" creationId="{5A4AE0B2-9B1F-4D97-9FF9-A3DC1ED9AEA1}"/>
          </ac:grpSpMkLst>
        </pc:grpChg>
        <pc:grpChg chg="mod">
          <ac:chgData name="Chris Testa-O Neill" userId="5bbc7867-2897-41b3-9195-1c81bf62a82b" providerId="ADAL" clId="{79868DF9-B58F-470E-9BF2-5127244D6447}" dt="2021-04-20T11:02:48.128" v="8" actId="962"/>
          <ac:grpSpMkLst>
            <pc:docMk/>
            <pc:sldMk cId="4260428010" sldId="261"/>
            <ac:grpSpMk id="55" creationId="{B72FE661-C7BF-4210-BBC1-5CF45BEBB2BA}"/>
          </ac:grpSpMkLst>
        </pc:grpChg>
        <pc:picChg chg="mod">
          <ac:chgData name="Chris Testa-O Neill" userId="5bbc7867-2897-41b3-9195-1c81bf62a82b" providerId="ADAL" clId="{79868DF9-B58F-470E-9BF2-5127244D6447}" dt="2021-04-20T11:02:48.128" v="8" actId="962"/>
          <ac:picMkLst>
            <pc:docMk/>
            <pc:sldMk cId="4260428010" sldId="261"/>
            <ac:picMk id="3" creationId="{429C405C-C4C9-4625-B818-DBFA3423625D}"/>
          </ac:picMkLst>
        </pc:picChg>
        <pc:picChg chg="mod">
          <ac:chgData name="Chris Testa-O Neill" userId="5bbc7867-2897-41b3-9195-1c81bf62a82b" providerId="ADAL" clId="{79868DF9-B58F-470E-9BF2-5127244D6447}" dt="2021-04-20T11:02:48.128" v="8" actId="962"/>
          <ac:picMkLst>
            <pc:docMk/>
            <pc:sldMk cId="4260428010" sldId="261"/>
            <ac:picMk id="6" creationId="{E299E517-4A86-4B8B-8AB4-DADCCF0C5745}"/>
          </ac:picMkLst>
        </pc:picChg>
        <pc:picChg chg="mod">
          <ac:chgData name="Chris Testa-O Neill" userId="5bbc7867-2897-41b3-9195-1c81bf62a82b" providerId="ADAL" clId="{79868DF9-B58F-470E-9BF2-5127244D6447}" dt="2021-04-20T11:02:48.128" v="8" actId="962"/>
          <ac:picMkLst>
            <pc:docMk/>
            <pc:sldMk cId="4260428010" sldId="261"/>
            <ac:picMk id="9" creationId="{05B997FE-7753-4892-8C97-51F39A77803E}"/>
          </ac:picMkLst>
        </pc:picChg>
        <pc:picChg chg="mod">
          <ac:chgData name="Chris Testa-O Neill" userId="5bbc7867-2897-41b3-9195-1c81bf62a82b" providerId="ADAL" clId="{79868DF9-B58F-470E-9BF2-5127244D6447}" dt="2021-04-20T11:02:48.128" v="8" actId="962"/>
          <ac:picMkLst>
            <pc:docMk/>
            <pc:sldMk cId="4260428010" sldId="261"/>
            <ac:picMk id="10" creationId="{AE8EC3A1-C2EE-4B95-8E5A-23A12936A07B}"/>
          </ac:picMkLst>
        </pc:picChg>
        <pc:picChg chg="mod">
          <ac:chgData name="Chris Testa-O Neill" userId="5bbc7867-2897-41b3-9195-1c81bf62a82b" providerId="ADAL" clId="{79868DF9-B58F-470E-9BF2-5127244D6447}" dt="2021-04-20T11:02:48.128" v="8" actId="962"/>
          <ac:picMkLst>
            <pc:docMk/>
            <pc:sldMk cId="4260428010" sldId="261"/>
            <ac:picMk id="11" creationId="{8BEBBC4F-94C8-444C-96B2-2DB7F8C48D73}"/>
          </ac:picMkLst>
        </pc:picChg>
        <pc:picChg chg="mod">
          <ac:chgData name="Chris Testa-O Neill" userId="5bbc7867-2897-41b3-9195-1c81bf62a82b" providerId="ADAL" clId="{79868DF9-B58F-470E-9BF2-5127244D6447}" dt="2021-04-20T11:02:48.128" v="8" actId="962"/>
          <ac:picMkLst>
            <pc:docMk/>
            <pc:sldMk cId="4260428010" sldId="261"/>
            <ac:picMk id="12" creationId="{67E0E579-CE7F-4BC1-BE0B-6971129C6205}"/>
          </ac:picMkLst>
        </pc:picChg>
        <pc:picChg chg="mod">
          <ac:chgData name="Chris Testa-O Neill" userId="5bbc7867-2897-41b3-9195-1c81bf62a82b" providerId="ADAL" clId="{79868DF9-B58F-470E-9BF2-5127244D6447}" dt="2021-04-20T11:02:48.128" v="8" actId="962"/>
          <ac:picMkLst>
            <pc:docMk/>
            <pc:sldMk cId="4260428010" sldId="261"/>
            <ac:picMk id="13" creationId="{B4D18610-A89A-4708-AAFC-072B2B54CC06}"/>
          </ac:picMkLst>
        </pc:picChg>
        <pc:picChg chg="mod">
          <ac:chgData name="Chris Testa-O Neill" userId="5bbc7867-2897-41b3-9195-1c81bf62a82b" providerId="ADAL" clId="{79868DF9-B58F-470E-9BF2-5127244D6447}" dt="2021-04-20T11:02:48.128" v="8" actId="962"/>
          <ac:picMkLst>
            <pc:docMk/>
            <pc:sldMk cId="4260428010" sldId="261"/>
            <ac:picMk id="29" creationId="{2A348833-AA3A-435F-932A-C15312E927A5}"/>
          </ac:picMkLst>
        </pc:picChg>
        <pc:picChg chg="mod">
          <ac:chgData name="Chris Testa-O Neill" userId="5bbc7867-2897-41b3-9195-1c81bf62a82b" providerId="ADAL" clId="{79868DF9-B58F-470E-9BF2-5127244D6447}" dt="2021-04-20T11:02:48.128" v="8" actId="962"/>
          <ac:picMkLst>
            <pc:docMk/>
            <pc:sldMk cId="4260428010" sldId="261"/>
            <ac:picMk id="33" creationId="{691522F5-E8A9-4857-876D-44194E234D2C}"/>
          </ac:picMkLst>
        </pc:picChg>
        <pc:picChg chg="mod">
          <ac:chgData name="Chris Testa-O Neill" userId="5bbc7867-2897-41b3-9195-1c81bf62a82b" providerId="ADAL" clId="{79868DF9-B58F-470E-9BF2-5127244D6447}" dt="2021-04-20T11:02:48.128" v="8" actId="962"/>
          <ac:picMkLst>
            <pc:docMk/>
            <pc:sldMk cId="4260428010" sldId="261"/>
            <ac:picMk id="37" creationId="{A6C82AF7-4DD0-40C9-9192-84330A8DF780}"/>
          </ac:picMkLst>
        </pc:picChg>
        <pc:picChg chg="mod">
          <ac:chgData name="Chris Testa-O Neill" userId="5bbc7867-2897-41b3-9195-1c81bf62a82b" providerId="ADAL" clId="{79868DF9-B58F-470E-9BF2-5127244D6447}" dt="2021-04-20T11:02:48.128" v="8" actId="962"/>
          <ac:picMkLst>
            <pc:docMk/>
            <pc:sldMk cId="4260428010" sldId="261"/>
            <ac:picMk id="54" creationId="{4D75F59D-04FC-4E8B-8F41-F49D629CF859}"/>
          </ac:picMkLst>
        </pc:picChg>
        <pc:picChg chg="mod">
          <ac:chgData name="Chris Testa-O Neill" userId="5bbc7867-2897-41b3-9195-1c81bf62a82b" providerId="ADAL" clId="{79868DF9-B58F-470E-9BF2-5127244D6447}" dt="2021-04-20T11:02:48.128" v="8" actId="962"/>
          <ac:picMkLst>
            <pc:docMk/>
            <pc:sldMk cId="4260428010" sldId="261"/>
            <ac:picMk id="65" creationId="{165A09FB-6C99-4C3E-9AFF-15E899D60A07}"/>
          </ac:picMkLst>
        </pc:picChg>
        <pc:cxnChg chg="mod">
          <ac:chgData name="Chris Testa-O Neill" userId="5bbc7867-2897-41b3-9195-1c81bf62a82b" providerId="ADAL" clId="{79868DF9-B58F-470E-9BF2-5127244D6447}" dt="2021-04-20T11:02:48.128" v="8" actId="962"/>
          <ac:cxnSpMkLst>
            <pc:docMk/>
            <pc:sldMk cId="4260428010" sldId="261"/>
            <ac:cxnSpMk id="49" creationId="{26EA305B-3405-40FA-94D1-2266EFDE8BC9}"/>
          </ac:cxnSpMkLst>
        </pc:cxnChg>
        <pc:cxnChg chg="mod">
          <ac:chgData name="Chris Testa-O Neill" userId="5bbc7867-2897-41b3-9195-1c81bf62a82b" providerId="ADAL" clId="{79868DF9-B58F-470E-9BF2-5127244D6447}" dt="2021-04-20T11:02:48.128" v="8" actId="962"/>
          <ac:cxnSpMkLst>
            <pc:docMk/>
            <pc:sldMk cId="4260428010" sldId="261"/>
            <ac:cxnSpMk id="51" creationId="{F1DFCDB0-FB68-4176-BAF5-88C5486E353C}"/>
          </ac:cxnSpMkLst>
        </pc:cxnChg>
        <pc:cxnChg chg="mod">
          <ac:chgData name="Chris Testa-O Neill" userId="5bbc7867-2897-41b3-9195-1c81bf62a82b" providerId="ADAL" clId="{79868DF9-B58F-470E-9BF2-5127244D6447}" dt="2021-04-20T11:02:48.128" v="8" actId="962"/>
          <ac:cxnSpMkLst>
            <pc:docMk/>
            <pc:sldMk cId="4260428010" sldId="261"/>
            <ac:cxnSpMk id="57" creationId="{E5B7609D-2FEF-4679-BDFB-2F02C0435CA1}"/>
          </ac:cxnSpMkLst>
        </pc:cxnChg>
      </pc:sldChg>
    </pc:docChg>
  </pc:docChgLst>
  <pc:docChgLst>
    <pc:chgData name="Chris Testa-O Neill" userId="5bbc7867-2897-41b3-9195-1c81bf62a82b" providerId="ADAL" clId="{523B0E8C-2021-45BA-83A0-212D34A76F5F}"/>
    <pc:docChg chg="modSld">
      <pc:chgData name="Chris Testa-O Neill" userId="5bbc7867-2897-41b3-9195-1c81bf62a82b" providerId="ADAL" clId="{523B0E8C-2021-45BA-83A0-212D34A76F5F}" dt="2021-07-20T15:07:57.175" v="9" actId="113"/>
      <pc:docMkLst>
        <pc:docMk/>
      </pc:docMkLst>
      <pc:sldChg chg="modSp mod">
        <pc:chgData name="Chris Testa-O Neill" userId="5bbc7867-2897-41b3-9195-1c81bf62a82b" providerId="ADAL" clId="{523B0E8C-2021-45BA-83A0-212D34A76F5F}" dt="2021-07-20T15:07:57.175" v="9" actId="113"/>
        <pc:sldMkLst>
          <pc:docMk/>
          <pc:sldMk cId="1190418727" sldId="258"/>
        </pc:sldMkLst>
        <pc:spChg chg="mod">
          <ac:chgData name="Chris Testa-O Neill" userId="5bbc7867-2897-41b3-9195-1c81bf62a82b" providerId="ADAL" clId="{523B0E8C-2021-45BA-83A0-212D34A76F5F}" dt="2021-07-20T15:07:57.175" v="9" actId="113"/>
          <ac:spMkLst>
            <pc:docMk/>
            <pc:sldMk cId="1190418727" sldId="258"/>
            <ac:spMk id="3" creationId="{AFE2133C-F0D4-49B7-AC02-5583583F5017}"/>
          </ac:spMkLst>
        </pc:spChg>
      </pc:sldChg>
      <pc:sldChg chg="modSp mod">
        <pc:chgData name="Chris Testa-O Neill" userId="5bbc7867-2897-41b3-9195-1c81bf62a82b" providerId="ADAL" clId="{523B0E8C-2021-45BA-83A0-212D34A76F5F}" dt="2021-07-20T15:07:26.412" v="1" actId="20577"/>
        <pc:sldMkLst>
          <pc:docMk/>
          <pc:sldMk cId="3959438460" sldId="3208"/>
        </pc:sldMkLst>
        <pc:spChg chg="mod">
          <ac:chgData name="Chris Testa-O Neill" userId="5bbc7867-2897-41b3-9195-1c81bf62a82b" providerId="ADAL" clId="{523B0E8C-2021-45BA-83A0-212D34A76F5F}" dt="2021-07-20T15:07:26.412" v="1" actId="20577"/>
          <ac:spMkLst>
            <pc:docMk/>
            <pc:sldMk cId="3959438460" sldId="3208"/>
            <ac:spMk id="3" creationId="{AFE2133C-F0D4-49B7-AC02-5583583F5017}"/>
          </ac:spMkLst>
        </pc:spChg>
      </pc:sldChg>
      <pc:sldChg chg="modSp mod">
        <pc:chgData name="Chris Testa-O Neill" userId="5bbc7867-2897-41b3-9195-1c81bf62a82b" providerId="ADAL" clId="{523B0E8C-2021-45BA-83A0-212D34A76F5F}" dt="2021-07-20T15:07:33.395" v="3" actId="20577"/>
        <pc:sldMkLst>
          <pc:docMk/>
          <pc:sldMk cId="1466674058" sldId="3209"/>
        </pc:sldMkLst>
        <pc:spChg chg="mod">
          <ac:chgData name="Chris Testa-O Neill" userId="5bbc7867-2897-41b3-9195-1c81bf62a82b" providerId="ADAL" clId="{523B0E8C-2021-45BA-83A0-212D34A76F5F}" dt="2021-07-20T15:07:33.395" v="3" actId="20577"/>
          <ac:spMkLst>
            <pc:docMk/>
            <pc:sldMk cId="1466674058" sldId="3209"/>
            <ac:spMk id="3" creationId="{AFE2133C-F0D4-49B7-AC02-5583583F5017}"/>
          </ac:spMkLst>
        </pc:spChg>
      </pc:sldChg>
      <pc:sldChg chg="modSp mod">
        <pc:chgData name="Chris Testa-O Neill" userId="5bbc7867-2897-41b3-9195-1c81bf62a82b" providerId="ADAL" clId="{523B0E8C-2021-45BA-83A0-212D34A76F5F}" dt="2021-07-20T15:07:40.066" v="5" actId="20577"/>
        <pc:sldMkLst>
          <pc:docMk/>
          <pc:sldMk cId="3953888006" sldId="3210"/>
        </pc:sldMkLst>
        <pc:spChg chg="mod">
          <ac:chgData name="Chris Testa-O Neill" userId="5bbc7867-2897-41b3-9195-1c81bf62a82b" providerId="ADAL" clId="{523B0E8C-2021-45BA-83A0-212D34A76F5F}" dt="2021-07-20T15:07:40.066" v="5" actId="20577"/>
          <ac:spMkLst>
            <pc:docMk/>
            <pc:sldMk cId="3953888006" sldId="3210"/>
            <ac:spMk id="3" creationId="{AFE2133C-F0D4-49B7-AC02-5583583F5017}"/>
          </ac:spMkLst>
        </pc:spChg>
      </pc:sldChg>
    </pc:docChg>
  </pc:docChgLst>
  <pc:docChgLst>
    <pc:chgData name="Chris Testa-O Neill" userId="5bbc7867-2897-41b3-9195-1c81bf62a82b" providerId="ADAL" clId="{66D3E798-9975-4816-83CA-FB64A5E9A8A8}"/>
    <pc:docChg chg="undo custSel addSld delSld modSld">
      <pc:chgData name="Chris Testa-O Neill" userId="5bbc7867-2897-41b3-9195-1c81bf62a82b" providerId="ADAL" clId="{66D3E798-9975-4816-83CA-FB64A5E9A8A8}" dt="2021-07-09T08:21:14.525" v="3273" actId="20577"/>
      <pc:docMkLst>
        <pc:docMk/>
      </pc:docMkLst>
      <pc:sldChg chg="modSp mod">
        <pc:chgData name="Chris Testa-O Neill" userId="5bbc7867-2897-41b3-9195-1c81bf62a82b" providerId="ADAL" clId="{66D3E798-9975-4816-83CA-FB64A5E9A8A8}" dt="2021-07-06T09:24:49.634" v="2"/>
        <pc:sldMkLst>
          <pc:docMk/>
          <pc:sldMk cId="1190418727" sldId="258"/>
        </pc:sldMkLst>
        <pc:spChg chg="mod">
          <ac:chgData name="Chris Testa-O Neill" userId="5bbc7867-2897-41b3-9195-1c81bf62a82b" providerId="ADAL" clId="{66D3E798-9975-4816-83CA-FB64A5E9A8A8}" dt="2021-07-06T09:24:49.634" v="2"/>
          <ac:spMkLst>
            <pc:docMk/>
            <pc:sldMk cId="1190418727" sldId="258"/>
            <ac:spMk id="3" creationId="{AFE2133C-F0D4-49B7-AC02-5583583F5017}"/>
          </ac:spMkLst>
        </pc:spChg>
      </pc:sldChg>
      <pc:sldChg chg="modNotesTx">
        <pc:chgData name="Chris Testa-O Neill" userId="5bbc7867-2897-41b3-9195-1c81bf62a82b" providerId="ADAL" clId="{66D3E798-9975-4816-83CA-FB64A5E9A8A8}" dt="2021-07-06T10:06:01.256" v="17" actId="113"/>
        <pc:sldMkLst>
          <pc:docMk/>
          <pc:sldMk cId="2968836778" sldId="632"/>
        </pc:sldMkLst>
      </pc:sldChg>
      <pc:sldChg chg="modSp mod">
        <pc:chgData name="Chris Testa-O Neill" userId="5bbc7867-2897-41b3-9195-1c81bf62a82b" providerId="ADAL" clId="{66D3E798-9975-4816-83CA-FB64A5E9A8A8}" dt="2021-07-09T08:21:14.525" v="3273" actId="20577"/>
        <pc:sldMkLst>
          <pc:docMk/>
          <pc:sldMk cId="2062531052" sldId="670"/>
        </pc:sldMkLst>
        <pc:graphicFrameChg chg="modGraphic">
          <ac:chgData name="Chris Testa-O Neill" userId="5bbc7867-2897-41b3-9195-1c81bf62a82b" providerId="ADAL" clId="{66D3E798-9975-4816-83CA-FB64A5E9A8A8}" dt="2021-07-09T08:21:14.525" v="3273" actId="20577"/>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66D3E798-9975-4816-83CA-FB64A5E9A8A8}" dt="2021-07-07T09:37:03.151" v="1713" actId="20577"/>
        <pc:sldMkLst>
          <pc:docMk/>
          <pc:sldMk cId="3308389375" sldId="2582"/>
        </pc:sldMkLst>
      </pc:sldChg>
      <pc:sldChg chg="modSp">
        <pc:chgData name="Chris Testa-O Neill" userId="5bbc7867-2897-41b3-9195-1c81bf62a82b" providerId="ADAL" clId="{66D3E798-9975-4816-83CA-FB64A5E9A8A8}" dt="2021-07-07T10:02:46.414" v="3269" actId="2"/>
        <pc:sldMkLst>
          <pc:docMk/>
          <pc:sldMk cId="775050641" sldId="2620"/>
        </pc:sldMkLst>
        <pc:spChg chg="mod">
          <ac:chgData name="Chris Testa-O Neill" userId="5bbc7867-2897-41b3-9195-1c81bf62a82b" providerId="ADAL" clId="{66D3E798-9975-4816-83CA-FB64A5E9A8A8}" dt="2021-07-07T10:02:46.414" v="3269" actId="2"/>
          <ac:spMkLst>
            <pc:docMk/>
            <pc:sldMk cId="775050641" sldId="2620"/>
            <ac:spMk id="15" creationId="{A44031F8-9467-4CC8-B37B-A13B3259D790}"/>
          </ac:spMkLst>
        </pc:spChg>
      </pc:sldChg>
      <pc:sldChg chg="modSp mod modNotesTx">
        <pc:chgData name="Chris Testa-O Neill" userId="5bbc7867-2897-41b3-9195-1c81bf62a82b" providerId="ADAL" clId="{66D3E798-9975-4816-83CA-FB64A5E9A8A8}" dt="2021-07-07T10:01:53.274" v="3243" actId="313"/>
        <pc:sldMkLst>
          <pc:docMk/>
          <pc:sldMk cId="3927645936" sldId="3161"/>
        </pc:sldMkLst>
        <pc:spChg chg="mod">
          <ac:chgData name="Chris Testa-O Neill" userId="5bbc7867-2897-41b3-9195-1c81bf62a82b" providerId="ADAL" clId="{66D3E798-9975-4816-83CA-FB64A5E9A8A8}" dt="2021-07-06T15:31:57.618" v="1628" actId="20577"/>
          <ac:spMkLst>
            <pc:docMk/>
            <pc:sldMk cId="3927645936" sldId="3161"/>
            <ac:spMk id="38" creationId="{00000000-0000-0000-0000-000000000000}"/>
          </ac:spMkLst>
        </pc:spChg>
        <pc:graphicFrameChg chg="modGraphic">
          <ac:chgData name="Chris Testa-O Neill" userId="5bbc7867-2897-41b3-9195-1c81bf62a82b" providerId="ADAL" clId="{66D3E798-9975-4816-83CA-FB64A5E9A8A8}" dt="2021-07-07T10:01:38.150" v="3242" actId="2"/>
          <ac:graphicFrameMkLst>
            <pc:docMk/>
            <pc:sldMk cId="3927645936" sldId="3161"/>
            <ac:graphicFrameMk id="4" creationId="{C5B60DF4-5CFC-4BEF-B556-D1C7E1174F44}"/>
          </ac:graphicFrameMkLst>
        </pc:graphicFrameChg>
      </pc:sldChg>
      <pc:sldChg chg="delSp modSp mod delAnim modNotesTx">
        <pc:chgData name="Chris Testa-O Neill" userId="5bbc7867-2897-41b3-9195-1c81bf62a82b" providerId="ADAL" clId="{66D3E798-9975-4816-83CA-FB64A5E9A8A8}" dt="2021-07-07T10:02:08.427" v="3249" actId="2"/>
        <pc:sldMkLst>
          <pc:docMk/>
          <pc:sldMk cId="4065968634" sldId="3169"/>
        </pc:sldMkLst>
        <pc:spChg chg="mod">
          <ac:chgData name="Chris Testa-O Neill" userId="5bbc7867-2897-41b3-9195-1c81bf62a82b" providerId="ADAL" clId="{66D3E798-9975-4816-83CA-FB64A5E9A8A8}" dt="2021-07-07T09:38:48.849" v="1760" actId="1036"/>
          <ac:spMkLst>
            <pc:docMk/>
            <pc:sldMk cId="4065968634" sldId="3169"/>
            <ac:spMk id="5" creationId="{3F05FDA1-1599-4684-A051-18A6974A3B6D}"/>
          </ac:spMkLst>
        </pc:spChg>
        <pc:spChg chg="mod">
          <ac:chgData name="Chris Testa-O Neill" userId="5bbc7867-2897-41b3-9195-1c81bf62a82b" providerId="ADAL" clId="{66D3E798-9975-4816-83CA-FB64A5E9A8A8}" dt="2021-07-07T09:38:48.849" v="1760" actId="1036"/>
          <ac:spMkLst>
            <pc:docMk/>
            <pc:sldMk cId="4065968634" sldId="3169"/>
            <ac:spMk id="10" creationId="{00E0EDAC-BA4A-401A-A76D-EB258ADDFFBC}"/>
          </ac:spMkLst>
        </pc:spChg>
        <pc:grpChg chg="del">
          <ac:chgData name="Chris Testa-O Neill" userId="5bbc7867-2897-41b3-9195-1c81bf62a82b" providerId="ADAL" clId="{66D3E798-9975-4816-83CA-FB64A5E9A8A8}" dt="2021-07-07T09:38:23.264" v="1737" actId="478"/>
          <ac:grpSpMkLst>
            <pc:docMk/>
            <pc:sldMk cId="4065968634" sldId="3169"/>
            <ac:grpSpMk id="23" creationId="{FE3EB7E3-5673-446F-AAE8-A20D7830794C}"/>
          </ac:grpSpMkLst>
        </pc:grpChg>
        <pc:picChg chg="mod">
          <ac:chgData name="Chris Testa-O Neill" userId="5bbc7867-2897-41b3-9195-1c81bf62a82b" providerId="ADAL" clId="{66D3E798-9975-4816-83CA-FB64A5E9A8A8}" dt="2021-07-07T09:38:40.211" v="1740" actId="1076"/>
          <ac:picMkLst>
            <pc:docMk/>
            <pc:sldMk cId="4065968634" sldId="3169"/>
            <ac:picMk id="20" creationId="{1C538FF5-BA94-461F-88A1-227E45D322B6}"/>
          </ac:picMkLst>
        </pc:picChg>
      </pc:sldChg>
      <pc:sldChg chg="modSp add del mod">
        <pc:chgData name="Chris Testa-O Neill" userId="5bbc7867-2897-41b3-9195-1c81bf62a82b" providerId="ADAL" clId="{66D3E798-9975-4816-83CA-FB64A5E9A8A8}" dt="2021-07-06T09:27:22.407" v="10" actId="22"/>
        <pc:sldMkLst>
          <pc:docMk/>
          <pc:sldMk cId="3959438460" sldId="3208"/>
        </pc:sldMkLst>
        <pc:spChg chg="mod">
          <ac:chgData name="Chris Testa-O Neill" userId="5bbc7867-2897-41b3-9195-1c81bf62a82b" providerId="ADAL" clId="{66D3E798-9975-4816-83CA-FB64A5E9A8A8}" dt="2021-07-06T09:25:10.701" v="4"/>
          <ac:spMkLst>
            <pc:docMk/>
            <pc:sldMk cId="3959438460" sldId="3208"/>
            <ac:spMk id="3" creationId="{AFE2133C-F0D4-49B7-AC02-5583583F5017}"/>
          </ac:spMkLst>
        </pc:spChg>
      </pc:sldChg>
      <pc:sldChg chg="modSp add del mod">
        <pc:chgData name="Chris Testa-O Neill" userId="5bbc7867-2897-41b3-9195-1c81bf62a82b" providerId="ADAL" clId="{66D3E798-9975-4816-83CA-FB64A5E9A8A8}" dt="2021-07-06T09:27:28.360" v="12" actId="22"/>
        <pc:sldMkLst>
          <pc:docMk/>
          <pc:sldMk cId="1466674058" sldId="3209"/>
        </pc:sldMkLst>
        <pc:spChg chg="mod">
          <ac:chgData name="Chris Testa-O Neill" userId="5bbc7867-2897-41b3-9195-1c81bf62a82b" providerId="ADAL" clId="{66D3E798-9975-4816-83CA-FB64A5E9A8A8}" dt="2021-07-06T09:25:45.983" v="6"/>
          <ac:spMkLst>
            <pc:docMk/>
            <pc:sldMk cId="1466674058" sldId="3209"/>
            <ac:spMk id="3" creationId="{AFE2133C-F0D4-49B7-AC02-5583583F5017}"/>
          </ac:spMkLst>
        </pc:spChg>
      </pc:sldChg>
      <pc:sldChg chg="modSp add del mod">
        <pc:chgData name="Chris Testa-O Neill" userId="5bbc7867-2897-41b3-9195-1c81bf62a82b" providerId="ADAL" clId="{66D3E798-9975-4816-83CA-FB64A5E9A8A8}" dt="2021-07-06T09:27:37.656" v="14" actId="22"/>
        <pc:sldMkLst>
          <pc:docMk/>
          <pc:sldMk cId="3953888006" sldId="3210"/>
        </pc:sldMkLst>
        <pc:spChg chg="mod">
          <ac:chgData name="Chris Testa-O Neill" userId="5bbc7867-2897-41b3-9195-1c81bf62a82b" providerId="ADAL" clId="{66D3E798-9975-4816-83CA-FB64A5E9A8A8}" dt="2021-07-06T09:26:12.559" v="8"/>
          <ac:spMkLst>
            <pc:docMk/>
            <pc:sldMk cId="3953888006" sldId="3210"/>
            <ac:spMk id="3" creationId="{AFE2133C-F0D4-49B7-AC02-5583583F5017}"/>
          </ac:spMkLst>
        </pc:spChg>
      </pc:sldChg>
      <pc:sldChg chg="addSp delSp modSp add mod modNotesTx">
        <pc:chgData name="Chris Testa-O Neill" userId="5bbc7867-2897-41b3-9195-1c81bf62a82b" providerId="ADAL" clId="{66D3E798-9975-4816-83CA-FB64A5E9A8A8}" dt="2021-07-07T10:01:34.943" v="3241" actId="313"/>
        <pc:sldMkLst>
          <pc:docMk/>
          <pc:sldMk cId="2118548525" sldId="3211"/>
        </pc:sldMkLst>
        <pc:spChg chg="mod">
          <ac:chgData name="Chris Testa-O Neill" userId="5bbc7867-2897-41b3-9195-1c81bf62a82b" providerId="ADAL" clId="{66D3E798-9975-4816-83CA-FB64A5E9A8A8}" dt="2021-07-06T14:31:31.483" v="47" actId="20577"/>
          <ac:spMkLst>
            <pc:docMk/>
            <pc:sldMk cId="2118548525" sldId="3211"/>
            <ac:spMk id="23" creationId="{00000000-0000-0000-0000-000000000000}"/>
          </ac:spMkLst>
        </pc:spChg>
        <pc:picChg chg="add del mod">
          <ac:chgData name="Chris Testa-O Neill" userId="5bbc7867-2897-41b3-9195-1c81bf62a82b" providerId="ADAL" clId="{66D3E798-9975-4816-83CA-FB64A5E9A8A8}" dt="2021-07-06T14:31:46.405" v="53" actId="478"/>
          <ac:picMkLst>
            <pc:docMk/>
            <pc:sldMk cId="2118548525" sldId="3211"/>
            <ac:picMk id="3" creationId="{B9BE1CC9-09F9-44FE-A2BF-B4597DBC560F}"/>
          </ac:picMkLst>
        </pc:picChg>
        <pc:picChg chg="del">
          <ac:chgData name="Chris Testa-O Neill" userId="5bbc7867-2897-41b3-9195-1c81bf62a82b" providerId="ADAL" clId="{66D3E798-9975-4816-83CA-FB64A5E9A8A8}" dt="2021-07-06T14:31:33.713" v="48" actId="478"/>
          <ac:picMkLst>
            <pc:docMk/>
            <pc:sldMk cId="2118548525" sldId="3211"/>
            <ac:picMk id="5" creationId="{4178E2C1-FFD1-427B-9B70-8AF1B8F8FE13}"/>
          </ac:picMkLst>
        </pc:picChg>
        <pc:picChg chg="add del mod">
          <ac:chgData name="Chris Testa-O Neill" userId="5bbc7867-2897-41b3-9195-1c81bf62a82b" providerId="ADAL" clId="{66D3E798-9975-4816-83CA-FB64A5E9A8A8}" dt="2021-07-06T14:38:27.709" v="366" actId="478"/>
          <ac:picMkLst>
            <pc:docMk/>
            <pc:sldMk cId="2118548525" sldId="3211"/>
            <ac:picMk id="6" creationId="{D27873A3-D3A4-4D11-9D35-011B30EAC5BD}"/>
          </ac:picMkLst>
        </pc:picChg>
        <pc:picChg chg="add mod">
          <ac:chgData name="Chris Testa-O Neill" userId="5bbc7867-2897-41b3-9195-1c81bf62a82b" providerId="ADAL" clId="{66D3E798-9975-4816-83CA-FB64A5E9A8A8}" dt="2021-07-06T15:28:48.526" v="1596" actId="962"/>
          <ac:picMkLst>
            <pc:docMk/>
            <pc:sldMk cId="2118548525" sldId="3211"/>
            <ac:picMk id="8" creationId="{570D81D1-3C4C-42E3-8591-56F3180986BD}"/>
          </ac:picMkLst>
        </pc:picChg>
      </pc:sldChg>
      <pc:sldChg chg="addSp delSp modSp add mod modNotesTx">
        <pc:chgData name="Chris Testa-O Neill" userId="5bbc7867-2897-41b3-9195-1c81bf62a82b" providerId="ADAL" clId="{66D3E798-9975-4816-83CA-FB64A5E9A8A8}" dt="2021-07-07T10:02:02.105" v="3247" actId="313"/>
        <pc:sldMkLst>
          <pc:docMk/>
          <pc:sldMk cId="2095479322" sldId="3212"/>
        </pc:sldMkLst>
        <pc:spChg chg="mod">
          <ac:chgData name="Chris Testa-O Neill" userId="5bbc7867-2897-41b3-9195-1c81bf62a82b" providerId="ADAL" clId="{66D3E798-9975-4816-83CA-FB64A5E9A8A8}" dt="2021-07-06T15:19:03.759" v="998" actId="20577"/>
          <ac:spMkLst>
            <pc:docMk/>
            <pc:sldMk cId="2095479322" sldId="3212"/>
            <ac:spMk id="23" creationId="{00000000-0000-0000-0000-000000000000}"/>
          </ac:spMkLst>
        </pc:spChg>
        <pc:picChg chg="add del mod">
          <ac:chgData name="Chris Testa-O Neill" userId="5bbc7867-2897-41b3-9195-1c81bf62a82b" providerId="ADAL" clId="{66D3E798-9975-4816-83CA-FB64A5E9A8A8}" dt="2021-07-06T15:27:52.118" v="1282" actId="478"/>
          <ac:picMkLst>
            <pc:docMk/>
            <pc:sldMk cId="2095479322" sldId="3212"/>
            <ac:picMk id="3" creationId="{8EC19D69-C7D1-4265-BD18-3CAF4B2C249A}"/>
          </ac:picMkLst>
        </pc:picChg>
        <pc:picChg chg="add mod">
          <ac:chgData name="Chris Testa-O Neill" userId="5bbc7867-2897-41b3-9195-1c81bf62a82b" providerId="ADAL" clId="{66D3E798-9975-4816-83CA-FB64A5E9A8A8}" dt="2021-07-06T15:29:18.284" v="1608" actId="962"/>
          <ac:picMkLst>
            <pc:docMk/>
            <pc:sldMk cId="2095479322" sldId="3212"/>
            <ac:picMk id="5" creationId="{642BE1B1-9248-4FFF-90B0-6763DD7C1F97}"/>
          </ac:picMkLst>
        </pc:picChg>
        <pc:picChg chg="del">
          <ac:chgData name="Chris Testa-O Neill" userId="5bbc7867-2897-41b3-9195-1c81bf62a82b" providerId="ADAL" clId="{66D3E798-9975-4816-83CA-FB64A5E9A8A8}" dt="2021-07-06T15:24:33.973" v="1274" actId="478"/>
          <ac:picMkLst>
            <pc:docMk/>
            <pc:sldMk cId="2095479322" sldId="3212"/>
            <ac:picMk id="8" creationId="{570D81D1-3C4C-42E3-8591-56F3180986BD}"/>
          </ac:picMkLst>
        </pc:picChg>
      </pc:sldChg>
      <pc:sldChg chg="delSp modSp mod modNotesTx">
        <pc:chgData name="Chris Testa-O Neill" userId="5bbc7867-2897-41b3-9195-1c81bf62a82b" providerId="ADAL" clId="{66D3E798-9975-4816-83CA-FB64A5E9A8A8}" dt="2021-07-07T10:02:38.395" v="3268" actId="2"/>
        <pc:sldMkLst>
          <pc:docMk/>
          <pc:sldMk cId="2197694211" sldId="3213"/>
        </pc:sldMkLst>
        <pc:spChg chg="mod">
          <ac:chgData name="Chris Testa-O Neill" userId="5bbc7867-2897-41b3-9195-1c81bf62a82b" providerId="ADAL" clId="{66D3E798-9975-4816-83CA-FB64A5E9A8A8}" dt="2021-07-07T10:01:06.015" v="3240" actId="20577"/>
          <ac:spMkLst>
            <pc:docMk/>
            <pc:sldMk cId="2197694211" sldId="3213"/>
            <ac:spMk id="2" creationId="{87506FB1-ADCB-44A6-A586-4BE06B83C4E8}"/>
          </ac:spMkLst>
        </pc:spChg>
        <pc:spChg chg="del">
          <ac:chgData name="Chris Testa-O Neill" userId="5bbc7867-2897-41b3-9195-1c81bf62a82b" providerId="ADAL" clId="{66D3E798-9975-4816-83CA-FB64A5E9A8A8}" dt="2021-07-07T09:38:31.269" v="1738" actId="478"/>
          <ac:spMkLst>
            <pc:docMk/>
            <pc:sldMk cId="2197694211" sldId="3213"/>
            <ac:spMk id="5" creationId="{3F05FDA1-1599-4684-A051-18A6974A3B6D}"/>
          </ac:spMkLst>
        </pc:spChg>
        <pc:spChg chg="del">
          <ac:chgData name="Chris Testa-O Neill" userId="5bbc7867-2897-41b3-9195-1c81bf62a82b" providerId="ADAL" clId="{66D3E798-9975-4816-83CA-FB64A5E9A8A8}" dt="2021-07-07T09:38:31.269" v="1738" actId="478"/>
          <ac:spMkLst>
            <pc:docMk/>
            <pc:sldMk cId="2197694211" sldId="3213"/>
            <ac:spMk id="10" creationId="{00E0EDAC-BA4A-401A-A76D-EB258ADDFFBC}"/>
          </ac:spMkLst>
        </pc:spChg>
        <pc:grpChg chg="mod">
          <ac:chgData name="Chris Testa-O Neill" userId="5bbc7867-2897-41b3-9195-1c81bf62a82b" providerId="ADAL" clId="{66D3E798-9975-4816-83CA-FB64A5E9A8A8}" dt="2021-07-07T10:00:44.076" v="3216" actId="1076"/>
          <ac:grpSpMkLst>
            <pc:docMk/>
            <pc:sldMk cId="2197694211" sldId="3213"/>
            <ac:grpSpMk id="23" creationId="{FE3EB7E3-5673-446F-AAE8-A20D7830794C}"/>
          </ac:grpSpMkLst>
        </pc:grpChg>
        <pc:picChg chg="del">
          <ac:chgData name="Chris Testa-O Neill" userId="5bbc7867-2897-41b3-9195-1c81bf62a82b" providerId="ADAL" clId="{66D3E798-9975-4816-83CA-FB64A5E9A8A8}" dt="2021-07-07T09:38:31.269" v="1738" actId="478"/>
          <ac:picMkLst>
            <pc:docMk/>
            <pc:sldMk cId="2197694211" sldId="3213"/>
            <ac:picMk id="20" creationId="{1C538FF5-BA94-461F-88A1-227E45D322B6}"/>
          </ac:picMkLst>
        </pc:picChg>
      </pc:sldChg>
      <pc:sldChg chg="addSp delSp modSp mod modNotesTx">
        <pc:chgData name="Chris Testa-O Neill" userId="5bbc7867-2897-41b3-9195-1c81bf62a82b" providerId="ADAL" clId="{66D3E798-9975-4816-83CA-FB64A5E9A8A8}" dt="2021-07-07T10:02:19.426" v="3254" actId="313"/>
        <pc:sldMkLst>
          <pc:docMk/>
          <pc:sldMk cId="763267262" sldId="3214"/>
        </pc:sldMkLst>
        <pc:spChg chg="mod">
          <ac:chgData name="Chris Testa-O Neill" userId="5bbc7867-2897-41b3-9195-1c81bf62a82b" providerId="ADAL" clId="{66D3E798-9975-4816-83CA-FB64A5E9A8A8}" dt="2021-07-07T10:00:53.522" v="3231" actId="20577"/>
          <ac:spMkLst>
            <pc:docMk/>
            <pc:sldMk cId="763267262" sldId="3214"/>
            <ac:spMk id="38" creationId="{00000000-0000-0000-0000-000000000000}"/>
          </ac:spMkLst>
        </pc:spChg>
        <pc:graphicFrameChg chg="add del mod modGraphic">
          <ac:chgData name="Chris Testa-O Neill" userId="5bbc7867-2897-41b3-9195-1c81bf62a82b" providerId="ADAL" clId="{66D3E798-9975-4816-83CA-FB64A5E9A8A8}" dt="2021-07-07T10:02:16.077" v="3252" actId="313"/>
          <ac:graphicFrameMkLst>
            <pc:docMk/>
            <pc:sldMk cId="763267262" sldId="3214"/>
            <ac:graphicFrameMk id="4" creationId="{C5B60DF4-5CFC-4BEF-B556-D1C7E1174F44}"/>
          </ac:graphicFrameMkLst>
        </pc:graphicFrameChg>
      </pc:sldChg>
    </pc:docChg>
  </pc:docChgLst>
  <pc:docChgLst>
    <pc:chgData name="Chris Testa-O Neill" userId="S::chtestao@microsoft.com::5bbc7867-2897-41b3-9195-1c81bf62a82b" providerId="AD" clId="Web-{E093FCAF-2EBB-47DD-857F-B38E5C8FA273}"/>
    <pc:docChg chg="modSld">
      <pc:chgData name="Chris Testa-O Neill" userId="S::chtestao@microsoft.com::5bbc7867-2897-41b3-9195-1c81bf62a82b" providerId="AD" clId="Web-{E093FCAF-2EBB-47DD-857F-B38E5C8FA273}" dt="2021-04-15T11:54:46.936" v="7" actId="1076"/>
      <pc:docMkLst>
        <pc:docMk/>
      </pc:docMkLst>
      <pc:sldChg chg="addSp modSp">
        <pc:chgData name="Chris Testa-O Neill" userId="S::chtestao@microsoft.com::5bbc7867-2897-41b3-9195-1c81bf62a82b" providerId="AD" clId="Web-{E093FCAF-2EBB-47DD-857F-B38E5C8FA273}" dt="2021-04-15T11:54:46.936" v="7" actId="1076"/>
        <pc:sldMkLst>
          <pc:docMk/>
          <pc:sldMk cId="1668424702" sldId="2580"/>
        </pc:sldMkLst>
        <pc:picChg chg="add mod">
          <ac:chgData name="Chris Testa-O Neill" userId="S::chtestao@microsoft.com::5bbc7867-2897-41b3-9195-1c81bf62a82b" providerId="AD" clId="Web-{E093FCAF-2EBB-47DD-857F-B38E5C8FA273}" dt="2021-04-15T11:54:26.186" v="1" actId="1076"/>
          <ac:picMkLst>
            <pc:docMk/>
            <pc:sldMk cId="1668424702" sldId="2580"/>
            <ac:picMk id="2" creationId="{35B85F21-6D66-4050-99A8-DC5138908E79}"/>
          </ac:picMkLst>
        </pc:picChg>
        <pc:picChg chg="add mod">
          <ac:chgData name="Chris Testa-O Neill" userId="S::chtestao@microsoft.com::5bbc7867-2897-41b3-9195-1c81bf62a82b" providerId="AD" clId="Web-{E093FCAF-2EBB-47DD-857F-B38E5C8FA273}" dt="2021-04-15T11:54:33.514" v="3" actId="1076"/>
          <ac:picMkLst>
            <pc:docMk/>
            <pc:sldMk cId="1668424702" sldId="2580"/>
            <ac:picMk id="3" creationId="{58148B8F-B283-4DF5-835F-B684739E6FC2}"/>
          </ac:picMkLst>
        </pc:picChg>
        <pc:picChg chg="add mod">
          <ac:chgData name="Chris Testa-O Neill" userId="S::chtestao@microsoft.com::5bbc7867-2897-41b3-9195-1c81bf62a82b" providerId="AD" clId="Web-{E093FCAF-2EBB-47DD-857F-B38E5C8FA273}" dt="2021-04-15T11:54:39.702" v="5" actId="1076"/>
          <ac:picMkLst>
            <pc:docMk/>
            <pc:sldMk cId="1668424702" sldId="2580"/>
            <ac:picMk id="4" creationId="{04CCADE9-7C1A-477C-A498-75F59D1B09F4}"/>
          </ac:picMkLst>
        </pc:picChg>
        <pc:picChg chg="add mod">
          <ac:chgData name="Chris Testa-O Neill" userId="S::chtestao@microsoft.com::5bbc7867-2897-41b3-9195-1c81bf62a82b" providerId="AD" clId="Web-{E093FCAF-2EBB-47DD-857F-B38E5C8FA273}" dt="2021-04-15T11:54:46.936" v="7" actId="1076"/>
          <ac:picMkLst>
            <pc:docMk/>
            <pc:sldMk cId="1668424702" sldId="2580"/>
            <ac:picMk id="6" creationId="{1DBDE75D-5E8E-48B5-B266-2F8A7D053E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9823E-ED5E-4C5B-8EA7-21FBD710DE2C}" type="datetimeFigureOut">
              <a:rPr lang="en-IE" smtClean="0"/>
              <a:t>13/09/2021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7D8D9-6A32-4B30-9076-2C40A01DD340}" type="slidenum">
              <a:rPr lang="en-IE" smtClean="0"/>
              <a:t>‹#›</a:t>
            </a:fld>
            <a:endParaRPr lang="en-IE" dirty="0"/>
          </a:p>
        </p:txBody>
      </p:sp>
    </p:spTree>
    <p:extLst>
      <p:ext uri="{BB962C8B-B14F-4D97-AF65-F5344CB8AC3E}">
        <p14:creationId xmlns:p14="http://schemas.microsoft.com/office/powerpoint/2010/main" val="2410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microsoft.com/en-us/learn/modules/work-dataframes-azure-databrick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learn/modules/work-dataframes-azure-databrick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learn/modules/work-dataframes-advanced-methods-azure-databrick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read-write-data-azure-databric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Go through the steps that would be required to write data in Azure Databricks to an Azure Data Lake</a:t>
            </a:r>
          </a:p>
          <a:p>
            <a:endParaRPr lang="en-GB" b="0" i="0" dirty="0">
              <a:solidFill>
                <a:srgbClr val="171717"/>
              </a:solidFill>
              <a:effectLst/>
              <a:latin typeface="Segoe UI"/>
              <a:cs typeface="Segoe UI"/>
            </a:endParaRPr>
          </a:p>
          <a:p>
            <a:pPr marL="228600" indent="-228600">
              <a:buAutoNum type="arabicPeriod"/>
            </a:pPr>
            <a:r>
              <a:rPr lang="en-GB" b="0" i="0" dirty="0">
                <a:solidFill>
                  <a:srgbClr val="171717"/>
                </a:solidFill>
                <a:effectLst/>
                <a:latin typeface="Segoe UI"/>
                <a:cs typeface="Segoe UI"/>
              </a:rPr>
              <a:t>Connect to the underlying data store as shown in cell 1</a:t>
            </a:r>
          </a:p>
          <a:p>
            <a:pPr marL="228600" indent="-228600">
              <a:buAutoNum type="arabicPeriod"/>
            </a:pPr>
            <a:r>
              <a:rPr lang="en-GB" b="0" i="0" dirty="0">
                <a:solidFill>
                  <a:srgbClr val="171717"/>
                </a:solidFill>
                <a:effectLst/>
                <a:latin typeface="Segoe UI"/>
                <a:cs typeface="Segoe UI"/>
              </a:rPr>
              <a:t>Create the data frame as shown in cell 2</a:t>
            </a:r>
          </a:p>
          <a:p>
            <a:pPr marL="228600" indent="-228600">
              <a:buAutoNum type="arabicPeriod"/>
            </a:pPr>
            <a:r>
              <a:rPr lang="en-GB" b="0" i="0" dirty="0">
                <a:solidFill>
                  <a:srgbClr val="171717"/>
                </a:solidFill>
                <a:effectLst/>
                <a:latin typeface="Segoe UI"/>
                <a:cs typeface="Segoe UI"/>
              </a:rPr>
              <a:t>Manipulate the original DataFrame with a select statement to create a new DataFrame as shown in cell 3</a:t>
            </a:r>
          </a:p>
          <a:p>
            <a:pPr marL="228600" indent="-228600">
              <a:buAutoNum type="arabicPeriod"/>
            </a:pPr>
            <a:r>
              <a:rPr lang="en-GB" b="0" i="0" dirty="0">
                <a:solidFill>
                  <a:srgbClr val="171717"/>
                </a:solidFill>
                <a:effectLst/>
                <a:latin typeface="Segoe UI"/>
                <a:cs typeface="Segoe UI"/>
              </a:rPr>
              <a:t>Optionally, you can display the results to validate then select statement as shown in cell 4</a:t>
            </a:r>
          </a:p>
          <a:p>
            <a:pPr marL="228600" indent="-228600">
              <a:buAutoNum type="arabicPeriod"/>
            </a:pPr>
            <a:r>
              <a:rPr lang="en-GB" b="0" i="0" dirty="0">
                <a:solidFill>
                  <a:srgbClr val="171717"/>
                </a:solidFill>
                <a:effectLst/>
                <a:latin typeface="Segoe UI"/>
                <a:cs typeface="Segoe UI"/>
              </a:rPr>
              <a:t>Write out the DataFrame results to a file</a:t>
            </a:r>
            <a:endParaRPr lang="en-GB" b="0" i="0" dirty="0">
              <a:solidFill>
                <a:srgbClr val="171717"/>
              </a:solidFill>
              <a:effectLst/>
              <a:latin typeface="Segoe UI" panose="020B0502040204020203"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defTabSz="932742">
              <a:lnSpc>
                <a:spcPct val="90000"/>
              </a:lnSpc>
              <a:spcAft>
                <a:spcPts val="340"/>
              </a:spcAf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900" kern="1200" dirty="0">
                <a:solidFill>
                  <a:schemeClr val="tx1"/>
                </a:solidFill>
                <a:effectLst/>
                <a:latin typeface="Segoe UI Light" pitchFamily="34" charset="0"/>
                <a:ea typeface="+mn-ea"/>
                <a:cs typeface="+mn-cs"/>
              </a:rPr>
              <a:t>Explain to the students that the example on the screen is using Scala, but this can be performed using other languages such as Python</a:t>
            </a:r>
            <a:endParaRPr lang="en-US" dirty="0">
              <a:solidFill>
                <a:srgbClr val="171717"/>
              </a:solidFill>
              <a:latin typeface="Segoe UI"/>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atin typeface="Segoe UI Light" pitchFamily="34" charset="0"/>
              <a:cs typeface="Segoe UI Light"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dirty="0"/>
              <a:t>https://docs.microsoft.com/en-us/learn/modules/read-write-data-azure-databricks/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nSpc>
                <a:spcPct val="117999"/>
              </a:lnSpc>
            </a:pPr>
            <a:r>
              <a:rPr lang="en-US" b="1" i="1" dirty="0">
                <a:solidFill>
                  <a:srgbClr val="171717"/>
                </a:solidFill>
                <a:latin typeface="Segoe UI"/>
                <a:cs typeface="Segoe UI"/>
              </a:rPr>
              <a:t>General info:</a:t>
            </a:r>
          </a:p>
          <a:p>
            <a:pPr>
              <a:lnSpc>
                <a:spcPct val="117999"/>
              </a:lnSpc>
            </a:pPr>
            <a:endParaRPr lang="en-US" b="1" i="1" dirty="0">
              <a:solidFill>
                <a:srgbClr val="171717"/>
              </a:solidFill>
              <a:latin typeface="Segoe UI"/>
              <a:cs typeface="Segoe UI"/>
            </a:endParaRPr>
          </a:p>
          <a:p>
            <a:r>
              <a:rPr lang="en-GB" sz="1100" b="0" i="0" dirty="0">
                <a:solidFill>
                  <a:srgbClr val="171717"/>
                </a:solidFill>
                <a:effectLst/>
                <a:latin typeface="Segoe UI" panose="020B0502040204020203" pitchFamily="34" charset="0"/>
              </a:rPr>
              <a:t>The Apache Spark </a:t>
            </a:r>
            <a:r>
              <a:rPr lang="en-GB" sz="1100" b="0" i="0" u="none" strike="noStrike" dirty="0">
                <a:effectLst/>
                <a:latin typeface="Segoe UI" panose="020B0502040204020203" pitchFamily="34" charset="0"/>
                <a:hlinkClick r:id="rId3"/>
              </a:rPr>
              <a:t>DataFrame API</a:t>
            </a:r>
            <a:r>
              <a:rPr lang="en-GB" sz="1100" b="0" i="0" dirty="0">
                <a:solidFill>
                  <a:srgbClr val="171717"/>
                </a:solidFill>
                <a:effectLst/>
                <a:latin typeface="Segoe UI" panose="020B0502040204020203" pitchFamily="34" charset="0"/>
              </a:rPr>
              <a:t> provides a rich set of functions (select columns, filter, join, aggregate, and so on) that allow you to solve common data analysis problems efficiently. DataFrames also allow you to mix operations seamlessly with custom Python, SQL, R, and Scala code. Within the notebook experience in Azure Databricks, files can be read in a single command, rather then in individual cells</a:t>
            </a:r>
          </a:p>
          <a:p>
            <a:pPr algn="l"/>
            <a:endParaRPr lang="en-GB" b="1" i="1" dirty="0">
              <a:solidFill>
                <a:srgbClr val="171717"/>
              </a:solidFill>
              <a:effectLst/>
              <a:latin typeface="Segoe UI"/>
              <a:cs typeface="Segoe UI"/>
            </a:endParaRPr>
          </a:p>
          <a:p>
            <a:pPr algn="l"/>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800" dirty="0">
                <a:solidFill>
                  <a:srgbClr val="000000"/>
                </a:solidFill>
                <a:latin typeface="Calibri"/>
                <a:cs typeface="Calibri"/>
              </a:rPr>
              <a:t>This slide depicts code that uses the DataFrame API in Apache Spark within a single command. Above you find an example of a DataFrame called pagecountsEnAllDF (that is highlighted in the graphic) in the code being created, which is using the spark.read method to read a parquet file using the .parquet method</a:t>
            </a:r>
            <a:endParaRPr lang="en-GB" sz="1800" b="0" i="0" u="none" strike="noStrike" dirty="0">
              <a:solidFill>
                <a:srgbClr val="000000"/>
              </a:solidFill>
              <a:effectLst/>
              <a:latin typeface="Calibri" panose="020F0502020204030204" pitchFamily="34" charset="0"/>
              <a:cs typeface="Calibr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4"/>
              </a:rPr>
              <a:t>Work with DataFrames in Azure Databricks - Learn | Microsoft Docs</a:t>
            </a:r>
            <a:r>
              <a:rPr lang="en-GB" sz="11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500" b="0" i="0" u="none" strike="noStrike" dirty="0">
              <a:effectLst/>
              <a:latin typeface="Arial" panose="020B0604020202020204" pitchFamily="34" charset="0"/>
            </a:endParaRPr>
          </a:p>
          <a:p>
            <a:r>
              <a:rPr lang="en-US" sz="500" b="0" i="0" u="none" strike="noStrike" dirty="0">
                <a:effectLst/>
                <a:latin typeface="Arial" panose="020B0604020202020204" pitchFamily="34" charset="0"/>
              </a:rPr>
              <a:t>Many of the transformations listed in the table will instantiate a new DataFrame. The Show and Display transformation will return the results in a DataFrame.</a:t>
            </a:r>
          </a:p>
          <a:p>
            <a:endParaRPr lang="en-US" sz="5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Instructor notes and guidance.</a:t>
            </a:r>
          </a:p>
          <a:p>
            <a:endParaRPr lang="en-US" sz="500" b="0" i="0" u="none" strike="noStrike" dirty="0">
              <a:effectLst/>
              <a:latin typeface="Arial" panose="020B0604020202020204" pitchFamily="34" charset="0"/>
            </a:endParaRPr>
          </a:p>
          <a:p>
            <a:r>
              <a:rPr lang="en-US" sz="500" b="0" i="0" u="none" strike="noStrike" dirty="0">
                <a:effectLst/>
                <a:latin typeface="Arial" panose="020B0604020202020204" pitchFamily="34" charset="0"/>
              </a:rPr>
              <a:t>Explain to the students that they will explore all of these transformation options in the lab</a:t>
            </a:r>
          </a:p>
          <a:p>
            <a:endParaRPr lang="en-US" sz="5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Recommended reading for this slide</a:t>
            </a:r>
          </a:p>
          <a:p>
            <a:endParaRPr lang="en-US" sz="500" b="0" i="0" u="none" strike="noStrike" dirty="0">
              <a:effectLst/>
              <a:latin typeface="Arial" panose="020B0604020202020204" pitchFamily="34" charset="0"/>
            </a:endParaRPr>
          </a:p>
          <a:p>
            <a:r>
              <a:rPr lang="en-US" sz="500" b="0" i="0" u="none" strike="noStrike" dirty="0">
                <a:effectLst/>
                <a:latin typeface="Arial" panose="020B0604020202020204" pitchFamily="34" charset="0"/>
              </a:rPr>
              <a:t>https://docs.microsoft.com/en-us/learn/modules/work-dataframes-azure-databricks/</a:t>
            </a: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1088105"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000" b="0" i="0" u="none" strike="noStrike" kern="1200" cap="none" spc="0" normalizeH="0" baseline="0" noProof="0" smtClean="0">
                <a:ln>
                  <a:noFill/>
                </a:ln>
                <a:solidFill>
                  <a:srgbClr val="505050"/>
                </a:solidFill>
                <a:effectLst/>
                <a:uLnTx/>
                <a:uFillTx/>
                <a:latin typeface="Segoe UI Light" pitchFamily="34" charset="0"/>
                <a:ea typeface="+mn-ea"/>
                <a:cs typeface="Arial" pitchFamily="34" charset="0"/>
              </a:rPr>
              <a:pPr marL="0" marR="0" lvl="0" indent="0" algn="r" defTabSz="1088105"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srgbClr val="50505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64952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sz="1100" b="0" i="0" dirty="0">
                <a:solidFill>
                  <a:srgbClr val="171717"/>
                </a:solidFill>
                <a:effectLst/>
                <a:latin typeface="Segoe UI" panose="020B0502040204020203" pitchFamily="34" charset="0"/>
              </a:rPr>
              <a:t>The Apache Spark </a:t>
            </a:r>
            <a:r>
              <a:rPr lang="en-GB" sz="1100" b="0" i="0" u="none" strike="noStrike" dirty="0">
                <a:effectLst/>
                <a:latin typeface="Segoe UI" panose="020B0502040204020203" pitchFamily="34" charset="0"/>
                <a:hlinkClick r:id="rId3"/>
              </a:rPr>
              <a:t>DataFrame API</a:t>
            </a:r>
            <a:r>
              <a:rPr lang="en-GB" sz="1100" b="0" i="0" dirty="0">
                <a:solidFill>
                  <a:srgbClr val="171717"/>
                </a:solidFill>
                <a:effectLst/>
                <a:latin typeface="Segoe UI" panose="020B0502040204020203" pitchFamily="34" charset="0"/>
              </a:rPr>
              <a:t> also provides additional commands that can be used to optimize the performance of the queries that are executed against the DataFrames that are created. Two common options include the cache </a:t>
            </a:r>
          </a:p>
          <a:p>
            <a:endParaRPr lang="en-GB" sz="1100" b="1" i="1" dirty="0">
              <a:solidFill>
                <a:srgbClr val="171717"/>
              </a:solidFill>
              <a:effectLst/>
              <a:latin typeface="Segoe UI" panose="020B0502040204020203" pitchFamily="34" charset="0"/>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800" dirty="0">
                <a:solidFill>
                  <a:srgbClr val="000000"/>
                </a:solidFill>
                <a:latin typeface="Calibri"/>
                <a:cs typeface="Calibri"/>
              </a:rPr>
              <a:t>This slide depicts code that uses the DataFrame API in Apache Spark. Above you find an example of a DataFrame called pagecountsEnAllDF being cached and has a count being performed. Students will work with DataFrames in the lab themselves, and explore what DataFrames look like, how to create one, and how to work with transformations.  </a:t>
            </a:r>
            <a:endParaRPr lang="en-GB" sz="1800" b="0" i="0" u="none" strike="noStrike" dirty="0">
              <a:solidFill>
                <a:srgbClr val="000000"/>
              </a:solidFill>
              <a:effectLst/>
              <a:latin typeface="Calibri" panose="020F0502020204030204" pitchFamily="34" charset="0"/>
              <a:cs typeface="Calibr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4"/>
              </a:rPr>
              <a:t>Work with DataFrames in Azure Databricks - Learn | Microsoft Docs</a:t>
            </a:r>
            <a:r>
              <a:rPr lang="en-GB" sz="11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8815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buFont typeface="Arial" panose="020B0604020202020204" pitchFamily="34" charset="0"/>
              <a:buNone/>
            </a:pPr>
            <a:endParaRPr lang="en-GB" sz="11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100" b="0" i="0" u="none" dirty="0">
                <a:solidFill>
                  <a:srgbClr val="171717"/>
                </a:solidFill>
                <a:effectLst/>
                <a:latin typeface="Segoe UI"/>
                <a:cs typeface="Segoe UI"/>
                <a:sym typeface="Helvetica Neue"/>
              </a:rPr>
              <a:t>There are a number of advanced transformation that can be performed in Azure Databricks, here are some common transformations used:</a:t>
            </a:r>
          </a:p>
          <a:p>
            <a:pPr algn="l">
              <a:buFont typeface="Arial" panose="020B0604020202020204" pitchFamily="34" charset="0"/>
              <a:buNone/>
            </a:pPr>
            <a:endParaRPr lang="en-GB" sz="1100" b="1" i="1" dirty="0">
              <a:solidFill>
                <a:srgbClr val="171717"/>
              </a:solidFill>
              <a:effectLst/>
              <a:latin typeface="Segoe UI"/>
              <a:cs typeface="Segoe UI"/>
              <a:sym typeface="Helvetica Neue"/>
            </a:endParaRPr>
          </a:p>
          <a:p>
            <a:pPr algn="l">
              <a:buFont typeface="Arial" panose="020B0604020202020204" pitchFamily="34" charset="0"/>
              <a:buNone/>
            </a:pPr>
            <a:r>
              <a:rPr lang="en-GB" sz="1100" b="1" i="1" dirty="0">
                <a:solidFill>
                  <a:srgbClr val="171717"/>
                </a:solidFill>
                <a:effectLst/>
                <a:latin typeface="Segoe UI"/>
                <a:cs typeface="Segoe UI"/>
                <a:sym typeface="Helvetica Neue"/>
              </a:rPr>
              <a:t>DateTime manipulation:</a:t>
            </a:r>
          </a:p>
          <a:p>
            <a:pPr algn="l">
              <a:buFont typeface="Arial" panose="020B0604020202020204" pitchFamily="34" charset="0"/>
              <a:buNone/>
            </a:pPr>
            <a:endParaRPr lang="en-GB" sz="1100" b="1" i="1" dirty="0">
              <a:solidFill>
                <a:srgbClr val="171717"/>
              </a:solidFill>
              <a:effectLst/>
              <a:latin typeface="Segoe UI"/>
              <a:cs typeface="Segoe UI"/>
            </a:endParaRPr>
          </a:p>
          <a:p>
            <a:pPr algn="l">
              <a:buFont typeface="Arial" panose="020B0604020202020204" pitchFamily="34" charset="0"/>
              <a:buNone/>
            </a:pPr>
            <a:r>
              <a:rPr lang="en-GB" sz="1100" b="0" i="0" dirty="0">
                <a:solidFill>
                  <a:srgbClr val="171717"/>
                </a:solidFill>
                <a:effectLst/>
                <a:latin typeface="Segoe UI" panose="020B0502040204020203" pitchFamily="34" charset="0"/>
                <a:sym typeface="Helvetica Neue"/>
              </a:rPr>
              <a:t>Sometimes you need to normalize data where different DateTime formats have been used. Within Azure Databricks, you can use different functions to manipulate DateTime and use it across DataFrames. </a:t>
            </a:r>
          </a:p>
          <a:p>
            <a:pPr algn="l">
              <a:buFont typeface="Arial" panose="020B0604020202020204" pitchFamily="34" charset="0"/>
              <a:buNone/>
            </a:pPr>
            <a:endParaRPr lang="en-GB" sz="11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100" b="1" i="1" dirty="0">
                <a:solidFill>
                  <a:srgbClr val="171717"/>
                </a:solidFill>
                <a:effectLst/>
                <a:latin typeface="Segoe UI"/>
                <a:cs typeface="Segoe UI"/>
                <a:sym typeface="Helvetica Neue"/>
              </a:rPr>
              <a:t>Aggregate functions:</a:t>
            </a:r>
          </a:p>
          <a:p>
            <a:pPr algn="l">
              <a:buFont typeface="Arial" panose="020B0604020202020204" pitchFamily="34" charset="0"/>
              <a:buNone/>
            </a:pPr>
            <a:endParaRPr lang="en-GB" sz="1100" b="1" i="1" dirty="0">
              <a:solidFill>
                <a:srgbClr val="171717"/>
              </a:solidFill>
              <a:effectLst/>
              <a:latin typeface="Segoe UI"/>
              <a:cs typeface="Segoe UI"/>
            </a:endParaRPr>
          </a:p>
          <a:p>
            <a:pPr algn="l"/>
            <a:r>
              <a:rPr lang="en-GB" sz="1600" b="0" i="0" dirty="0">
                <a:effectLst/>
                <a:latin typeface="Helvetica Neue"/>
              </a:rPr>
              <a:t>Aggregating data is one of the more common tasks when working with big data. When there is a question such as what are the total sales, you might think off using an aggregate function. A common used function is the groupBy() function, which g</a:t>
            </a:r>
            <a:r>
              <a:rPr lang="en-GB" sz="1600" b="0" dirty="0">
                <a:effectLst/>
                <a:latin typeface="Helvetica Neue"/>
              </a:rPr>
              <a:t>roups the Dataset using the specified columns, so that we can run aggregation on them, we can see the aggregation per grouping. </a:t>
            </a:r>
            <a:r>
              <a:rPr lang="en-GB" sz="1600" b="0" i="0" dirty="0">
                <a:effectLst/>
                <a:latin typeface="Helvetica Neue"/>
              </a:rPr>
              <a:t>Unlike some other transformations, this transformation does not return a DataFrame. In Scala it returns a RelationalGroupedDataset object and in Python it returns a GroupedData objects. So be mindful these will not be persisted until you store the results in a DataFrame.</a:t>
            </a:r>
          </a:p>
          <a:p>
            <a:pPr algn="l">
              <a:buFont typeface="Arial" panose="020B0604020202020204" pitchFamily="34" charset="0"/>
              <a:buNone/>
            </a:pPr>
            <a:endParaRPr lang="en-GB" sz="11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100" b="1" i="1" dirty="0">
                <a:solidFill>
                  <a:srgbClr val="171717"/>
                </a:solidFill>
                <a:effectLst/>
                <a:latin typeface="Segoe UI"/>
                <a:cs typeface="Segoe UI"/>
                <a:sym typeface="Helvetica Neue"/>
              </a:rPr>
              <a:t>Deduplication of Data:</a:t>
            </a:r>
            <a:endParaRPr lang="en-GB" sz="1100" b="1" i="1" dirty="0">
              <a:solidFill>
                <a:srgbClr val="171717"/>
              </a:solidFill>
              <a:effectLst/>
              <a:latin typeface="Segoe UI"/>
              <a:cs typeface="Segoe UI"/>
            </a:endParaRPr>
          </a:p>
          <a:p>
            <a:pPr algn="l"/>
            <a:endParaRPr lang="en-GB" sz="1100" b="0" i="0" dirty="0">
              <a:solidFill>
                <a:srgbClr val="000000"/>
              </a:solidFill>
              <a:effectLst/>
              <a:latin typeface="Helvetica Neue"/>
            </a:endParaRPr>
          </a:p>
          <a:p>
            <a:pPr algn="l"/>
            <a:r>
              <a:rPr lang="en-GB" sz="1100" b="0" i="0" dirty="0">
                <a:solidFill>
                  <a:srgbClr val="000000"/>
                </a:solidFill>
                <a:effectLst/>
                <a:latin typeface="Helvetica Neue"/>
              </a:rPr>
              <a:t>In many scenarios, you will likely get data where there are duplicate records. In some of the records, the names could be mixed case, while in others, they are uppercase, which results in a deduplication of records. </a:t>
            </a:r>
            <a:endParaRPr lang="en-IE" sz="900" dirty="0">
              <a:latin typeface="Helvetica Neue"/>
              <a:sym typeface="Helvetica Neue"/>
            </a:endParaRPr>
          </a:p>
          <a:p>
            <a:pPr marL="0" indent="0">
              <a:buNone/>
            </a:pPr>
            <a:endParaRPr lang="en-US" sz="900" b="1"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R="0" lvl="0" indent="0" fontAlgn="auto">
              <a:lnSpc>
                <a:spcPct val="90000"/>
              </a:lnSpc>
              <a:spcBef>
                <a:spcPts val="0"/>
              </a:spcBef>
              <a:spcAft>
                <a:spcPts val="340"/>
              </a:spcAft>
              <a:buClrTx/>
              <a:buSzTx/>
              <a:buFontTx/>
              <a:buNone/>
              <a:tabLst/>
              <a:defRPr/>
            </a:pPr>
            <a:endParaRPr lang="en-US" sz="1100" dirty="0">
              <a:solidFill>
                <a:srgbClr val="000000"/>
              </a:solidFill>
              <a:latin typeface="Helvetica Neue"/>
            </a:endParaRPr>
          </a:p>
          <a:p>
            <a:pPr marR="0" lvl="0" indent="0" fontAlgn="auto">
              <a:lnSpc>
                <a:spcPct val="90000"/>
              </a:lnSpc>
              <a:spcBef>
                <a:spcPts val="0"/>
              </a:spcBef>
              <a:spcAft>
                <a:spcPts val="340"/>
              </a:spcAft>
              <a:buClrTx/>
              <a:buSzTx/>
              <a:buFontTx/>
              <a:buNone/>
              <a:tabLst/>
              <a:defRPr/>
            </a:pPr>
            <a:r>
              <a:rPr lang="en-US" sz="1100" dirty="0">
                <a:solidFill>
                  <a:srgbClr val="000000"/>
                </a:solidFill>
                <a:latin typeface="Helvetica Neue"/>
              </a:rPr>
              <a:t>This slide showcases some example of advanced transformation methods that are commonly seen among customers.  In the lab, students will deep-dive into notebook examples of each of the advanced methods mentioned. The students will use the functions to play with DataTime manipulation, aggregate functions and deduplication functions of data.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sz="1800" b="0" i="0" u="sng" strike="noStrike" dirty="0">
                <a:solidFill>
                  <a:srgbClr val="0563C1"/>
                </a:solidFill>
                <a:effectLst/>
                <a:latin typeface="Calibri" panose="020F0502020204030204" pitchFamily="34" charset="0"/>
                <a:hlinkClick r:id="rId3"/>
              </a:rPr>
              <a:t>Work with DataFrames advanced methods in Azure Databricks - Learn | Microsoft Docs</a:t>
            </a:r>
            <a:r>
              <a:rPr lang="en-GB" sz="4000" dirty="0"/>
              <a:t> </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900" spc="0" dirty="0">
                <a:latin typeface="+mn-lt"/>
              </a:rPr>
              <a:t>how to use various Apache Spark DataFrame methods to explore and transform data in Azure Databricks. The student will learn how to perform standard DataFrame methods to explore and transform data. The student will also learn how to perform more advanced tasks, such as removing duplicate data, manipulate date/time values, rename columns, and aggregate data.</a:t>
            </a:r>
          </a:p>
          <a:p>
            <a:pPr>
              <a:lnSpc>
                <a:spcPct val="107000"/>
              </a:lnSpc>
              <a:spcAft>
                <a:spcPts val="800"/>
              </a:spcAft>
            </a:pPr>
            <a:endParaRPr lang="en-GB" sz="900" spc="0" dirty="0">
              <a:latin typeface="+mn-lt"/>
              <a:cs typeface="Calibri" panose="020F0502020204030204"/>
            </a:endParaRPr>
          </a:p>
          <a:p>
            <a:pPr>
              <a:lnSpc>
                <a:spcPct val="107000"/>
              </a:lnSpc>
              <a:spcAft>
                <a:spcPts val="800"/>
              </a:spcAft>
              <a:defRPr/>
            </a:pPr>
            <a:r>
              <a:rPr lang="en-GB" sz="900" dirty="0">
                <a:latin typeface="Calibri" panose="020F0502020204030204"/>
                <a:cs typeface="Calibri" panose="020F0502020204030204"/>
              </a:rPr>
              <a:t>The following exercises will be performed during the lab:</a:t>
            </a:r>
          </a:p>
          <a:p>
            <a:pPr>
              <a:lnSpc>
                <a:spcPct val="107000"/>
              </a:lnSpc>
              <a:spcAft>
                <a:spcPts val="800"/>
              </a:spcAft>
              <a:defRPr/>
            </a:pPr>
            <a:endParaRPr lang="en-GB" sz="900" dirty="0">
              <a:latin typeface="Calibri" panose="020F0502020204030204"/>
              <a:cs typeface="Calibri" panose="020F0502020204030204"/>
            </a:endParaRP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Use DataFrames in Azure Databricks to explore and filter data</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Cache a DataFrame for faster subsequent queries</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Remove duplicate data</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Manipulate date/time values</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Remove and rename DataFrame columns</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it-IT" sz="900">
                <a:latin typeface="+mj-lt"/>
                <a:cs typeface="Segoe UI Semilight"/>
              </a:rPr>
              <a:t>Aggregate data stored in a DataFrame</a:t>
            </a:r>
            <a:endParaRPr lang="en-US" sz="9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9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900" dirty="0"/>
          </a:p>
          <a:p>
            <a:pPr>
              <a:lnSpc>
                <a:spcPct val="107000"/>
              </a:lnSpc>
              <a:spcAft>
                <a:spcPts val="800"/>
              </a:spcAft>
            </a:pPr>
            <a:endParaRPr lang="en-GB" sz="900" spc="0" dirty="0">
              <a:latin typeface="+mn-lt"/>
            </a:endParaRP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a:t>
            </a:r>
            <a:r>
              <a:rPr lang="en-GB" sz="6600" dirty="0">
                <a:effectLst/>
                <a:latin typeface="Calibri" panose="020F0502020204030204" pitchFamily="34" charset="0"/>
                <a:ea typeface="Calibri" panose="020F0502020204030204" pitchFamily="34" charset="0"/>
                <a:cs typeface="Times New Roman" panose="02020603050405020304" pitchFamily="18" charset="0"/>
              </a:rPr>
              <a:t> d</a:t>
            </a:r>
            <a:r>
              <a:rPr lang="en-GB" sz="6600" dirty="0"/>
              <a:t>ata and deep dives into data transformations using Azure Databricks. </a:t>
            </a:r>
            <a:r>
              <a:rPr lang="en-US" sz="1800" dirty="0">
                <a:effectLst/>
                <a:latin typeface="Calibri" panose="020F0502020204030204" pitchFamily="34" charset="0"/>
                <a:ea typeface="Calibri" panose="020F0502020204030204" pitchFamily="34" charset="0"/>
                <a:cs typeface="Times New Roman" panose="02020603050405020304" pitchFamily="18" charset="0"/>
              </a:rPr>
              <a:t>First, you should explain the capabilities of Azure Databricks and create an understanding of what Azure Databricks entails.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you will dive into reading and writing data in Azure Databricks and the various techniques to do so. Third, you will give an initial introduction to working with DataFrames in Azure Databricks, where the focus lies on the usage of the Apache Spark DataFrame API and some basic transformations. Fourth, you will deep-dive into transformations using DataFrames, where advanced methods such as DataTime manipulations will be discussed. </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a:t>
            </a:r>
            <a:r>
              <a:rPr lang="en-GB" sz="1800" spc="0" dirty="0">
                <a:latin typeface="+mn-lt"/>
              </a:rPr>
              <a:t>how to use various Apache Spark DataFrame methods to explore and transform data in Azure Databricks. The student will learn how to perform standard DataFrame methods to explore and transform data. The student will also learn how to perform more advanced tasks, such as removing duplicate data, manipulate date/time values, rename columns, and aggregate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9/13/2021 3:53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you how to use various Apache Spark DataFrame methods to explore and transform data in Azure Databricks. You will learn how to perform standard DataFrame methods to explore and transform data. You will also learn how to perform more advanced tasks, such as removing duplicate data, manipulate date/time values, rename columns, and aggregate data. They will provision the chosen ingestion technology and integrate this with Stream Analytics to create a solution that works with streaming data.</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282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dirty="0"/>
          </a:p>
          <a:p>
            <a:r>
              <a:rPr lang="en-US" dirty="0"/>
              <a:t>Question 1 – </a:t>
            </a:r>
            <a:r>
              <a:rPr lang="en-US" b="1" dirty="0"/>
              <a:t>df.show()</a:t>
            </a:r>
            <a:endParaRPr lang="en-US" b="1" dirty="0">
              <a:cs typeface="Calibri"/>
            </a:endParaRPr>
          </a:p>
          <a:p>
            <a:endParaRPr lang="en-US" dirty="0"/>
          </a:p>
          <a:p>
            <a:pPr>
              <a:spcAft>
                <a:spcPts val="588"/>
              </a:spcAft>
            </a:pPr>
            <a:r>
              <a:rPr lang="en-US" dirty="0">
                <a:cs typeface="Calibri"/>
              </a:rPr>
              <a:t>Question 2 - </a:t>
            </a:r>
            <a:r>
              <a:rPr lang="en-US" dirty="0"/>
              <a:t>Using the select statement and creating a new DataFrame that consists of only 2 columns by the following statement </a:t>
            </a:r>
            <a:r>
              <a:rPr lang="en-GB" b="1" dirty="0"/>
              <a:t>onlyTwoDF = (wholedatasetDF</a:t>
            </a:r>
            <a:endParaRPr lang="en-US" b="1" dirty="0"/>
          </a:p>
          <a:p>
            <a:pPr>
              <a:spcAft>
                <a:spcPts val="588"/>
              </a:spcAft>
            </a:pPr>
            <a:r>
              <a:rPr lang="en-GB" b="1" dirty="0"/>
              <a:t>  .select(“Col1", “Col2“)</a:t>
            </a:r>
            <a:endParaRPr lang="en-US" b="1" dirty="0"/>
          </a:p>
          <a:p>
            <a:pPr>
              <a:spcAft>
                <a:spcPts val="588"/>
              </a:spcAft>
            </a:pPr>
            <a:endParaRPr lang="en-GB" dirty="0">
              <a:cs typeface="Calibri" panose="020F0502020204030204"/>
            </a:endParaRPr>
          </a:p>
          <a:p>
            <a:pPr>
              <a:spcAft>
                <a:spcPts val="588"/>
              </a:spcAft>
            </a:pPr>
            <a:r>
              <a:rPr lang="en-GB" dirty="0">
                <a:cs typeface="Calibri" panose="020F0502020204030204"/>
              </a:rPr>
              <a:t>Question 3 - </a:t>
            </a:r>
            <a:r>
              <a:rPr lang="en-US" dirty="0"/>
              <a:t>The </a:t>
            </a:r>
            <a:r>
              <a:rPr lang="en-US" b="1" dirty="0"/>
              <a:t>groupBy() </a:t>
            </a:r>
            <a:r>
              <a:rPr lang="en-US" dirty="0"/>
              <a:t>function</a:t>
            </a:r>
          </a:p>
          <a:p>
            <a:endParaRPr lang="en-US" dirty="0">
              <a:cs typeface="Calibri" panose="020F0502020204030204"/>
            </a:endParaRPr>
          </a:p>
          <a:p>
            <a:endParaRPr lang="en-IN" dirty="0">
              <a:cs typeface="Calibri" panose="020F0502020204030204"/>
            </a:endParaRP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337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a:p>
            <a:endParaRPr lang="en-US" sz="900" dirty="0">
              <a:cs typeface="Calibri" panose="020F0502020204030204"/>
            </a:endParaRPr>
          </a:p>
          <a:p>
            <a:endParaRPr lang="en-US" sz="900" dirty="0">
              <a:cs typeface="Calibri" panose="020F0502020204030204"/>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9/13/2021 3:53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Azure Databricks is a fully-managed, cloud-based Big Data and Machine Learning platform, which empowers developers to accelerate AI and innovation by simplifying the process of building enterprise-grade production data applications. </a:t>
            </a:r>
            <a:r>
              <a:rPr lang="en-GB" dirty="0">
                <a:solidFill>
                  <a:srgbClr val="171717"/>
                </a:solidFill>
                <a:latin typeface="Segoe UI"/>
                <a:cs typeface="Segoe UI"/>
              </a:rPr>
              <a:t>It integrates with Azure Data services which a Data Engineer should be familiar with. These services could include Azure Data Factory, Azure Synapse Analytics, Power BI and Azure Data Lake Storage. </a:t>
            </a:r>
            <a:endParaRPr lang="en-GB" b="0" i="0" dirty="0">
              <a:solidFill>
                <a:srgbClr val="171717"/>
              </a:solidFill>
              <a:effectLst/>
              <a:latin typeface="Segoe UI" panose="020B0502040204020203" pitchFamily="34" charset="0"/>
              <a:cs typeface="Segoe UI"/>
            </a:endParaRP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Built as a joint effort by the team that started Apache Spark and Microsoft, Azure Databricks provides data engineering teams with a single platform for Big Data processing.</a:t>
            </a:r>
            <a:r>
              <a:rPr lang="en-GB" dirty="0">
                <a:solidFill>
                  <a:srgbClr val="171717"/>
                </a:solidFill>
                <a:latin typeface="Segoe UI"/>
                <a:cs typeface="Segoe UI"/>
              </a:rPr>
              <a:t> It is also used by Data scientists as a platform to build their machine learning models. </a:t>
            </a:r>
            <a:endParaRPr lang="en-GB" b="0" i="0" dirty="0">
              <a:solidFill>
                <a:srgbClr val="171717"/>
              </a:solidFill>
              <a:effectLst/>
              <a:latin typeface="Segoe UI" panose="020B0502040204020203" pitchFamily="34" charset="0"/>
              <a:cs typeface="Segoe UI"/>
            </a:endParaRP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Azure Databricks</a:t>
            </a:r>
            <a:r>
              <a:rPr lang="en-GB" dirty="0">
                <a:solidFill>
                  <a:srgbClr val="171717"/>
                </a:solidFill>
                <a:latin typeface="Segoe UI"/>
                <a:cs typeface="Segoe UI"/>
              </a:rPr>
              <a:t> uses an optimized Databricks runtime engine</a:t>
            </a:r>
            <a:r>
              <a:rPr lang="en-GB" b="0" i="0" dirty="0">
                <a:solidFill>
                  <a:srgbClr val="171717"/>
                </a:solidFill>
                <a:effectLst/>
                <a:latin typeface="Segoe UI"/>
                <a:cs typeface="Segoe UI"/>
              </a:rPr>
              <a:t>, to provide an end-to-end managed Apache Spark platform optimized for the cloud, whilst having the benefits of the enterprise scale and security of the Microsoft Azure platform.  Azure Databricks makes it simple to run large-scale data engineering Spark workloads.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Azure Databricks, as a compute engine, sits at the center of your Azure-based software platform and provides native integration with Azure Active Directory (Azure AD) and other Azure services. Azure Databricks is optimized from the ground up, with a focus on performance and cost-efficiency in the cloud. Since the core engine of Azure Databricks runs on Spark, it enables you to analyze big data using Scala, Python Java, R or SQL,  and develop machine learning models, process graphs, and analyze real-time data streams.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defTabSz="932742">
              <a:lnSpc>
                <a:spcPct val="90000"/>
              </a:lnSpc>
              <a:spcAft>
                <a:spcPts val="340"/>
              </a:spcAf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US" sz="900" kern="1200" dirty="0">
                <a:solidFill>
                  <a:schemeClr val="tx1"/>
                </a:solidFill>
                <a:effectLst/>
                <a:latin typeface="Segoe UI Light" pitchFamily="34" charset="0"/>
                <a:ea typeface="+mn-ea"/>
                <a:cs typeface="+mn-cs"/>
              </a:rPr>
              <a:t>This slide gives an overview of the Azure Data Services integrations with Azure Databricks. It also provides you with an overview of the optimized Databricks runtime engine and the different roles that are meant to be using Azure Databricks. </a:t>
            </a:r>
          </a:p>
          <a:p>
            <a:pPr defTabSz="932742">
              <a:lnSpc>
                <a:spcPct val="90000"/>
              </a:lnSpc>
              <a:spcAft>
                <a:spcPts val="340"/>
              </a:spcAf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dirty="0">
                <a:solidFill>
                  <a:srgbClr val="171717"/>
                </a:solidFill>
                <a:latin typeface="Segoe UI"/>
                <a:cs typeface="Segoe UI"/>
              </a:rPr>
              <a:t>Call out to the students, that in the lab for this module, they will experience working with notebooks in Azure Databricks and create an understanding of DataFrames. This is only one aspect of Azure Databricks and they will cover more in later modules.</a:t>
            </a:r>
            <a:endParaRPr lang="en-US" dirty="0">
              <a:solidFill>
                <a:srgbClr val="171717"/>
              </a:solidFill>
              <a:latin typeface="Segoe UI"/>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rgbClr val="171717"/>
              </a:solidFill>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rgbClr val="171717"/>
                </a:solidFill>
                <a:latin typeface="Segoe UI" panose="020B0502040204020203" pitchFamily="34" charset="0"/>
              </a:rPr>
              <a:t>Related Module: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rgbClr val="171717"/>
                </a:solidFill>
                <a:latin typeface="Segoe UI"/>
                <a:cs typeface="Segoe UI"/>
              </a:rPr>
              <a:t>Module 15: </a:t>
            </a:r>
            <a:r>
              <a:rPr lang="en-GB" dirty="0">
                <a:solidFill>
                  <a:srgbClr val="171717"/>
                </a:solidFill>
                <a:latin typeface="Segoe UI"/>
                <a:cs typeface="Segoe UI"/>
              </a:rPr>
              <a:t>Create a Stream Processing Solution with Event Hubs and Azure Databricks</a:t>
            </a:r>
            <a:endParaRPr lang="en-US" dirty="0">
              <a:solidFill>
                <a:srgbClr val="171717"/>
              </a:solidFill>
              <a:latin typeface="Segoe UI"/>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atin typeface="Segoe UI Light" pitchFamily="34" charset="0"/>
              <a:cs typeface="Segoe UI Light"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https://docs.microsoft.com/en-us/learn/modules/describe-azure-databricks/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gn="l">
              <a:buFont typeface="Arial" panose="020B0604020202020204" pitchFamily="34" charset="0"/>
              <a:buNone/>
            </a:pPr>
            <a:r>
              <a:rPr lang="en-GB" sz="1100" b="0" i="0" dirty="0">
                <a:solidFill>
                  <a:srgbClr val="171717"/>
                </a:solidFill>
                <a:effectLst/>
                <a:latin typeface="Segoe UI" panose="020B0502040204020203" pitchFamily="34" charset="0"/>
              </a:rPr>
              <a:t>You can use Azure Databricks in order to read multiple file types, both with and without a Schema. You can read and write from various formats such as CSV, Parquet, and JSON. </a:t>
            </a:r>
          </a:p>
          <a:p>
            <a:pPr algn="l">
              <a:buFont typeface="Arial" panose="020B0604020202020204" pitchFamily="34" charset="0"/>
              <a:buNone/>
            </a:pPr>
            <a:r>
              <a:rPr lang="en-GB" sz="1100" b="0" i="0" dirty="0">
                <a:solidFill>
                  <a:srgbClr val="171717"/>
                </a:solidFill>
                <a:effectLst/>
                <a:latin typeface="Segoe UI" panose="020B0502040204020203" pitchFamily="34" charset="0"/>
              </a:rPr>
              <a:t>In addition to that, Azure Databricks can combine inputs from files and data stores, such as Azure SQL Database, Azure Data Lake storage, and Azure Synapse Analytics. </a:t>
            </a:r>
          </a:p>
          <a:p>
            <a:pPr algn="l">
              <a:buFont typeface="Arial" panose="020B0604020202020204" pitchFamily="34" charset="0"/>
              <a:buNone/>
            </a:pPr>
            <a:r>
              <a:rPr lang="en-GB" sz="1100" b="0" i="0" dirty="0">
                <a:solidFill>
                  <a:srgbClr val="171717"/>
                </a:solidFill>
                <a:effectLst/>
                <a:latin typeface="Segoe UI" panose="020B0502040204020203" pitchFamily="34" charset="0"/>
              </a:rPr>
              <a:t>Within the notebook experience of Azure Databricks, you have multiple language support in order to read and write data by using code your prefer.  This is typically perform against an object known as a DataFrame.</a:t>
            </a:r>
          </a:p>
          <a:p>
            <a:pPr algn="l">
              <a:buFont typeface="Arial" panose="020B0604020202020204" pitchFamily="34" charset="0"/>
              <a:buNone/>
            </a:pPr>
            <a:endParaRPr lang="en-GB" sz="1100" b="0" i="0" dirty="0">
              <a:solidFill>
                <a:srgbClr val="171717"/>
              </a:solidFill>
              <a:effectLst/>
              <a:latin typeface="Segoe UI" panose="020B0502040204020203" pitchFamily="34" charset="0"/>
            </a:endParaRPr>
          </a:p>
          <a:p>
            <a:pPr algn="l"/>
            <a:r>
              <a:rPr lang="en-GB" sz="1100" b="0" i="0" dirty="0">
                <a:solidFill>
                  <a:srgbClr val="171717"/>
                </a:solidFill>
                <a:effectLst/>
                <a:latin typeface="Segoe UI" panose="020B0502040204020203" pitchFamily="34" charset="0"/>
              </a:rPr>
              <a:t>You could view DataFrames as you might see data in Microsoft Excel. It's like a box with squares in it, that organizes data, which we could also refer to as a table of data. It is a single set of two-dimensional data that can have multiple rows and columns in the data. Each row, is a sample of data. Each column is a variable or parameter that is able to describe the data.</a:t>
            </a:r>
          </a:p>
          <a:p>
            <a:pPr algn="l"/>
            <a:endParaRPr lang="en-GB" sz="1100" b="0" i="0" dirty="0">
              <a:solidFill>
                <a:srgbClr val="171717"/>
              </a:solidFill>
              <a:effectLst/>
              <a:latin typeface="Segoe UI" panose="020B0502040204020203" pitchFamily="34" charset="0"/>
            </a:endParaRPr>
          </a:p>
          <a:p>
            <a:pPr algn="l"/>
            <a:r>
              <a:rPr lang="en-GB" sz="1100" b="0" i="0" dirty="0">
                <a:solidFill>
                  <a:srgbClr val="171717"/>
                </a:solidFill>
                <a:effectLst/>
                <a:latin typeface="Segoe UI" panose="020B0502040204020203" pitchFamily="34" charset="0"/>
              </a:rPr>
              <a:t>What would happen though, if you have thousands and thousands boxes?</a:t>
            </a:r>
          </a:p>
          <a:p>
            <a:pPr algn="l"/>
            <a:endParaRPr lang="en-GB" sz="1100" b="0" i="0" dirty="0">
              <a:solidFill>
                <a:srgbClr val="171717"/>
              </a:solidFill>
              <a:effectLst/>
              <a:latin typeface="Segoe UI" panose="020B0502040204020203" pitchFamily="34" charset="0"/>
            </a:endParaRPr>
          </a:p>
          <a:p>
            <a:pPr algn="l"/>
            <a:r>
              <a:rPr lang="en-GB" sz="1100" b="0" i="0" dirty="0">
                <a:solidFill>
                  <a:srgbClr val="171717"/>
                </a:solidFill>
                <a:effectLst/>
                <a:latin typeface="Segoe UI" panose="020B0502040204020203" pitchFamily="34" charset="0"/>
              </a:rPr>
              <a:t>A DataFrame creates a data structure and it's one of the core data structures in Spark. In Spark, a DataFrame is seen as a distributed collection of data that is organized into columns that have names. As you start reading or loading data that is unstructured, semi-structured, or structured. A DataFrame can start transforming that data in order to gain insights. You can use different languages that have different functionalities, like using Spark SQL, PySpark, and others to read and manipulate the data as you require.</a:t>
            </a:r>
          </a:p>
          <a:p>
            <a:pPr algn="l">
              <a:buFont typeface="Arial" panose="020B0604020202020204" pitchFamily="34" charset="0"/>
              <a:buNone/>
            </a:pPr>
            <a:endParaRPr lang="en-GB" sz="1100" b="0" i="0" dirty="0">
              <a:solidFill>
                <a:srgbClr val="171717"/>
              </a:solidFill>
              <a:effectLst/>
              <a:latin typeface="Segoe UI" panose="020B0502040204020203"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L="0" marR="0" lvl="0" indent="0" algn="l" defTabSz="914400" rtl="0" eaLnBrk="1" fontAlgn="auto" latinLnBrk="0" hangingPunct="1">
              <a:lnSpc>
                <a:spcPct val="90000"/>
              </a:lnSpc>
              <a:spcBef>
                <a:spcPts val="0"/>
              </a:spcBef>
              <a:spcAft>
                <a:spcPts val="340"/>
              </a:spcAft>
              <a:buClrTx/>
              <a:buSzTx/>
              <a:buFontTx/>
              <a:buNone/>
              <a:tabLst/>
              <a:defRPr/>
            </a:pPr>
            <a:r>
              <a:rPr lang="en-US" sz="1100" dirty="0">
                <a:solidFill>
                  <a:srgbClr val="171717"/>
                </a:solidFill>
                <a:latin typeface="Segoe UI" panose="020B0502040204020203" pitchFamily="34" charset="0"/>
              </a:rPr>
              <a:t>This slide focusses on reading and writing data and the ease to do so in Azure Databricks, as some customers already use Azure Databricks. </a:t>
            </a:r>
            <a:r>
              <a:rPr lang="en-GB" sz="1100" dirty="0">
                <a:solidFill>
                  <a:srgbClr val="171717"/>
                </a:solidFill>
                <a:latin typeface="Segoe UI"/>
                <a:cs typeface="Segoe UI"/>
              </a:rPr>
              <a:t>Call out to the students, that in the lab for this module, they will experience working with Azure Databricks and how reading and writing data with the use of DataFrames works within Azure Databricks. </a:t>
            </a:r>
            <a:endParaRPr lang="en-GB" sz="1100" dirty="0">
              <a:solidFill>
                <a:srgbClr val="171717"/>
              </a:solidFill>
              <a:latin typeface="Segoe UI" panose="020B0502040204020203" pitchFamily="34" charset="0"/>
              <a:cs typeface="Segoe UI"/>
            </a:endParaRP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R="0" lvl="0" indent="0" fontAlgn="auto">
              <a:lnSpc>
                <a:spcPct val="90000"/>
              </a:lnSpc>
              <a:spcBef>
                <a:spcPts val="0"/>
              </a:spcBef>
              <a:spcAft>
                <a:spcPts val="340"/>
              </a:spcAft>
              <a:buClrTx/>
              <a:buSzTx/>
              <a:tabLst/>
              <a:defRPr/>
            </a:pPr>
            <a:r>
              <a:rPr lang="en-US" sz="1100" dirty="0">
                <a:solidFill>
                  <a:srgbClr val="171717"/>
                </a:solidFill>
                <a:latin typeface="Segoe UI" panose="020B0502040204020203" pitchFamily="34" charset="0"/>
              </a:rPr>
              <a:t>A related module in this course is for streaming with Azure Databricks, which can be found here:</a:t>
            </a: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R="0" lvl="0" indent="0" fontAlgn="auto">
              <a:lnSpc>
                <a:spcPct val="90000"/>
              </a:lnSpc>
              <a:spcBef>
                <a:spcPts val="0"/>
              </a:spcBef>
              <a:spcAft>
                <a:spcPts val="340"/>
              </a:spcAft>
              <a:buClrTx/>
              <a:buSzTx/>
              <a:tabLst/>
              <a:defRPr/>
            </a:pPr>
            <a:r>
              <a:rPr lang="en-GB" sz="1100" dirty="0">
                <a:solidFill>
                  <a:srgbClr val="171717"/>
                </a:solidFill>
                <a:latin typeface="Segoe UI" panose="020B0502040204020203" pitchFamily="34" charset="0"/>
              </a:rPr>
              <a:t>Module 11: Create a Stream Processing Solution with Event Hubs and Azure Databricks</a:t>
            </a:r>
          </a:p>
          <a:p>
            <a:pPr>
              <a:lnSpc>
                <a:spcPct val="90000"/>
              </a:lnSpc>
              <a:spcAft>
                <a:spcPts val="340"/>
              </a:spcAft>
              <a:defRPr/>
            </a:pPr>
            <a:endParaRPr lang="en-GB" sz="1100" dirty="0">
              <a:solidFill>
                <a:srgbClr val="171717"/>
              </a:solidFill>
              <a:latin typeface="Segoe UI" panose="020B0502040204020203" pitchFamily="34" charset="0"/>
              <a:cs typeface="Segoe UI"/>
            </a:endParaRPr>
          </a:p>
          <a:p>
            <a:pPr marR="0" lvl="0" indent="0" fontAlgn="auto">
              <a:lnSpc>
                <a:spcPct val="90000"/>
              </a:lnSpc>
              <a:spcBef>
                <a:spcPts val="0"/>
              </a:spcBef>
              <a:spcAft>
                <a:spcPts val="340"/>
              </a:spcAft>
              <a:buClrTx/>
              <a:buSzTx/>
              <a:tabLst/>
              <a:defRPr/>
            </a:pPr>
            <a:endParaRPr lang="en-US" sz="1100" dirty="0">
              <a:solidFill>
                <a:srgbClr val="171717"/>
              </a:solidFill>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2800" dirty="0">
                <a:hlinkClick r:id="rId3"/>
              </a:rPr>
              <a:t>Read and write data in Azure Databricks - Learn | Microsoft Docs</a:t>
            </a: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algn="l"/>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a:cs typeface="Segoe UI"/>
              </a:rPr>
              <a:t>Go through the three steps that would be required to initiate the reading of data in Azure Databricks</a:t>
            </a:r>
          </a:p>
          <a:p>
            <a:endParaRPr lang="en-GB" b="0" i="0" dirty="0">
              <a:solidFill>
                <a:srgbClr val="171717"/>
              </a:solidFill>
              <a:effectLst/>
              <a:latin typeface="Segoe UI"/>
              <a:cs typeface="Segoe UI"/>
            </a:endParaRPr>
          </a:p>
          <a:p>
            <a:pPr marL="228600" indent="-228600">
              <a:buAutoNum type="arabicPeriod"/>
            </a:pPr>
            <a:r>
              <a:rPr lang="en-GB" b="0" i="0" dirty="0">
                <a:solidFill>
                  <a:srgbClr val="171717"/>
                </a:solidFill>
                <a:effectLst/>
                <a:latin typeface="Segoe UI"/>
                <a:cs typeface="Segoe UI"/>
              </a:rPr>
              <a:t>Connect to the underlying data store as shown in cell 1</a:t>
            </a:r>
          </a:p>
          <a:p>
            <a:pPr marL="228600" indent="-228600">
              <a:buAutoNum type="arabicPeriod"/>
            </a:pPr>
            <a:r>
              <a:rPr lang="en-GB" b="0" i="0" dirty="0">
                <a:solidFill>
                  <a:srgbClr val="171717"/>
                </a:solidFill>
                <a:effectLst/>
                <a:latin typeface="Segoe UI"/>
                <a:cs typeface="Segoe UI"/>
              </a:rPr>
              <a:t>Create the data frame as shown in cell 2</a:t>
            </a:r>
          </a:p>
          <a:p>
            <a:pPr marL="228600" indent="-228600">
              <a:buAutoNum type="arabicPeriod"/>
            </a:pPr>
            <a:r>
              <a:rPr lang="en-GB" b="0" i="0" dirty="0">
                <a:solidFill>
                  <a:srgbClr val="171717"/>
                </a:solidFill>
                <a:effectLst/>
                <a:latin typeface="Segoe UI"/>
                <a:cs typeface="Segoe UI"/>
              </a:rPr>
              <a:t>Display the data frame results as shown in cell 3</a:t>
            </a:r>
            <a:endParaRPr lang="en-GB" b="0" i="0" dirty="0">
              <a:solidFill>
                <a:srgbClr val="171717"/>
              </a:solidFill>
              <a:effectLst/>
              <a:latin typeface="Segoe UI" panose="020B0502040204020203"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defTabSz="932742">
              <a:lnSpc>
                <a:spcPct val="90000"/>
              </a:lnSpc>
              <a:spcAft>
                <a:spcPts val="340"/>
              </a:spcAft>
              <a:defRPr/>
            </a:pPr>
            <a:endParaRPr lang="en-US" sz="9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900" kern="1200" dirty="0">
                <a:solidFill>
                  <a:schemeClr val="tx1"/>
                </a:solidFill>
                <a:effectLst/>
                <a:latin typeface="Segoe UI Light" pitchFamily="34" charset="0"/>
                <a:ea typeface="+mn-ea"/>
                <a:cs typeface="+mn-cs"/>
              </a:rPr>
              <a:t>Explain to the students that the example on the screen is using Scala, but this can be performed using other languages such as Python</a:t>
            </a:r>
            <a:endParaRPr lang="en-US" dirty="0">
              <a:solidFill>
                <a:srgbClr val="171717"/>
              </a:solidFill>
              <a:latin typeface="Segoe UI"/>
              <a:cs typeface="Segoe UI"/>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latin typeface="Segoe UI Light" pitchFamily="34" charset="0"/>
              <a:cs typeface="Segoe UI Light"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b="0" dirty="0"/>
              <a:t>https://docs.microsoft.com/en-us/learn/modules/read-write-data-azure-databricks/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endParaRPr lang="en-US" sz="500" b="0" i="0" u="none" strike="noStrike" dirty="0">
              <a:effectLst/>
              <a:latin typeface="Arial" panose="020B0604020202020204" pitchFamily="34" charset="0"/>
            </a:endParaRPr>
          </a:p>
          <a:p>
            <a:r>
              <a:rPr lang="en-US" sz="500" b="0" i="0" u="none" strike="noStrike" dirty="0">
                <a:effectLst/>
                <a:latin typeface="Arial" panose="020B0604020202020204" pitchFamily="34" charset="0"/>
              </a:rPr>
              <a:t>This slide is intended to show similes between the SQL language with the Python language. Both of which can be used in Azure Databricks. You can use these statement to data select statements in a variety of ways such as</a:t>
            </a:r>
          </a:p>
          <a:p>
            <a:endParaRPr lang="en-US" sz="500" b="0" i="0" u="none" strike="noStrike" dirty="0">
              <a:effectLst/>
              <a:latin typeface="Arial" panose="020B0604020202020204" pitchFamily="34" charset="0"/>
            </a:endParaRPr>
          </a:p>
          <a:p>
            <a:pPr marL="228600" indent="-228600">
              <a:buAutoNum type="arabicPeriod"/>
            </a:pPr>
            <a:r>
              <a:rPr lang="en-US" sz="500" b="0" i="0" u="none" strike="noStrike" dirty="0">
                <a:effectLst/>
                <a:latin typeface="Arial" panose="020B0604020202020204" pitchFamily="34" charset="0"/>
              </a:rPr>
              <a:t>The ability to filter the data by rows and columns</a:t>
            </a:r>
          </a:p>
          <a:p>
            <a:pPr marL="228600" indent="-228600">
              <a:buAutoNum type="arabicPeriod"/>
            </a:pPr>
            <a:r>
              <a:rPr lang="en-US" sz="500" b="0" i="0" u="none" strike="noStrike" dirty="0">
                <a:effectLst/>
                <a:latin typeface="Arial" panose="020B0604020202020204" pitchFamily="34" charset="0"/>
              </a:rPr>
              <a:t>The ability to sort the data using order</a:t>
            </a:r>
          </a:p>
          <a:p>
            <a:pPr marL="228600" indent="-228600">
              <a:buAutoNum type="arabicPeriod"/>
            </a:pPr>
            <a:r>
              <a:rPr lang="en-US" sz="500" b="0" i="0" u="none" strike="noStrike" dirty="0">
                <a:effectLst/>
                <a:latin typeface="Arial" panose="020B0604020202020204" pitchFamily="34" charset="0"/>
              </a:rPr>
              <a:t>Creating aggregate based result sets using group by </a:t>
            </a:r>
          </a:p>
          <a:p>
            <a:endParaRPr lang="en-US" sz="5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Instructor notes and guidance.</a:t>
            </a:r>
          </a:p>
          <a:p>
            <a:endParaRPr lang="en-US" sz="500" b="0" i="0" u="none" strike="noStrike" dirty="0">
              <a:effectLst/>
              <a:latin typeface="Arial" panose="020B0604020202020204" pitchFamily="34" charset="0"/>
            </a:endParaRPr>
          </a:p>
          <a:p>
            <a:r>
              <a:rPr lang="en-US" sz="500" b="0" i="0" u="none" strike="noStrike" dirty="0">
                <a:effectLst/>
                <a:latin typeface="Arial" panose="020B0604020202020204" pitchFamily="34" charset="0"/>
              </a:rPr>
              <a:t>The best way to showcase this is to come up with your owns notebooks that can show off some of the capabilities in your preferred language</a:t>
            </a:r>
          </a:p>
          <a:p>
            <a:endParaRPr lang="en-US" sz="500" b="0" i="0" u="none" strike="noStrike"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Recommended reading for this slide</a:t>
            </a:r>
          </a:p>
          <a:p>
            <a:endParaRPr lang="en-US" sz="500" b="0" i="0" u="none" strike="noStrike" dirty="0">
              <a:effectLst/>
              <a:latin typeface="Arial" panose="020B0604020202020204" pitchFamily="34" charset="0"/>
            </a:endParaRPr>
          </a:p>
          <a:p>
            <a:r>
              <a:rPr lang="en-US" sz="500" b="0" i="0" u="none" strike="noStrike" dirty="0">
                <a:effectLst/>
                <a:latin typeface="Arial" panose="020B0604020202020204" pitchFamily="34" charset="0"/>
              </a:rPr>
              <a:t>https://docs.microsoft.com/en-us/learn/modules/work-dataframes-azure-databricks/</a:t>
            </a: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a:p>
            <a:endParaRPr lang="en-US" sz="500" b="0" i="0" u="none" strike="noStrike"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1088105"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000" b="0" i="0" u="none" strike="noStrike" kern="1200" cap="none" spc="0" normalizeH="0" baseline="0" noProof="0" smtClean="0">
                <a:ln>
                  <a:noFill/>
                </a:ln>
                <a:solidFill>
                  <a:srgbClr val="505050"/>
                </a:solidFill>
                <a:effectLst/>
                <a:uLnTx/>
                <a:uFillTx/>
                <a:latin typeface="Segoe UI Light" pitchFamily="34" charset="0"/>
                <a:ea typeface="+mn-ea"/>
                <a:cs typeface="Arial" pitchFamily="34" charset="0"/>
              </a:rPr>
              <a:pPr marL="0" marR="0" lvl="0" indent="0" algn="r" defTabSz="1088105"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50505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251794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CDC0-A079-4CF6-8394-F7CDD188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4C8909A-3EA0-4A5B-AE19-EF856296C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EAAB0D76-7ED8-4F5E-9E6B-71D75A4F3C4B}"/>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5" name="Footer Placeholder 4">
            <a:extLst>
              <a:ext uri="{FF2B5EF4-FFF2-40B4-BE49-F238E27FC236}">
                <a16:creationId xmlns:a16="http://schemas.microsoft.com/office/drawing/2014/main" id="{1726299B-F952-4168-B2B5-84411E99640F}"/>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6EDC540F-BA56-4B85-9444-F286A348295E}"/>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57730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9C12-0EA7-4EF1-B027-E0CCCE58CE09}"/>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60EBD5B-4CE2-4065-BECD-18B1B23A3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2C1B26B-D163-4975-A5EB-C85A7243F6E7}"/>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5" name="Footer Placeholder 4">
            <a:extLst>
              <a:ext uri="{FF2B5EF4-FFF2-40B4-BE49-F238E27FC236}">
                <a16:creationId xmlns:a16="http://schemas.microsoft.com/office/drawing/2014/main" id="{2974CE3E-9226-44BC-8686-F18C37B0A158}"/>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8FD8FB5-236D-41F6-8D4B-863DC82FCD93}"/>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77071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53FE1F-CCB9-4912-AF08-D0CA7C4647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8806B16-8728-466E-885D-3DBAD9878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B47A1F3-C402-4053-9E5A-6F9A6CBB4BBA}"/>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5" name="Footer Placeholder 4">
            <a:extLst>
              <a:ext uri="{FF2B5EF4-FFF2-40B4-BE49-F238E27FC236}">
                <a16:creationId xmlns:a16="http://schemas.microsoft.com/office/drawing/2014/main" id="{0B4C8166-9C51-45D3-92C9-670F330B093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3FB75C0F-1A9B-4456-881D-BBEAF70A6446}"/>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9469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32480988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019272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22910613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808971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572342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3816238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33641537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25460628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9207-27D8-458D-85D0-442F803FE27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8150E1A-DE24-42A9-94AC-9976220B8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3B83D2F-C328-4E79-83B7-36E7E8E4662E}"/>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5" name="Footer Placeholder 4">
            <a:extLst>
              <a:ext uri="{FF2B5EF4-FFF2-40B4-BE49-F238E27FC236}">
                <a16:creationId xmlns:a16="http://schemas.microsoft.com/office/drawing/2014/main" id="{72F23F3B-5F7F-4A53-99F1-B58591DE1C82}"/>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CA9FFCD5-7227-4E82-A333-ABE64FE6CED1}"/>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33999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878575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208508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110849776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9856424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298767925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85921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13/09/2021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326433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794570"/>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01094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29262871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7331680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4D00-3241-4898-8C1D-6CC27C9DE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45BE209-55A5-467C-8E84-3E0F1716B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AB0F0-A526-49C8-8291-20F727DB733E}"/>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5" name="Footer Placeholder 4">
            <a:extLst>
              <a:ext uri="{FF2B5EF4-FFF2-40B4-BE49-F238E27FC236}">
                <a16:creationId xmlns:a16="http://schemas.microsoft.com/office/drawing/2014/main" id="{0D21229C-0810-434A-9441-29E5E2C154C1}"/>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A1B20CFF-741B-45E7-938E-EBCC0526E885}"/>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640080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22242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358748569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9380670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456050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9078311"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37731741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512857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259090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769667"/>
            <a:ext cx="7454644" cy="396104"/>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448397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28681" y="2532448"/>
            <a:ext cx="5428936" cy="1793104"/>
          </a:xfrm>
          <a:prstGeom prst="rect">
            <a:avLst/>
          </a:prstGeom>
          <a:noFill/>
        </p:spPr>
        <p:txBody>
          <a:bodyPr lIns="0" tIns="0" rIns="0" bIns="182880" anchor="t" anchorCtr="0"/>
          <a:lstStyle>
            <a:lvl1pPr>
              <a:defRPr sz="4705" strike="noStrike" spc="-49"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239927866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9585034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DDDA-50EF-43A1-971F-053F01F84D3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BAECF8D-CA48-4CBD-8115-AEAD7C495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D6781BA3-574D-4197-A032-6AB66D1CF9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59303C5-712C-426A-AD99-12EB7B03316D}"/>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6" name="Footer Placeholder 5">
            <a:extLst>
              <a:ext uri="{FF2B5EF4-FFF2-40B4-BE49-F238E27FC236}">
                <a16:creationId xmlns:a16="http://schemas.microsoft.com/office/drawing/2014/main" id="{000A4B32-2CCA-478F-842B-EBA84FF09AFF}"/>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B017729A-0204-494A-B938-8AF0704AB709}"/>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289676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431"/>
            <a:ext cx="2601619" cy="403137"/>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3420053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227061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8900440"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410569657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41478968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28774440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D3C4-CD83-4EE4-BB2E-5B7FA6A494F4}"/>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AB023F5-45E4-4714-9927-6DC17999F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6915D-EAFC-484C-BE4D-39F31EE70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3481C8F-35D3-41E3-A348-9DA6F12E1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CDC5F5-7044-4F6B-B364-E8EDF48F5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483B57A-A815-4421-A93D-62DC544C3BC9}"/>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8" name="Footer Placeholder 7">
            <a:extLst>
              <a:ext uri="{FF2B5EF4-FFF2-40B4-BE49-F238E27FC236}">
                <a16:creationId xmlns:a16="http://schemas.microsoft.com/office/drawing/2014/main" id="{3A9F306E-5C98-4FC3-82FB-5C8F8941274E}"/>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1F84717B-CEDA-4360-89A5-93B56CEBFDC4}"/>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10470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42C3-9BF5-41E4-89FA-928CD27AA46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9A3F3E9-7346-4111-A0B7-135E5D6A3BC3}"/>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4" name="Footer Placeholder 3">
            <a:extLst>
              <a:ext uri="{FF2B5EF4-FFF2-40B4-BE49-F238E27FC236}">
                <a16:creationId xmlns:a16="http://schemas.microsoft.com/office/drawing/2014/main" id="{016EE449-EB1F-4672-8734-161382B8FB91}"/>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BC53A29D-A500-4125-9CEB-50666236D107}"/>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17944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0886F-32E6-4BCF-8EB8-742F3B016227}"/>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3" name="Footer Placeholder 2">
            <a:extLst>
              <a:ext uri="{FF2B5EF4-FFF2-40B4-BE49-F238E27FC236}">
                <a16:creationId xmlns:a16="http://schemas.microsoft.com/office/drawing/2014/main" id="{C45BB57F-ADE1-475D-8C57-F8F222615A2F}"/>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F74B6412-DA16-4F72-A060-377B7D01D343}"/>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233225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280D-5671-4313-AF2F-CC04E9377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A4B214B-6874-4373-89DC-04A90D207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0BA9C1C-C4CD-423A-98BA-06BCB71B3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727AB-BFAE-4524-B3E2-08BB94847373}"/>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6" name="Footer Placeholder 5">
            <a:extLst>
              <a:ext uri="{FF2B5EF4-FFF2-40B4-BE49-F238E27FC236}">
                <a16:creationId xmlns:a16="http://schemas.microsoft.com/office/drawing/2014/main" id="{417CB261-CCBE-4D69-944A-D7D0644F762D}"/>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CEA2CA15-076A-4F63-94A0-71F801ADF1E1}"/>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4611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610F-5C64-42CD-BA4F-B28B28716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5D30861-E214-4EA0-8675-FF4750BF7D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FA5AE562-C679-4E60-83F7-79646C3BB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0B98E-E17F-4592-BFDE-A1882A5BB220}"/>
              </a:ext>
            </a:extLst>
          </p:cNvPr>
          <p:cNvSpPr>
            <a:spLocks noGrp="1"/>
          </p:cNvSpPr>
          <p:nvPr>
            <p:ph type="dt" sz="half" idx="10"/>
          </p:nvPr>
        </p:nvSpPr>
        <p:spPr/>
        <p:txBody>
          <a:bodyPr/>
          <a:lstStyle/>
          <a:p>
            <a:fld id="{45D1D550-937D-448F-87CA-89A1D4D4FC23}" type="datetimeFigureOut">
              <a:rPr lang="en-IE" smtClean="0"/>
              <a:t>13/09/2021</a:t>
            </a:fld>
            <a:endParaRPr lang="en-IE" dirty="0"/>
          </a:p>
        </p:txBody>
      </p:sp>
      <p:sp>
        <p:nvSpPr>
          <p:cNvPr id="6" name="Footer Placeholder 5">
            <a:extLst>
              <a:ext uri="{FF2B5EF4-FFF2-40B4-BE49-F238E27FC236}">
                <a16:creationId xmlns:a16="http://schemas.microsoft.com/office/drawing/2014/main" id="{61A6695F-7356-4A09-8696-D83EC518C7E9}"/>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362A0537-8E17-486B-ADE6-BB51BCEE7F75}"/>
              </a:ext>
            </a:extLst>
          </p:cNvPr>
          <p:cNvSpPr>
            <a:spLocks noGrp="1"/>
          </p:cNvSpPr>
          <p:nvPr>
            <p:ph type="sldNum" sz="quarter" idx="12"/>
          </p:nvPr>
        </p:nvSpPr>
        <p:spPr/>
        <p:txBody>
          <a:bodyPr/>
          <a:lstStyle/>
          <a:p>
            <a:fld id="{63823BFD-F804-4FE6-87FB-E7D6A4872442}" type="slidenum">
              <a:rPr lang="en-IE" smtClean="0"/>
              <a:t>‹#›</a:t>
            </a:fld>
            <a:endParaRPr lang="en-IE" dirty="0"/>
          </a:p>
        </p:txBody>
      </p:sp>
    </p:spTree>
    <p:extLst>
      <p:ext uri="{BB962C8B-B14F-4D97-AF65-F5344CB8AC3E}">
        <p14:creationId xmlns:p14="http://schemas.microsoft.com/office/powerpoint/2010/main" val="188372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5.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5.png"/><Relationship Id="rId4" Type="http://schemas.openxmlformats.org/officeDocument/2006/relationships/slideLayout" Target="../slideLayouts/slideLayout40.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3C89F-810B-455B-B264-D261A7DFD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0BE7329-2390-4091-9FE9-F72035C06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DEB18F9-7D66-4455-A409-19319807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1D550-937D-448F-87CA-89A1D4D4FC23}" type="datetimeFigureOut">
              <a:rPr lang="en-IE" smtClean="0"/>
              <a:t>13/09/2021</a:t>
            </a:fld>
            <a:endParaRPr lang="en-IE" dirty="0"/>
          </a:p>
        </p:txBody>
      </p:sp>
      <p:sp>
        <p:nvSpPr>
          <p:cNvPr id="5" name="Footer Placeholder 4">
            <a:extLst>
              <a:ext uri="{FF2B5EF4-FFF2-40B4-BE49-F238E27FC236}">
                <a16:creationId xmlns:a16="http://schemas.microsoft.com/office/drawing/2014/main" id="{5728AB8F-CB83-4E48-80A1-A2CBA1DDD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B5E105A2-158C-416E-9F61-E9C8AA48D5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23BFD-F804-4FE6-87FB-E7D6A4872442}" type="slidenum">
              <a:rPr lang="en-IE" smtClean="0"/>
              <a:t>‹#›</a:t>
            </a:fld>
            <a:endParaRPr lang="en-IE" dirty="0"/>
          </a:p>
        </p:txBody>
      </p:sp>
    </p:spTree>
    <p:extLst>
      <p:ext uri="{BB962C8B-B14F-4D97-AF65-F5344CB8AC3E}">
        <p14:creationId xmlns:p14="http://schemas.microsoft.com/office/powerpoint/2010/main" val="52336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5062691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32938789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ransition>
    <p:fade/>
  </p:transition>
  <p:hf sldNum="0" hdr="0" ft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7130278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transition>
    <p:fade/>
  </p:transition>
  <p:hf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8.wmf"/><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5.wmf"/><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18" Type="http://schemas.openxmlformats.org/officeDocument/2006/relationships/image" Target="../media/image42.emf"/><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svg"/><Relationship Id="rId17" Type="http://schemas.openxmlformats.org/officeDocument/2006/relationships/image" Target="../media/image41.svg"/><Relationship Id="rId2" Type="http://schemas.openxmlformats.org/officeDocument/2006/relationships/notesSlide" Target="../notesSlides/notesSlide20.xml"/><Relationship Id="rId16" Type="http://schemas.openxmlformats.org/officeDocument/2006/relationships/image" Target="../media/image40.png"/><Relationship Id="rId20" Type="http://schemas.openxmlformats.org/officeDocument/2006/relationships/image" Target="../media/image44.svg"/><Relationship Id="rId1" Type="http://schemas.openxmlformats.org/officeDocument/2006/relationships/slideLayout" Target="../slideLayouts/slideLayout18.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svg"/><Relationship Id="rId23" Type="http://schemas.openxmlformats.org/officeDocument/2006/relationships/image" Target="../media/image47.svg"/><Relationship Id="rId10" Type="http://schemas.openxmlformats.org/officeDocument/2006/relationships/image" Target="../media/image34.svg"/><Relationship Id="rId19" Type="http://schemas.openxmlformats.org/officeDocument/2006/relationships/image" Target="../media/image43.pn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5.wmf"/><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databricks/getting-started/concepts"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emf"/><Relationship Id="rId5" Type="http://schemas.openxmlformats.org/officeDocument/2006/relationships/image" Target="../media/image12.wmf"/><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8.wmf"/><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288D2E-11F6-4934-8E08-0DCECC0E41DD}"/>
              </a:ext>
            </a:extLst>
          </p:cNvPr>
          <p:cNvSpPr>
            <a:spLocks noGrp="1"/>
          </p:cNvSpPr>
          <p:nvPr>
            <p:ph type="title"/>
          </p:nvPr>
        </p:nvSpPr>
        <p:spPr>
          <a:xfrm>
            <a:off x="427038" y="491628"/>
            <a:ext cx="11571287" cy="411162"/>
          </a:xfrm>
        </p:spPr>
        <p:txBody>
          <a:bodyPr/>
          <a:lstStyle/>
          <a:p>
            <a:r>
              <a:rPr lang="en-US" sz="2800" dirty="0">
                <a:latin typeface="Segoe UI Semibold (Headings)"/>
              </a:rPr>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896320415"/>
              </p:ext>
            </p:extLst>
          </p:nvPr>
        </p:nvGraphicFramePr>
        <p:xfrm>
          <a:off x="485459" y="971400"/>
          <a:ext cx="11512866" cy="5825560"/>
        </p:xfrm>
        <a:graphic>
          <a:graphicData uri="http://schemas.openxmlformats.org/drawingml/2006/table">
            <a:tbl>
              <a:tblPr firstRow="1" firstCol="1" bandRow="1">
                <a:tableStyleId>{5940675A-B579-460E-94D1-54222C63F5DA}</a:tableStyleId>
              </a:tblPr>
              <a:tblGrid>
                <a:gridCol w="2480295">
                  <a:extLst>
                    <a:ext uri="{9D8B030D-6E8A-4147-A177-3AD203B41FA5}">
                      <a16:colId xmlns:a16="http://schemas.microsoft.com/office/drawing/2014/main" val="521994573"/>
                    </a:ext>
                  </a:extLst>
                </a:gridCol>
                <a:gridCol w="9032571">
                  <a:extLst>
                    <a:ext uri="{9D8B030D-6E8A-4147-A177-3AD203B41FA5}">
                      <a16:colId xmlns:a16="http://schemas.microsoft.com/office/drawing/2014/main" val="877741773"/>
                    </a:ext>
                  </a:extLst>
                </a:gridCol>
              </a:tblGrid>
              <a:tr h="466466">
                <a:tc>
                  <a:txBody>
                    <a:body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200" dirty="0">
                          <a:latin typeface="Segoe UI (Body)"/>
                        </a:rPr>
                        <a:t>Data Exploration and Transformation in Azure Databricks</a:t>
                      </a:r>
                      <a:endParaRPr lang="en-US" sz="1200" kern="1200" dirty="0">
                        <a:solidFill>
                          <a:schemeClr val="tx1"/>
                        </a:solidFill>
                        <a:latin typeface="Segoe UI (Body)"/>
                        <a:ea typeface="+mn-ea"/>
                        <a:cs typeface="+mn-cs"/>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66466">
                <a:tc>
                  <a:txBody>
                    <a:bodyPr/>
                    <a:lstStyle/>
                    <a:p>
                      <a:pPr algn="r">
                        <a:lnSpc>
                          <a:spcPct val="100000"/>
                        </a:lnSpc>
                      </a:pPr>
                      <a:r>
                        <a:rPr lang="en-US" sz="1600" dirty="0">
                          <a:solidFill>
                            <a:schemeClr val="bg1"/>
                          </a:solidFill>
                          <a:latin typeface="Segoe UI Semibold (Headings)"/>
                        </a:rPr>
                        <a:t>Presentation\Lab</a:t>
                      </a:r>
                      <a:r>
                        <a:rPr lang="en-US" sz="1600" baseline="0" dirty="0">
                          <a:solidFill>
                            <a:schemeClr val="bg1"/>
                          </a:solidFill>
                          <a:latin typeface="Segoe UI Semibold (Headings)"/>
                        </a:rPr>
                        <a:t> length</a:t>
                      </a:r>
                      <a:r>
                        <a:rPr lang="en-US" sz="1600" dirty="0">
                          <a:solidFill>
                            <a:schemeClr val="bg1"/>
                          </a:solidFill>
                          <a:latin typeface="Segoe UI Semibold (Headings)"/>
                        </a:rPr>
                        <a:t> </a:t>
                      </a:r>
                      <a:endParaRPr lang="en-US" sz="1600" b="1" dirty="0">
                        <a:solidFill>
                          <a:schemeClr val="bg1"/>
                        </a:solidFill>
                        <a:latin typeface="Segoe UI Semibold (Headings)"/>
                      </a:endParaRP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200" b="0" kern="1200" baseline="0" dirty="0">
                          <a:solidFill>
                            <a:schemeClr val="tx1">
                              <a:lumMod val="85000"/>
                            </a:schemeClr>
                          </a:solidFill>
                          <a:latin typeface="Segoe UI (Body)"/>
                          <a:ea typeface="+mn-ea"/>
                          <a:cs typeface="+mn-cs"/>
                        </a:rPr>
                        <a:t>Presentation: 50 - 60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466466">
                <a:tc>
                  <a:txBody>
                    <a:bodyPr/>
                    <a:lstStyle/>
                    <a:p>
                      <a:pPr algn="r">
                        <a:lnSpc>
                          <a:spcPct val="100000"/>
                        </a:lnSpc>
                      </a:pPr>
                      <a:r>
                        <a:rPr lang="en-US" sz="1600" kern="1200" dirty="0">
                          <a:solidFill>
                            <a:schemeClr val="bg1"/>
                          </a:solidFill>
                          <a:latin typeface="Segoe UI Semibold (Headings)"/>
                        </a:rPr>
                        <a:t>Audience</a:t>
                      </a:r>
                      <a:endParaRPr lang="en-US" sz="1600" b="1" kern="1200" dirty="0">
                        <a:solidFill>
                          <a:schemeClr val="bg1"/>
                        </a:solidFill>
                        <a:latin typeface="Segoe UI Semibold (Headings)"/>
                        <a:ea typeface="+mn-ea"/>
                        <a:cs typeface="+mn-cs"/>
                      </a:endParaRP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200" b="0" kern="1200" baseline="0" dirty="0">
                          <a:solidFill>
                            <a:schemeClr val="tx1">
                              <a:lumMod val="85000"/>
                            </a:schemeClr>
                          </a:solidFill>
                          <a:latin typeface="Segoe UI (Body)"/>
                          <a:ea typeface="+mn-ea"/>
                          <a:cs typeface="+mn-cs"/>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831683">
                <a:tc>
                  <a:txBody>
                    <a:bodyPr/>
                    <a:lstStyle/>
                    <a:p>
                      <a:pPr algn="r">
                        <a:lnSpc>
                          <a:spcPct val="100000"/>
                        </a:lnSpc>
                      </a:pPr>
                      <a:r>
                        <a:rPr lang="en-US" sz="1600" kern="1200" dirty="0">
                          <a:solidFill>
                            <a:schemeClr val="bg1"/>
                          </a:solidFill>
                          <a:latin typeface="Segoe UI Semibold (Headings)"/>
                        </a:rPr>
                        <a:t>Purpose</a:t>
                      </a:r>
                      <a:endParaRPr lang="en-US" sz="1600" b="1" kern="1200" dirty="0">
                        <a:solidFill>
                          <a:schemeClr val="bg1"/>
                        </a:solidFill>
                        <a:latin typeface="Segoe UI Semibold (Headings)"/>
                        <a:ea typeface="+mn-ea"/>
                        <a:cs typeface="+mn-cs"/>
                      </a:endParaRP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Understand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Read and write data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Work with DataFrames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Work with DataFrames advanced methods in Azure Databricks</a:t>
                      </a:r>
                      <a:endParaRPr lang="en-US" sz="1200" kern="1200" dirty="0">
                        <a:solidFill>
                          <a:schemeClr val="tx1">
                            <a:lumMod val="85000"/>
                          </a:schemeClr>
                        </a:solidFill>
                        <a:latin typeface="Segoe UI (Body)"/>
                        <a:ea typeface="+mn-ea"/>
                        <a:cs typeface="Segoe UI" pitchFamily="34" charset="0"/>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1040849">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Segoe UI Semibold (Headings)"/>
                          <a:cs typeface="Segoe UI" pitchFamily="34" charset="0"/>
                        </a:rPr>
                        <a:t>(think)</a:t>
                      </a:r>
                      <a:br>
                        <a:rPr lang="en-US" sz="1600" dirty="0">
                          <a:solidFill>
                            <a:schemeClr val="bg1"/>
                          </a:solidFill>
                          <a:latin typeface="Segoe UI Semibold (Headings)"/>
                          <a:cs typeface="Segoe UI" pitchFamily="34" charset="0"/>
                        </a:rPr>
                      </a:br>
                      <a:r>
                        <a:rPr lang="en-US" sz="1600" dirty="0">
                          <a:solidFill>
                            <a:schemeClr val="bg1"/>
                          </a:solidFill>
                          <a:latin typeface="Segoe UI Semibold (Headings)"/>
                          <a:cs typeface="Segoe UI" pitchFamily="34" charset="0"/>
                        </a:rPr>
                        <a:t>Student key takeaways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data engineering concepts using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how to read and write data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be familiar with data transformation techniques with DataFrames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comprehend the data exploration techniques using DataFrames in Azure Databricks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831683">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Segoe UI Semibold (Headings)"/>
                          <a:cs typeface="Segoe UI" pitchFamily="34" charset="0"/>
                        </a:rPr>
                        <a:t>(feel)</a:t>
                      </a:r>
                      <a:br>
                        <a:rPr lang="en-US" sz="1600" dirty="0">
                          <a:solidFill>
                            <a:schemeClr val="bg1"/>
                          </a:solidFill>
                          <a:latin typeface="Segoe UI Semibold (Headings)"/>
                          <a:cs typeface="Segoe UI" pitchFamily="34" charset="0"/>
                        </a:rPr>
                      </a:br>
                      <a:r>
                        <a:rPr lang="en-US" sz="1600" dirty="0">
                          <a:solidFill>
                            <a:schemeClr val="bg1"/>
                          </a:solidFill>
                          <a:latin typeface="Segoe UI Semibold (Headings)"/>
                          <a:cs typeface="Segoe UI" pitchFamily="34" charset="0"/>
                        </a:rPr>
                        <a:t>Student desired</a:t>
                      </a:r>
                      <a:r>
                        <a:rPr lang="en-US" sz="1600" baseline="0" dirty="0">
                          <a:solidFill>
                            <a:schemeClr val="bg1"/>
                          </a:solidFill>
                          <a:latin typeface="Segoe UI Semibold (Headings)"/>
                          <a:cs typeface="Segoe UI" pitchFamily="34" charset="0"/>
                        </a:rPr>
                        <a:t> </a:t>
                      </a:r>
                      <a:r>
                        <a:rPr lang="en-US" sz="1600" dirty="0">
                          <a:solidFill>
                            <a:schemeClr val="bg1"/>
                          </a:solidFill>
                          <a:latin typeface="Segoe UI Semibold (Headings)"/>
                          <a:cs typeface="Segoe UI" pitchFamily="34" charset="0"/>
                        </a:rPr>
                        <a:t>mindset</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confusion about the difference between an Apache Spark Notebook and the notebook experience in Azure Databricks.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confusion in relation to the use of a Spark Pool and setting up an Azure Databricks Cluster</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they are not familiar with DataFrames, PySpark or SparkSQL and may need help understanding the code in the lab</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831683">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Segoe UI Semibold (Headings)"/>
                          <a:cs typeface="Segoe UI" pitchFamily="34" charset="0"/>
                        </a:rPr>
                        <a:t>(do)</a:t>
                      </a:r>
                      <a:br>
                        <a:rPr lang="en-US" sz="1600" dirty="0">
                          <a:solidFill>
                            <a:schemeClr val="bg1"/>
                          </a:solidFill>
                          <a:latin typeface="Segoe UI Semibold (Headings)"/>
                          <a:cs typeface="Segoe UI" pitchFamily="34" charset="0"/>
                        </a:rPr>
                      </a:br>
                      <a:r>
                        <a:rPr lang="en-US" sz="1600" dirty="0">
                          <a:solidFill>
                            <a:schemeClr val="bg1"/>
                          </a:solidFill>
                          <a:latin typeface="Segoe UI Semibold (Headings)"/>
                          <a:cs typeface="Segoe UI" pitchFamily="34" charset="0"/>
                        </a:rPr>
                        <a:t>Student outcomes</a:t>
                      </a:r>
                    </a:p>
                  </a:txBody>
                  <a:tcPr marL="113710" marR="113710" marT="113710" marB="11371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articulate data exploration techniques using DataFrames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understand how to read and write data in Azure Databricks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students should be able to work with DataFrames and data transformation in Azure Databricks</a:t>
                      </a: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466466">
                <a:tc>
                  <a:txBody>
                    <a:bodyPr/>
                    <a:lstStyle/>
                    <a:p>
                      <a:pPr algn="r">
                        <a:lnSpc>
                          <a:spcPct val="100000"/>
                        </a:lnSpc>
                      </a:pPr>
                      <a:r>
                        <a:rPr lang="en-US" sz="1600" b="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schemeClr>
                          </a:solidFill>
                          <a:latin typeface="Segoe UI (Body)"/>
                        </a:rPr>
                        <a:t>For MCT course feedback, visit </a:t>
                      </a:r>
                      <a:r>
                        <a:rPr lang="en-US" sz="1200" b="0" kern="1200" dirty="0">
                          <a:solidFill>
                            <a:schemeClr val="tx1"/>
                          </a:solidFill>
                          <a:effectLst/>
                          <a:latin typeface="Segoe UI (Body)"/>
                          <a:ea typeface="+mn-ea"/>
                          <a:cs typeface="+mn-cs"/>
                        </a:rPr>
                        <a:t>the</a:t>
                      </a:r>
                      <a:r>
                        <a:rPr lang="en-US" sz="1200" kern="1200" dirty="0">
                          <a:solidFill>
                            <a:schemeClr val="tx1"/>
                          </a:solidFill>
                          <a:effectLst/>
                          <a:latin typeface="Segoe UI (Body)"/>
                          <a:ea typeface="+mn-ea"/>
                          <a:cs typeface="+mn-cs"/>
                        </a:rPr>
                        <a:t> </a:t>
                      </a:r>
                      <a:r>
                        <a:rPr lang="en-US" sz="1200" u="sng" kern="1200" dirty="0">
                          <a:solidFill>
                            <a:schemeClr val="tx1"/>
                          </a:solidFill>
                          <a:effectLst/>
                          <a:latin typeface="Segoe UI (Body)"/>
                          <a:ea typeface="+mn-ea"/>
                          <a:cs typeface="+mn-cs"/>
                          <a:hlinkClick r:id="rId3"/>
                        </a:rPr>
                        <a:t>Microsoft Official Courseware forum</a:t>
                      </a:r>
                      <a:endParaRPr lang="en-US" sz="1200" dirty="0">
                        <a:solidFill>
                          <a:schemeClr val="tx1">
                            <a:lumMod val="85000"/>
                          </a:schemeClr>
                        </a:solidFill>
                        <a:latin typeface="Segoe UI (Body)"/>
                      </a:endParaRPr>
                    </a:p>
                  </a:txBody>
                  <a:tcPr marL="89642" marR="89642"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623224"/>
            <a:ext cx="11343820" cy="397545"/>
          </a:xfrm>
        </p:spPr>
        <p:txBody>
          <a:bodyPr/>
          <a:lstStyle/>
          <a:p>
            <a:r>
              <a:rPr lang="en-GB" sz="2800" dirty="0">
                <a:latin typeface="Segoe UI Semibold (Headings)"/>
              </a:rPr>
              <a:t>Write data in Azure Databricks</a:t>
            </a:r>
          </a:p>
        </p:txBody>
      </p:sp>
      <p:pic>
        <p:nvPicPr>
          <p:cNvPr id="5" name="Picture 4" descr="This is a screenshot of an Azure Databricks notebook that shows the code to connect to a storage account and write data in a csv file using scala">
            <a:extLst>
              <a:ext uri="{FF2B5EF4-FFF2-40B4-BE49-F238E27FC236}">
                <a16:creationId xmlns:a16="http://schemas.microsoft.com/office/drawing/2014/main" id="{642BE1B1-9248-4FFF-90B0-6763DD7C1F97}"/>
              </a:ext>
            </a:extLst>
          </p:cNvPr>
          <p:cNvPicPr>
            <a:picLocks noChangeAspect="1"/>
          </p:cNvPicPr>
          <p:nvPr/>
        </p:nvPicPr>
        <p:blipFill>
          <a:blip r:embed="rId3"/>
          <a:stretch>
            <a:fillRect/>
          </a:stretch>
        </p:blipFill>
        <p:spPr>
          <a:xfrm>
            <a:off x="877827" y="1481600"/>
            <a:ext cx="10884637" cy="4538200"/>
          </a:xfrm>
          <a:prstGeom prst="rect">
            <a:avLst/>
          </a:prstGeom>
        </p:spPr>
      </p:pic>
    </p:spTree>
    <p:extLst>
      <p:ext uri="{BB962C8B-B14F-4D97-AF65-F5344CB8AC3E}">
        <p14:creationId xmlns:p14="http://schemas.microsoft.com/office/powerpoint/2010/main" val="20954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230227"/>
            <a:ext cx="9078311" cy="397545"/>
          </a:xfrm>
        </p:spPr>
        <p:txBody>
          <a:bodyPr/>
          <a:lstStyle/>
          <a:p>
            <a:pPr lvl="0"/>
            <a:r>
              <a:rPr lang="en-US" dirty="0"/>
              <a:t>Lesson 03: </a:t>
            </a:r>
            <a:r>
              <a:rPr lang="en-GB" dirty="0"/>
              <a:t>Work with DataFrames in Azure Databricks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466674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623224"/>
            <a:ext cx="11343820" cy="397545"/>
          </a:xfrm>
        </p:spPr>
        <p:txBody>
          <a:bodyPr/>
          <a:lstStyle/>
          <a:p>
            <a:r>
              <a:rPr lang="en-GB" sz="2800" dirty="0">
                <a:latin typeface="Segoe UI Semibold (Headings)"/>
              </a:rPr>
              <a:t>Work with DataFrames in Azure Databricks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1040003" y="1531181"/>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Apache Spark DataFrame API reading data in a single command</a:t>
            </a:r>
          </a:p>
        </p:txBody>
      </p:sp>
      <p:sp>
        <p:nvSpPr>
          <p:cNvPr id="10" name="L-Shape 9">
            <a:extLst>
              <a:ext uri="{FF2B5EF4-FFF2-40B4-BE49-F238E27FC236}">
                <a16:creationId xmlns:a16="http://schemas.microsoft.com/office/drawing/2014/main" id="{00E0EDAC-BA4A-401A-A76D-EB258ADDFFBC}"/>
              </a:ext>
              <a:ext uri="{C183D7F6-B498-43B3-948B-1728B52AA6E4}">
                <adec:decorative xmlns:adec="http://schemas.microsoft.com/office/drawing/2017/decorative" val="1"/>
              </a:ext>
            </a:extLst>
          </p:cNvPr>
          <p:cNvSpPr/>
          <p:nvPr/>
        </p:nvSpPr>
        <p:spPr bwMode="auto">
          <a:xfrm rot="13500000">
            <a:off x="530740" y="166795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20" name="Picture 19" descr="This image provides an example of Spark code that will create a DataFrame in Azure Databricks named pagecountsEnAllDF">
            <a:extLst>
              <a:ext uri="{FF2B5EF4-FFF2-40B4-BE49-F238E27FC236}">
                <a16:creationId xmlns:a16="http://schemas.microsoft.com/office/drawing/2014/main" id="{1C538FF5-BA94-461F-88A1-227E45D322B6}"/>
              </a:ext>
            </a:extLst>
          </p:cNvPr>
          <p:cNvPicPr>
            <a:picLocks noChangeAspect="1"/>
          </p:cNvPicPr>
          <p:nvPr/>
        </p:nvPicPr>
        <p:blipFill>
          <a:blip r:embed="rId3"/>
          <a:stretch>
            <a:fillRect/>
          </a:stretch>
        </p:blipFill>
        <p:spPr>
          <a:xfrm>
            <a:off x="1040003" y="2387133"/>
            <a:ext cx="10387088" cy="2205054"/>
          </a:xfrm>
          <a:prstGeom prst="rect">
            <a:avLst/>
          </a:prstGeom>
        </p:spPr>
      </p:pic>
    </p:spTree>
    <p:extLst>
      <p:ext uri="{BB962C8B-B14F-4D97-AF65-F5344CB8AC3E}">
        <p14:creationId xmlns:p14="http://schemas.microsoft.com/office/powerpoint/2010/main" val="40659686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pPr lvl="0"/>
            <a:r>
              <a:rPr lang="en-US" noProof="0" dirty="0"/>
              <a:t>Working with transformations in Azure Databricks</a:t>
            </a:r>
          </a:p>
        </p:txBody>
      </p:sp>
      <p:graphicFrame>
        <p:nvGraphicFramePr>
          <p:cNvPr id="4" name="Table 3">
            <a:extLst>
              <a:ext uri="{FF2B5EF4-FFF2-40B4-BE49-F238E27FC236}">
                <a16:creationId xmlns:a16="http://schemas.microsoft.com/office/drawing/2014/main" id="{C5B60DF4-5CFC-4BEF-B556-D1C7E1174F44}"/>
              </a:ext>
            </a:extLst>
          </p:cNvPr>
          <p:cNvGraphicFramePr>
            <a:graphicFrameLocks noGrp="1"/>
          </p:cNvGraphicFramePr>
          <p:nvPr>
            <p:extLst>
              <p:ext uri="{D42A27DB-BD31-4B8C-83A1-F6EECF244321}">
                <p14:modId xmlns:p14="http://schemas.microsoft.com/office/powerpoint/2010/main" val="1611381956"/>
              </p:ext>
            </p:extLst>
          </p:nvPr>
        </p:nvGraphicFramePr>
        <p:xfrm>
          <a:off x="459102" y="1150232"/>
          <a:ext cx="11459361" cy="5546999"/>
        </p:xfrm>
        <a:graphic>
          <a:graphicData uri="http://schemas.openxmlformats.org/drawingml/2006/table">
            <a:tbl>
              <a:tblPr firstRow="1"/>
              <a:tblGrid>
                <a:gridCol w="2722795">
                  <a:extLst>
                    <a:ext uri="{9D8B030D-6E8A-4147-A177-3AD203B41FA5}">
                      <a16:colId xmlns:a16="http://schemas.microsoft.com/office/drawing/2014/main" val="3035026601"/>
                    </a:ext>
                  </a:extLst>
                </a:gridCol>
                <a:gridCol w="8736566">
                  <a:extLst>
                    <a:ext uri="{9D8B030D-6E8A-4147-A177-3AD203B41FA5}">
                      <a16:colId xmlns:a16="http://schemas.microsoft.com/office/drawing/2014/main" val="1978528462"/>
                    </a:ext>
                  </a:extLst>
                </a:gridCol>
              </a:tblGrid>
              <a:tr h="428257">
                <a:tc>
                  <a:txBody>
                    <a:bodyPr/>
                    <a:lstStyle/>
                    <a:p>
                      <a:pPr marL="0" algn="l" defTabSz="932742" rtl="0" eaLnBrk="1" fontAlgn="b" latinLnBrk="0" hangingPunct="1"/>
                      <a:r>
                        <a:rPr lang="en-GB" sz="2200" kern="1200" dirty="0">
                          <a:solidFill>
                            <a:schemeClr val="bg1"/>
                          </a:solidFill>
                          <a:latin typeface="+mj-lt"/>
                          <a:ea typeface="+mn-ea"/>
                          <a:cs typeface="+mn-cs"/>
                        </a:rPr>
                        <a:t>Transformations</a:t>
                      </a:r>
                    </a:p>
                  </a:txBody>
                  <a:tcPr marL="182854" marR="182854" marT="45713" marB="45713" anchor="b">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algn="l" defTabSz="932742" rtl="0" eaLnBrk="1" fontAlgn="b" latinLnBrk="0" hangingPunct="1"/>
                      <a:r>
                        <a:rPr lang="en-GB" sz="2200" kern="1200" dirty="0">
                          <a:solidFill>
                            <a:schemeClr val="bg1"/>
                          </a:solidFill>
                          <a:latin typeface="+mj-lt"/>
                          <a:ea typeface="+mn-ea"/>
                          <a:cs typeface="+mn-cs"/>
                        </a:rPr>
                        <a:t>Description</a:t>
                      </a:r>
                    </a:p>
                  </a:txBody>
                  <a:tcPr marL="182854" marR="182854" marT="45713" marB="45713" anchor="b">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31272081"/>
                  </a:ext>
                </a:extLst>
              </a:tr>
              <a:tr h="664555">
                <a:tc>
                  <a:txBody>
                    <a:bodyPr/>
                    <a:lstStyle/>
                    <a:p>
                      <a:pPr marL="0" algn="l" defTabSz="932742" rtl="0" eaLnBrk="1" fontAlgn="t" latinLnBrk="0" hangingPunct="1"/>
                      <a:r>
                        <a:rPr lang="en-GB" sz="2000" kern="1200" dirty="0">
                          <a:solidFill>
                            <a:schemeClr val="tx1"/>
                          </a:solidFill>
                          <a:latin typeface="+mn-lt"/>
                          <a:ea typeface="+mn-ea"/>
                          <a:cs typeface="+mn-cs"/>
                        </a:rPr>
                        <a:t>Select(…)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The select(...) command enables you to specify the columns to include in a query</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94982681"/>
                  </a:ext>
                </a:extLst>
              </a:tr>
              <a:tr h="664555">
                <a:tc>
                  <a:txBody>
                    <a:bodyPr/>
                    <a:lstStyle/>
                    <a:p>
                      <a:pPr marL="0" algn="l" defTabSz="932742" rtl="0" eaLnBrk="1" fontAlgn="t" latinLnBrk="0" hangingPunct="1"/>
                      <a:r>
                        <a:rPr lang="en-US" sz="2000" kern="1200" dirty="0">
                          <a:solidFill>
                            <a:schemeClr val="tx1"/>
                          </a:solidFill>
                          <a:latin typeface="+mn-lt"/>
                          <a:ea typeface="+mn-ea"/>
                          <a:cs typeface="+mn-cs"/>
                        </a:rPr>
                        <a:t>drop</a:t>
                      </a:r>
                      <a:r>
                        <a:rPr lang="en-GB" sz="2000" kern="1200" dirty="0">
                          <a:solidFill>
                            <a:schemeClr val="tx1"/>
                          </a:solidFill>
                          <a:latin typeface="+mn-lt"/>
                          <a:ea typeface="+mn-ea"/>
                          <a:cs typeface="+mn-cs"/>
                        </a:rPr>
                        <a:t>(…)</a:t>
                      </a:r>
                      <a:endParaRPr lang="en-US" sz="2000" kern="1200" dirty="0">
                        <a:solidFill>
                          <a:schemeClr val="tx1"/>
                        </a:solidFill>
                        <a:latin typeface="+mn-lt"/>
                        <a:ea typeface="+mn-ea"/>
                        <a:cs typeface="+mn-cs"/>
                      </a:endParaRP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it-IT" sz="2000" kern="1200" dirty="0">
                          <a:solidFill>
                            <a:schemeClr val="tx1"/>
                          </a:solidFill>
                          <a:latin typeface="+mn-lt"/>
                          <a:ea typeface="+mn-ea"/>
                          <a:cs typeface="+mn-cs"/>
                        </a:rPr>
                        <a:t>The drop(...) command enables you to specify the columns you don’t want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0586745"/>
                  </a:ext>
                </a:extLst>
              </a:tr>
              <a:tr h="428257">
                <a:tc>
                  <a:txBody>
                    <a:bodyPr/>
                    <a:lstStyle/>
                    <a:p>
                      <a:pPr marL="0" algn="l" defTabSz="932742" rtl="0" eaLnBrk="1" fontAlgn="t" latinLnBrk="0" hangingPunct="1"/>
                      <a:r>
                        <a:rPr lang="en-GB" sz="2000" kern="1200" dirty="0">
                          <a:solidFill>
                            <a:schemeClr val="tx1"/>
                          </a:solidFill>
                          <a:latin typeface="+mn-lt"/>
                          <a:ea typeface="+mn-ea"/>
                          <a:cs typeface="+mn-cs"/>
                        </a:rPr>
                        <a:t>distinct(…)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The distinct(…) command returns a distinct set of values in a DataFrame</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27468966"/>
                  </a:ext>
                </a:extLst>
              </a:tr>
              <a:tr h="664555">
                <a:tc>
                  <a:txBody>
                    <a:bodyPr/>
                    <a:lstStyle/>
                    <a:p>
                      <a:pPr marL="0" algn="l" defTabSz="932742" rtl="0" eaLnBrk="1" fontAlgn="t" latinLnBrk="0" hangingPunct="1"/>
                      <a:r>
                        <a:rPr lang="en-GB" sz="2000" kern="1200" dirty="0" err="1">
                          <a:solidFill>
                            <a:schemeClr val="tx1"/>
                          </a:solidFill>
                          <a:latin typeface="+mn-lt"/>
                          <a:ea typeface="+mn-ea"/>
                          <a:cs typeface="+mn-cs"/>
                        </a:rPr>
                        <a:t>dropDuplicates</a:t>
                      </a:r>
                      <a:r>
                        <a:rPr lang="en-GB" sz="2000" kern="1200" dirty="0">
                          <a:solidFill>
                            <a:schemeClr val="tx1"/>
                          </a:solidFill>
                          <a:latin typeface="+mn-lt"/>
                          <a:ea typeface="+mn-ea"/>
                          <a:cs typeface="+mn-cs"/>
                        </a:rPr>
                        <a: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The </a:t>
                      </a:r>
                      <a:r>
                        <a:rPr lang="en-GB" sz="2000" kern="1200">
                          <a:solidFill>
                            <a:schemeClr val="tx1"/>
                          </a:solidFill>
                          <a:latin typeface="+mn-lt"/>
                          <a:ea typeface="+mn-ea"/>
                          <a:cs typeface="+mn-cs"/>
                        </a:rPr>
                        <a:t>dropDuplicates</a:t>
                      </a:r>
                      <a:r>
                        <a:rPr lang="en-GB" sz="2000" kern="1200" dirty="0">
                          <a:solidFill>
                            <a:schemeClr val="tx1"/>
                          </a:solidFill>
                          <a:latin typeface="+mn-lt"/>
                          <a:ea typeface="+mn-ea"/>
                          <a:cs typeface="+mn-cs"/>
                        </a:rPr>
                        <a:t>(…) command is an alias of the distinct(…) command.</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55698194"/>
                  </a:ext>
                </a:extLst>
              </a:tr>
              <a:tr h="664555">
                <a:tc>
                  <a:txBody>
                    <a:bodyPr/>
                    <a:lstStyle/>
                    <a:p>
                      <a:pPr marL="0" algn="l" defTabSz="932742" rtl="0" eaLnBrk="1" fontAlgn="t" latinLnBrk="0" hangingPunct="1"/>
                      <a:r>
                        <a:rPr lang="en-US" sz="2000" kern="1200" dirty="0">
                          <a:solidFill>
                            <a:schemeClr val="tx1"/>
                          </a:solidFill>
                          <a:latin typeface="+mn-lt"/>
                          <a:ea typeface="+mn-ea"/>
                          <a:cs typeface="+mn-cs"/>
                        </a:rPr>
                        <a:t>show</a:t>
                      </a:r>
                      <a:r>
                        <a:rPr lang="en-GB" sz="2000" kern="1200" dirty="0">
                          <a:solidFill>
                            <a:schemeClr val="tx1"/>
                          </a:solidFill>
                          <a:latin typeface="+mn-lt"/>
                          <a:ea typeface="+mn-ea"/>
                          <a:cs typeface="+mn-cs"/>
                        </a:rPr>
                        <a:t>(…)</a:t>
                      </a:r>
                      <a:endParaRPr lang="en-US" sz="2000" kern="1200" dirty="0">
                        <a:solidFill>
                          <a:schemeClr val="tx1"/>
                        </a:solidFill>
                        <a:latin typeface="+mn-lt"/>
                        <a:ea typeface="+mn-ea"/>
                        <a:cs typeface="+mn-cs"/>
                      </a:endParaRP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The show(..) command is part of the core Spark API and simply prints the results to the console</a:t>
                      </a:r>
                      <a:endParaRPr lang="it-IT" sz="2000" kern="1200" dirty="0">
                        <a:solidFill>
                          <a:schemeClr val="tx1"/>
                        </a:solidFill>
                        <a:latin typeface="+mn-lt"/>
                        <a:ea typeface="+mn-ea"/>
                        <a:cs typeface="+mn-cs"/>
                      </a:endParaRP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81596535"/>
                  </a:ext>
                </a:extLst>
              </a:tr>
              <a:tr h="953497">
                <a:tc>
                  <a:txBody>
                    <a:bodyPr/>
                    <a:lstStyle/>
                    <a:p>
                      <a:pPr marL="0" algn="l" defTabSz="932742" rtl="0" eaLnBrk="1" fontAlgn="t" latinLnBrk="0" hangingPunct="1"/>
                      <a:r>
                        <a:rPr lang="en-US" sz="2000" kern="1200" dirty="0">
                          <a:solidFill>
                            <a:schemeClr val="tx1"/>
                          </a:solidFill>
                          <a:latin typeface="+mn-lt"/>
                          <a:ea typeface="+mn-ea"/>
                          <a:cs typeface="+mn-cs"/>
                        </a:rPr>
                        <a:t>display</a:t>
                      </a:r>
                      <a:r>
                        <a:rPr lang="en-GB" sz="2000" kern="1200" dirty="0">
                          <a:solidFill>
                            <a:schemeClr val="tx1"/>
                          </a:solidFill>
                          <a:latin typeface="+mn-lt"/>
                          <a:ea typeface="+mn-ea"/>
                          <a:cs typeface="+mn-cs"/>
                        </a:rPr>
                        <a:t>(…)</a:t>
                      </a:r>
                      <a:endParaRPr lang="en-US" sz="2000" kern="1200" dirty="0">
                        <a:solidFill>
                          <a:schemeClr val="tx1"/>
                        </a:solidFill>
                        <a:latin typeface="+mn-lt"/>
                        <a:ea typeface="+mn-ea"/>
                        <a:cs typeface="+mn-cs"/>
                      </a:endParaRP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The </a:t>
                      </a:r>
                      <a:r>
                        <a:rPr lang="en-US" sz="2000" kern="1200" dirty="0">
                          <a:solidFill>
                            <a:schemeClr val="tx1"/>
                          </a:solidFill>
                          <a:latin typeface="+mn-lt"/>
                          <a:ea typeface="+mn-ea"/>
                          <a:cs typeface="+mn-cs"/>
                        </a:rPr>
                        <a:t>display</a:t>
                      </a:r>
                      <a:r>
                        <a:rPr lang="en-GB" sz="2000" kern="1200" dirty="0">
                          <a:solidFill>
                            <a:schemeClr val="tx1"/>
                          </a:solidFill>
                          <a:latin typeface="+mn-lt"/>
                          <a:ea typeface="+mn-ea"/>
                          <a:cs typeface="+mn-cs"/>
                        </a:rPr>
                        <a:t>(…) command provides more flexibility than show(…) such as downloading results against csv, rendering charts and showing up to 100 rows</a:t>
                      </a:r>
                      <a:endParaRPr lang="en-US" sz="2000" kern="1200" dirty="0">
                        <a:solidFill>
                          <a:schemeClr val="tx1"/>
                        </a:solidFill>
                        <a:latin typeface="+mn-lt"/>
                        <a:ea typeface="+mn-ea"/>
                        <a:cs typeface="+mn-cs"/>
                      </a:endParaRP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5606925"/>
                  </a:ext>
                </a:extLst>
              </a:tr>
              <a:tr h="95349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limit(…)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The limit(…) command can be used to control the number of records that are returned to a DataFrame</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78187369"/>
                  </a:ext>
                </a:extLst>
              </a:tr>
            </a:tbl>
          </a:graphicData>
        </a:graphic>
      </p:graphicFrame>
    </p:spTree>
    <p:extLst>
      <p:ext uri="{BB962C8B-B14F-4D97-AF65-F5344CB8AC3E}">
        <p14:creationId xmlns:p14="http://schemas.microsoft.com/office/powerpoint/2010/main" val="76326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18644" y="623224"/>
            <a:ext cx="11343820" cy="397545"/>
          </a:xfrm>
        </p:spPr>
        <p:txBody>
          <a:bodyPr/>
          <a:lstStyle/>
          <a:p>
            <a:r>
              <a:rPr lang="en-GB" sz="2800" dirty="0">
                <a:latin typeface="Segoe UI Semibold (Headings)"/>
              </a:rPr>
              <a:t>Optimize DataFrames in Azure Databricks</a:t>
            </a:r>
          </a:p>
        </p:txBody>
      </p:sp>
      <p:grpSp>
        <p:nvGrpSpPr>
          <p:cNvPr id="23" name="Group 22">
            <a:extLst>
              <a:ext uri="{FF2B5EF4-FFF2-40B4-BE49-F238E27FC236}">
                <a16:creationId xmlns:a16="http://schemas.microsoft.com/office/drawing/2014/main" id="{FE3EB7E3-5673-446F-AAE8-A20D7830794C}"/>
              </a:ext>
              <a:ext uri="{C183D7F6-B498-43B3-948B-1728B52AA6E4}">
                <adec:decorative xmlns:adec="http://schemas.microsoft.com/office/drawing/2017/decorative" val="1"/>
              </a:ext>
            </a:extLst>
          </p:cNvPr>
          <p:cNvGrpSpPr/>
          <p:nvPr/>
        </p:nvGrpSpPr>
        <p:grpSpPr>
          <a:xfrm>
            <a:off x="1093449" y="1717459"/>
            <a:ext cx="6948208" cy="2147204"/>
            <a:chOff x="530742" y="4351243"/>
            <a:chExt cx="6948208" cy="2147204"/>
          </a:xfrm>
        </p:grpSpPr>
        <p:sp>
          <p:nvSpPr>
            <p:cNvPr id="9" name="Rectangle 8">
              <a:extLst>
                <a:ext uri="{FF2B5EF4-FFF2-40B4-BE49-F238E27FC236}">
                  <a16:creationId xmlns:a16="http://schemas.microsoft.com/office/drawing/2014/main" id="{A1816386-7E1E-4270-8B4A-6EA7D5C5C5B5}"/>
                </a:ext>
              </a:extLst>
            </p:cNvPr>
            <p:cNvSpPr/>
            <p:nvPr/>
          </p:nvSpPr>
          <p:spPr bwMode="auto">
            <a:xfrm>
              <a:off x="1040003" y="4351243"/>
              <a:ext cx="4527079"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Mix DataFrame operations</a:t>
              </a:r>
            </a:p>
          </p:txBody>
        </p:sp>
        <p:sp>
          <p:nvSpPr>
            <p:cNvPr id="11" name="L-Shape 10">
              <a:extLst>
                <a:ext uri="{FF2B5EF4-FFF2-40B4-BE49-F238E27FC236}">
                  <a16:creationId xmlns:a16="http://schemas.microsoft.com/office/drawing/2014/main" id="{8BB00D1B-1156-4952-9EC4-8C873CD18B82}"/>
                </a:ext>
                <a:ext uri="{C183D7F6-B498-43B3-948B-1728B52AA6E4}">
                  <adec:decorative xmlns:adec="http://schemas.microsoft.com/office/drawing/2017/decorative" val="1"/>
                </a:ext>
              </a:extLst>
            </p:cNvPr>
            <p:cNvSpPr/>
            <p:nvPr/>
          </p:nvSpPr>
          <p:spPr bwMode="auto">
            <a:xfrm rot="13500000">
              <a:off x="530742" y="449763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22" name="Picture 21" descr="This image shows how you can mix DataFrame functions in the same statement. IN this example the results are being cached and has a count being performed">
              <a:extLst>
                <a:ext uri="{FF2B5EF4-FFF2-40B4-BE49-F238E27FC236}">
                  <a16:creationId xmlns:a16="http://schemas.microsoft.com/office/drawing/2014/main" id="{DC790C53-31B7-4391-8E7C-83DBDC185A6B}"/>
                </a:ext>
              </a:extLst>
            </p:cNvPr>
            <p:cNvPicPr>
              <a:picLocks noChangeAspect="1"/>
            </p:cNvPicPr>
            <p:nvPr/>
          </p:nvPicPr>
          <p:blipFill>
            <a:blip r:embed="rId3"/>
            <a:stretch>
              <a:fillRect/>
            </a:stretch>
          </p:blipFill>
          <p:spPr>
            <a:xfrm>
              <a:off x="1040003" y="4964911"/>
              <a:ext cx="6438947" cy="1533536"/>
            </a:xfrm>
            <a:prstGeom prst="rect">
              <a:avLst/>
            </a:prstGeom>
          </p:spPr>
        </p:pic>
      </p:grpSp>
    </p:spTree>
    <p:extLst>
      <p:ext uri="{BB962C8B-B14F-4D97-AF65-F5344CB8AC3E}">
        <p14:creationId xmlns:p14="http://schemas.microsoft.com/office/powerpoint/2010/main" val="2197694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04: </a:t>
            </a:r>
            <a:r>
              <a:rPr lang="en-GB" dirty="0"/>
              <a:t>Work with DataFrames advanced methods in Azure Databricks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39538880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623224"/>
            <a:ext cx="11343820" cy="397545"/>
          </a:xfrm>
        </p:spPr>
        <p:txBody>
          <a:bodyPr/>
          <a:lstStyle/>
          <a:p>
            <a:r>
              <a:rPr lang="en-GB" sz="2800" dirty="0">
                <a:latin typeface="Segoe UI Semibold (Headings)"/>
              </a:rPr>
              <a:t>Work with DataFrames advanced methods in Azure Databricks</a:t>
            </a:r>
            <a:endParaRPr lang="en-US" sz="2800" dirty="0">
              <a:latin typeface="Segoe UI Semibold (Headings)"/>
            </a:endParaRP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23874" y="1675159"/>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DateTime manipulation</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Enabling different DateTime techniques to use across DataFrames</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93838"/>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23874" y="2941563"/>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21659" y="3000541"/>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Aggregate Functions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groupBy() function, sum(), count(), avg(), min(), max() functions</a:t>
            </a: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4162652"/>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23874" y="4373898"/>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21659" y="4441745"/>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Deduplication of Data</a:t>
            </a:r>
          </a:p>
          <a:p>
            <a:pPr defTabSz="914367">
              <a:spcBef>
                <a:spcPts val="588"/>
              </a:spcBef>
              <a:defRPr/>
            </a:pPr>
            <a:r>
              <a:rPr lang="en-GB" sz="2353" dirty="0">
                <a:solidFill>
                  <a:srgbClr val="000000"/>
                </a:solidFill>
                <a:latin typeface="Segoe UI"/>
                <a:cs typeface="Segoe UI Light" panose="020B0502040204020203" pitchFamily="34" charset="0"/>
              </a:rPr>
              <a:t>Removing duplicates, by ensuring you only keep 1 record</a:t>
            </a:r>
          </a:p>
        </p:txBody>
      </p:sp>
      <p:pic>
        <p:nvPicPr>
          <p:cNvPr id="4" name="Picture 2">
            <a:extLst>
              <a:ext uri="{FF2B5EF4-FFF2-40B4-BE49-F238E27FC236}">
                <a16:creationId xmlns:a16="http://schemas.microsoft.com/office/drawing/2014/main" id="{C803ADFA-A5B2-4CC3-89E9-2F9E99AF125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874" y="4341389"/>
            <a:ext cx="933776" cy="933776"/>
          </a:xfrm>
          <a:prstGeom prst="rect">
            <a:avLst/>
          </a:prstGeom>
        </p:spPr>
      </p:pic>
      <p:pic>
        <p:nvPicPr>
          <p:cNvPr id="9" name="Picture 2">
            <a:extLst>
              <a:ext uri="{FF2B5EF4-FFF2-40B4-BE49-F238E27FC236}">
                <a16:creationId xmlns:a16="http://schemas.microsoft.com/office/drawing/2014/main" id="{5AC5555C-59F6-496F-A7B9-D0FDC3B2CA8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874" y="2975428"/>
            <a:ext cx="933776" cy="933776"/>
          </a:xfrm>
          <a:prstGeom prst="rect">
            <a:avLst/>
          </a:prstGeom>
        </p:spPr>
      </p:pic>
      <p:pic>
        <p:nvPicPr>
          <p:cNvPr id="10" name="Picture 2">
            <a:extLst>
              <a:ext uri="{FF2B5EF4-FFF2-40B4-BE49-F238E27FC236}">
                <a16:creationId xmlns:a16="http://schemas.microsoft.com/office/drawing/2014/main" id="{197F42EA-B55E-4E2D-85C4-FCC687D1554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1609467"/>
            <a:ext cx="933776" cy="933776"/>
          </a:xfrm>
          <a:prstGeom prst="rect">
            <a:avLst/>
          </a:prstGeom>
        </p:spPr>
      </p:pic>
    </p:spTree>
    <p:extLst>
      <p:ext uri="{BB962C8B-B14F-4D97-AF65-F5344CB8AC3E}">
        <p14:creationId xmlns:p14="http://schemas.microsoft.com/office/powerpoint/2010/main" val="16019340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651353"/>
            <a:ext cx="10089385" cy="815608"/>
          </a:xfrm>
          <a:prstGeom prst="rect">
            <a:avLst/>
          </a:prstGeom>
          <a:noFill/>
        </p:spPr>
        <p:txBody>
          <a:bodyPr wrap="square" lIns="0" tIns="0" rIns="0" bIns="0" rtlCol="0" anchor="t">
            <a:spAutoFit/>
          </a:bodyPr>
          <a:lstStyle/>
          <a:p>
            <a:pPr>
              <a:spcAft>
                <a:spcPts val="588"/>
              </a:spcAft>
            </a:pPr>
            <a:r>
              <a:rPr lang="en-US" sz="2400" dirty="0">
                <a:latin typeface="Segoe UI (Body)"/>
                <a:cs typeface="Segoe UI Semilight"/>
              </a:rPr>
              <a:t>Q01 – </a:t>
            </a:r>
            <a:r>
              <a:rPr lang="en-GB" sz="2400" dirty="0">
                <a:latin typeface="Segoe UI (Body)"/>
                <a:cs typeface="Segoe UI Semilight"/>
              </a:rPr>
              <a:t>How do you list files in DBFS within a notebook?</a:t>
            </a:r>
          </a:p>
          <a:p>
            <a:pPr>
              <a:spcAft>
                <a:spcPts val="588"/>
              </a:spcAft>
            </a:pPr>
            <a:r>
              <a:rPr lang="en-US" sz="2400" dirty="0">
                <a:solidFill>
                  <a:srgbClr val="0070C0"/>
                </a:solidFill>
                <a:latin typeface="Segoe UI (Body)"/>
              </a:rPr>
              <a:t>A01 – %fs ls /my-file-path</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956759"/>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60081"/>
            <a:ext cx="9847754" cy="1184940"/>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Q02 – </a:t>
            </a:r>
            <a:r>
              <a:rPr lang="en-GB" sz="2400" dirty="0">
                <a:latin typeface="Segoe UI (Body)"/>
                <a:cs typeface="Segoe UI Semilight"/>
              </a:rPr>
              <a:t>How do you create a DataFrame object?</a:t>
            </a:r>
          </a:p>
          <a:p>
            <a:pPr>
              <a:spcAft>
                <a:spcPts val="588"/>
              </a:spcAft>
            </a:pPr>
            <a:r>
              <a:rPr lang="en-US" sz="2400" dirty="0">
                <a:solidFill>
                  <a:srgbClr val="0070C0"/>
                </a:solidFill>
                <a:latin typeface="Segoe UI (Body)"/>
              </a:rPr>
              <a:t>A02 – </a:t>
            </a:r>
            <a:r>
              <a:rPr lang="en-GB" sz="2400" dirty="0">
                <a:solidFill>
                  <a:srgbClr val="0070C0"/>
                </a:solidFill>
                <a:latin typeface="Segoe UI (Body)"/>
              </a:rPr>
              <a:t>Introduce a variable name and equate it to something like myDataFrameDF =</a:t>
            </a:r>
            <a:endParaRPr lang="en-US" sz="2400" dirty="0">
              <a:solidFill>
                <a:srgbClr val="0070C0"/>
              </a:solidFill>
              <a:latin typeface="Segoe UI (Body)"/>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5003822"/>
            <a:ext cx="10089385" cy="1184940"/>
          </a:xfrm>
          <a:prstGeom prst="rect">
            <a:avLst/>
          </a:prstGeom>
          <a:noFill/>
        </p:spPr>
        <p:txBody>
          <a:bodyPr wrap="square" lIns="0" tIns="0" rIns="0" bIns="0" rtlCol="0">
            <a:spAutoFit/>
          </a:bodyPr>
          <a:lstStyle/>
          <a:p>
            <a:pPr>
              <a:spcAft>
                <a:spcPts val="588"/>
              </a:spcAft>
            </a:pPr>
            <a:r>
              <a:rPr lang="en-US" sz="2400" dirty="0">
                <a:latin typeface="Segoe UI (Body)"/>
                <a:cs typeface="Segoe UI Semilight"/>
              </a:rPr>
              <a:t>Q03 – </a:t>
            </a:r>
            <a:r>
              <a:rPr lang="en-GB" sz="2400" dirty="0">
                <a:solidFill>
                  <a:srgbClr val="171717"/>
                </a:solidFill>
                <a:latin typeface="Segoe UI (Body)"/>
              </a:rPr>
              <a:t>You need to find the average of sales transactions by storefront. Which of the following aggregates would you use?</a:t>
            </a:r>
          </a:p>
          <a:p>
            <a:pPr>
              <a:spcAft>
                <a:spcPts val="588"/>
              </a:spcAft>
            </a:pPr>
            <a:r>
              <a:rPr lang="en-US" sz="2400" dirty="0">
                <a:solidFill>
                  <a:srgbClr val="0070C0"/>
                </a:solidFill>
                <a:latin typeface="Segoe UI (Body)"/>
              </a:rPr>
              <a:t>A03 – </a:t>
            </a:r>
            <a:r>
              <a:rPr lang="en-GB" sz="2400" dirty="0">
                <a:solidFill>
                  <a:srgbClr val="0070C0"/>
                </a:solidFill>
                <a:latin typeface="Segoe UI (Body)"/>
              </a:rPr>
              <a:t>df.groupBy(col("storefront")).avg("completedTransactions")</a:t>
            </a:r>
            <a:endParaRPr lang="en-US" sz="2400" dirty="0">
              <a:solidFill>
                <a:srgbClr val="0070C0"/>
              </a:solidFill>
              <a:latin typeface="Segoe UI (Body)"/>
            </a:endParaRPr>
          </a:p>
        </p:txBody>
      </p:sp>
      <p:pic>
        <p:nvPicPr>
          <p:cNvPr id="4" name="Picture 2">
            <a:extLst>
              <a:ext uri="{FF2B5EF4-FFF2-40B4-BE49-F238E27FC236}">
                <a16:creationId xmlns:a16="http://schemas.microsoft.com/office/drawing/2014/main" id="{58AF4A5C-D6F8-4C73-9ECC-24160A97D24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1633973"/>
            <a:ext cx="933776" cy="933776"/>
          </a:xfrm>
          <a:prstGeom prst="rect">
            <a:avLst/>
          </a:prstGeom>
        </p:spPr>
      </p:pic>
      <p:pic>
        <p:nvPicPr>
          <p:cNvPr id="5" name="Picture 2">
            <a:extLst>
              <a:ext uri="{FF2B5EF4-FFF2-40B4-BE49-F238E27FC236}">
                <a16:creationId xmlns:a16="http://schemas.microsoft.com/office/drawing/2014/main" id="{EEEA6B96-2AD6-495B-90E5-E6F2416075B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3297765"/>
            <a:ext cx="933776" cy="933776"/>
          </a:xfrm>
          <a:prstGeom prst="rect">
            <a:avLst/>
          </a:prstGeom>
        </p:spPr>
      </p:pic>
      <p:pic>
        <p:nvPicPr>
          <p:cNvPr id="6" name="Picture 2">
            <a:extLst>
              <a:ext uri="{FF2B5EF4-FFF2-40B4-BE49-F238E27FC236}">
                <a16:creationId xmlns:a16="http://schemas.microsoft.com/office/drawing/2014/main" id="{E1231B79-80DF-4F8F-B7F5-4C0F267B983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4" y="5077239"/>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228672"/>
            <a:ext cx="9026188" cy="397545"/>
          </a:xfrm>
        </p:spPr>
        <p:txBody>
          <a:bodyPr/>
          <a:lstStyle/>
          <a:p>
            <a:r>
              <a:rPr lang="en-US" dirty="0"/>
              <a:t>Lab: </a:t>
            </a:r>
            <a:r>
              <a:rPr lang="en-GB" dirty="0"/>
              <a:t>Data Exploration and Transformation in Azure Databricks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a:xfrm>
            <a:off x="415544" y="339863"/>
            <a:ext cx="11343820" cy="403137"/>
          </a:xfrm>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0699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1961" spc="0" dirty="0">
                <a:latin typeface="+mn-lt"/>
              </a:rPr>
              <a:t>This lab teaches you how to use various Apache Spark DataFrame methods to explore and transform data in Azure Databricks. You will learn how to perform standard DataFrame methods to explore and transform data. You will also learn how to perform more advanced tasks, such as removing duplicate data, manipulate date/time values, rename columns, and aggregate data.</a:t>
            </a:r>
            <a:endParaRPr lang="en-US" sz="1961"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2144490"/>
            <a:ext cx="11354714" cy="70151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294"/>
              </a:spcAft>
            </a:pPr>
            <a:r>
              <a:rPr lang="en-US" sz="2353" spc="0" dirty="0">
                <a:solidFill>
                  <a:schemeClr val="tx2"/>
                </a:solidFill>
                <a:cs typeface="Segoe UI Semilight"/>
              </a:rPr>
              <a:t>Lab objectives</a:t>
            </a:r>
          </a:p>
          <a:p>
            <a:pPr>
              <a:buSzPct val="100000"/>
            </a:pPr>
            <a:r>
              <a:rPr lang="en-US" sz="1961"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03100" y="2934371"/>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1961" dirty="0">
                <a:latin typeface="+mj-lt"/>
                <a:cs typeface="Segoe UI Semilight"/>
              </a:rPr>
              <a:t>Use DataFrames in Azure Databricks to explore and filter data</a:t>
            </a:r>
            <a:endParaRPr lang="en-US" sz="1961" dirty="0"/>
          </a:p>
        </p:txBody>
      </p:sp>
      <p:sp>
        <p:nvSpPr>
          <p:cNvPr id="5" name="Rectangle 4">
            <a:extLst>
              <a:ext uri="{FF2B5EF4-FFF2-40B4-BE49-F238E27FC236}">
                <a16:creationId xmlns:a16="http://schemas.microsoft.com/office/drawing/2014/main" id="{2E1FF7F7-940A-4F21-92DC-7508ACF7AB1A}"/>
              </a:ext>
            </a:extLst>
          </p:cNvPr>
          <p:cNvSpPr/>
          <p:nvPr/>
        </p:nvSpPr>
        <p:spPr bwMode="auto">
          <a:xfrm>
            <a:off x="403100" y="3482208"/>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Cache a DataFrame for faster subsequent queries</a:t>
            </a:r>
            <a:endParaRPr lang="en-US" sz="1961" dirty="0"/>
          </a:p>
        </p:txBody>
      </p:sp>
      <p:sp>
        <p:nvSpPr>
          <p:cNvPr id="7" name="Rectangle 6">
            <a:extLst>
              <a:ext uri="{FF2B5EF4-FFF2-40B4-BE49-F238E27FC236}">
                <a16:creationId xmlns:a16="http://schemas.microsoft.com/office/drawing/2014/main" id="{2D72B50C-9DAB-49DF-B3CF-455CFD2007DA}"/>
              </a:ext>
            </a:extLst>
          </p:cNvPr>
          <p:cNvSpPr/>
          <p:nvPr/>
        </p:nvSpPr>
        <p:spPr bwMode="auto">
          <a:xfrm>
            <a:off x="403099" y="4065204"/>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Remove duplicate data</a:t>
            </a:r>
            <a:endParaRPr lang="en-US" sz="1961" dirty="0"/>
          </a:p>
        </p:txBody>
      </p:sp>
      <p:sp>
        <p:nvSpPr>
          <p:cNvPr id="12" name="Rectangle 11">
            <a:extLst>
              <a:ext uri="{FF2B5EF4-FFF2-40B4-BE49-F238E27FC236}">
                <a16:creationId xmlns:a16="http://schemas.microsoft.com/office/drawing/2014/main" id="{188FC817-2477-4FF9-96FC-A7FA4BA24DBB}"/>
              </a:ext>
            </a:extLst>
          </p:cNvPr>
          <p:cNvSpPr/>
          <p:nvPr/>
        </p:nvSpPr>
        <p:spPr bwMode="auto">
          <a:xfrm>
            <a:off x="403098" y="4648200"/>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Manipulate date/time values</a:t>
            </a:r>
            <a:endParaRPr lang="en-US" sz="1961" dirty="0"/>
          </a:p>
        </p:txBody>
      </p:sp>
      <p:sp>
        <p:nvSpPr>
          <p:cNvPr id="14" name="Rectangle 13">
            <a:extLst>
              <a:ext uri="{FF2B5EF4-FFF2-40B4-BE49-F238E27FC236}">
                <a16:creationId xmlns:a16="http://schemas.microsoft.com/office/drawing/2014/main" id="{C43443FC-2353-41DA-8D14-A1F91DBECC73}"/>
              </a:ext>
            </a:extLst>
          </p:cNvPr>
          <p:cNvSpPr/>
          <p:nvPr/>
        </p:nvSpPr>
        <p:spPr bwMode="auto">
          <a:xfrm>
            <a:off x="403097" y="5231196"/>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1961" dirty="0">
                <a:latin typeface="+mj-lt"/>
                <a:cs typeface="Segoe UI Semilight"/>
              </a:rPr>
              <a:t>Remove and rename DataFrame columns</a:t>
            </a:r>
            <a:endParaRPr lang="en-US" sz="1961" dirty="0"/>
          </a:p>
        </p:txBody>
      </p:sp>
      <p:sp>
        <p:nvSpPr>
          <p:cNvPr id="16" name="Rectangle 15">
            <a:extLst>
              <a:ext uri="{FF2B5EF4-FFF2-40B4-BE49-F238E27FC236}">
                <a16:creationId xmlns:a16="http://schemas.microsoft.com/office/drawing/2014/main" id="{EC0DE063-C4F6-4E5F-AD26-EDD32F6DF2C5}"/>
              </a:ext>
            </a:extLst>
          </p:cNvPr>
          <p:cNvSpPr/>
          <p:nvPr/>
        </p:nvSpPr>
        <p:spPr bwMode="auto">
          <a:xfrm>
            <a:off x="410097" y="5814192"/>
            <a:ext cx="11340721" cy="49462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it-IT" sz="1961">
                <a:latin typeface="+mj-lt"/>
                <a:cs typeface="Segoe UI Semilight"/>
              </a:rPr>
              <a:t>Aggregate data stored in a DataFrame</a:t>
            </a:r>
            <a:endParaRPr lang="en-US" sz="1961" dirty="0"/>
          </a:p>
        </p:txBody>
      </p:sp>
    </p:spTree>
    <p:extLst>
      <p:ext uri="{BB962C8B-B14F-4D97-AF65-F5344CB8AC3E}">
        <p14:creationId xmlns:p14="http://schemas.microsoft.com/office/powerpoint/2010/main" val="2373355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vert="horz" lIns="0" tIns="0" rIns="0" bIns="182880" rtlCol="0" anchor="b" anchorCtr="0">
            <a:noAutofit/>
          </a:bodyPr>
          <a:lstStyle/>
          <a:p>
            <a:r>
              <a:rPr lang="en-US" sz="4800" dirty="0">
                <a:latin typeface="Segoe UI Semibold (Headings)"/>
              </a:rPr>
              <a:t>DP-203T00: </a:t>
            </a:r>
            <a:br>
              <a:rPr lang="en-US" sz="4800" dirty="0">
                <a:latin typeface="Segoe UI Semibold (Headings)"/>
              </a:rPr>
            </a:br>
            <a:r>
              <a:rPr lang="en-GB" sz="4800" dirty="0">
                <a:latin typeface="Segoe UI Semibold (Headings)"/>
              </a:rPr>
              <a:t>Data Exploration and Transformation in Azure Databricks</a:t>
            </a:r>
            <a:endParaRPr lang="en-US" sz="4800" dirty="0">
              <a:latin typeface="Segoe UI Semibold (Headings)"/>
              <a:cs typeface="Calibri Light"/>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3450BD9-6A61-4B82-81AB-878ADD8EB8E2}"/>
              </a:ext>
              <a:ext uri="{C183D7F6-B498-43B3-948B-1728B52AA6E4}">
                <adec:decorative xmlns:adec="http://schemas.microsoft.com/office/drawing/2017/decorative" val="1"/>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06 Overview</a:t>
            </a:r>
          </a:p>
        </p:txBody>
      </p:sp>
      <p:pic>
        <p:nvPicPr>
          <p:cNvPr id="9" name="Graphic 8">
            <a:extLst>
              <a:ext uri="{FF2B5EF4-FFF2-40B4-BE49-F238E27FC236}">
                <a16:creationId xmlns:a16="http://schemas.microsoft.com/office/drawing/2014/main" id="{05B997FE-7753-4892-8C97-51F39A77803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487" y="4128057"/>
            <a:ext cx="1105959" cy="1105959"/>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29234" y="1733234"/>
            <a:ext cx="719400" cy="719400"/>
          </a:xfrm>
          <a:prstGeom prst="rect">
            <a:avLst/>
          </a:prstGeom>
        </p:spPr>
      </p:pic>
      <p:pic>
        <p:nvPicPr>
          <p:cNvPr id="10" name="Graphic 9">
            <a:extLst>
              <a:ext uri="{FF2B5EF4-FFF2-40B4-BE49-F238E27FC236}">
                <a16:creationId xmlns:a16="http://schemas.microsoft.com/office/drawing/2014/main" id="{AE8EC3A1-C2EE-4B95-8E5A-23A12936A07B}"/>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34574" y="4962162"/>
            <a:ext cx="1105958" cy="1105958"/>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5868" y="1504070"/>
              <a:ext cx="1230147" cy="1230147"/>
            </a:xfrm>
            <a:prstGeom prst="rect">
              <a:avLst/>
            </a:prstGeom>
          </p:spPr>
        </p:pic>
      </p:grpSp>
      <p:sp>
        <p:nvSpPr>
          <p:cNvPr id="28" name="TextBox 27">
            <a:extLst>
              <a:ext uri="{FF2B5EF4-FFF2-40B4-BE49-F238E27FC236}">
                <a16:creationId xmlns:a16="http://schemas.microsoft.com/office/drawing/2014/main" id="{51E1279A-2982-4709-BC44-07E5FE335C74}"/>
              </a:ext>
              <a:ext uri="{C183D7F6-B498-43B3-948B-1728B52AA6E4}">
                <adec:decorative xmlns:adec="http://schemas.microsoft.com/office/drawing/2017/decorative" val="1"/>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a:extLst>
              <a:ext uri="{FF2B5EF4-FFF2-40B4-BE49-F238E27FC236}">
                <a16:creationId xmlns:a16="http://schemas.microsoft.com/office/drawing/2014/main" id="{691522F5-E8A9-4857-876D-44194E234D2C}"/>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a:extLst>
              <a:ext uri="{FF2B5EF4-FFF2-40B4-BE49-F238E27FC236}">
                <a16:creationId xmlns:a16="http://schemas.microsoft.com/office/drawing/2014/main" id="{BA18C537-DAFD-460E-9590-1398104674CE}"/>
              </a:ext>
              <a:ext uri="{C183D7F6-B498-43B3-948B-1728B52AA6E4}">
                <adec:decorative xmlns:adec="http://schemas.microsoft.com/office/drawing/2017/decorative" val="1"/>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a:extLst>
              <a:ext uri="{FF2B5EF4-FFF2-40B4-BE49-F238E27FC236}">
                <a16:creationId xmlns:a16="http://schemas.microsoft.com/office/drawing/2014/main" id="{A6C82AF7-4DD0-40C9-9192-84330A8DF78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6630" y="4974952"/>
            <a:ext cx="898512" cy="898512"/>
          </a:xfrm>
          <a:prstGeom prst="rect">
            <a:avLst/>
          </a:prstGeom>
        </p:spPr>
      </p:pic>
      <p:grpSp>
        <p:nvGrpSpPr>
          <p:cNvPr id="2" name="Group 1" descr="This image represents the Azure Databricks cluster that will be used in the lab.">
            <a:extLst>
              <a:ext uri="{FF2B5EF4-FFF2-40B4-BE49-F238E27FC236}">
                <a16:creationId xmlns:a16="http://schemas.microsoft.com/office/drawing/2014/main" id="{41AEE081-9B92-45F8-9FFF-11651F5A329F}"/>
              </a:ext>
            </a:extLst>
          </p:cNvPr>
          <p:cNvGrpSpPr/>
          <p:nvPr/>
        </p:nvGrpSpPr>
        <p:grpSpPr>
          <a:xfrm>
            <a:off x="7809207" y="853809"/>
            <a:ext cx="3934720" cy="1716537"/>
            <a:chOff x="7809207" y="853809"/>
            <a:chExt cx="3934720" cy="1716537"/>
          </a:xfrm>
        </p:grpSpPr>
        <p:sp>
          <p:nvSpPr>
            <p:cNvPr id="30" name="Rectangle: Rounded Corners 29" descr="This image represents the Azure Databricks cluster that will be used in the lab&#10;">
              <a:extLst>
                <a:ext uri="{FF2B5EF4-FFF2-40B4-BE49-F238E27FC236}">
                  <a16:creationId xmlns:a16="http://schemas.microsoft.com/office/drawing/2014/main" id="{BC18A304-3D58-4CC0-9295-CF7C70BF3704}"/>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descr="This image represents the Azure Databricks cluster that will be used in the lab&#10;">
              <a:extLst>
                <a:ext uri="{FF2B5EF4-FFF2-40B4-BE49-F238E27FC236}">
                  <a16:creationId xmlns:a16="http://schemas.microsoft.com/office/drawing/2014/main" id="{1ED03555-D4DE-4356-9AEF-DBBD70BA685F}"/>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15" name="Graphic 14" descr="This image represents the Azure Databricks cluster that will be used in the lab&#10;">
              <a:extLst>
                <a:ext uri="{FF2B5EF4-FFF2-40B4-BE49-F238E27FC236}">
                  <a16:creationId xmlns:a16="http://schemas.microsoft.com/office/drawing/2014/main" id="{5C77708E-8CCD-4361-942E-4DB112B217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42421" y="853809"/>
              <a:ext cx="1105958" cy="1105958"/>
            </a:xfrm>
            <a:prstGeom prst="rect">
              <a:avLst/>
            </a:prstGeom>
          </p:spPr>
        </p:pic>
        <p:sp>
          <p:nvSpPr>
            <p:cNvPr id="39" name="TextBox 38" descr="This image represents the Azure Databricks cluster that will be used in the lab&#10;">
              <a:extLst>
                <a:ext uri="{FF2B5EF4-FFF2-40B4-BE49-F238E27FC236}">
                  <a16:creationId xmlns:a16="http://schemas.microsoft.com/office/drawing/2014/main" id="{47185EAC-F159-48C9-AF2D-8E1AF1B5809C}"/>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gr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37992" y="2592054"/>
            <a:ext cx="1122680"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Sales (parquet)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(csv)</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4199467" y="2824870"/>
            <a:ext cx="1418908"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5618375" y="2804510"/>
            <a:ext cx="0" cy="215238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5B7B500-5B8A-4CFA-9BCD-FAF5B5C00E9F}"/>
              </a:ext>
              <a:ext uri="{C183D7F6-B498-43B3-948B-1728B52AA6E4}">
                <adec:decorative xmlns:adec="http://schemas.microsoft.com/office/drawing/2017/decorative" val="1"/>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8"/>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5" name="Graphic 64">
            <a:extLst>
              <a:ext uri="{FF2B5EF4-FFF2-40B4-BE49-F238E27FC236}">
                <a16:creationId xmlns:a16="http://schemas.microsoft.com/office/drawing/2014/main" id="{165A09FB-6C99-4C3E-9AFF-15E899D60A07}"/>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030988" y="4927866"/>
            <a:ext cx="958020" cy="958020"/>
          </a:xfrm>
          <a:prstGeom prst="rect">
            <a:avLst/>
          </a:prstGeom>
        </p:spPr>
      </p:pic>
      <p:sp>
        <p:nvSpPr>
          <p:cNvPr id="66" name="TextBox 65">
            <a:extLst>
              <a:ext uri="{FF2B5EF4-FFF2-40B4-BE49-F238E27FC236}">
                <a16:creationId xmlns:a16="http://schemas.microsoft.com/office/drawing/2014/main" id="{7F095356-E31A-4E03-9313-54F7485826B8}"/>
              </a:ext>
              <a:ext uri="{C183D7F6-B498-43B3-948B-1728B52AA6E4}">
                <adec:decorative xmlns:adec="http://schemas.microsoft.com/office/drawing/2017/decorative" val="1"/>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a:extLst>
              <a:ext uri="{FF2B5EF4-FFF2-40B4-BE49-F238E27FC236}">
                <a16:creationId xmlns:a16="http://schemas.microsoft.com/office/drawing/2014/main" id="{F073FF03-ED3E-4B62-B680-85F404C46F3C}"/>
              </a:ext>
              <a:ext uri="{C183D7F6-B498-43B3-948B-1728B52AA6E4}">
                <adec:decorative xmlns:adec="http://schemas.microsoft.com/office/drawing/2017/decorative" val="1"/>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a:extLst>
              <a:ext uri="{FF2B5EF4-FFF2-40B4-BE49-F238E27FC236}">
                <a16:creationId xmlns:a16="http://schemas.microsoft.com/office/drawing/2014/main" id="{5105474E-0B88-4587-84F2-76F7A8795F95}"/>
              </a:ext>
              <a:ext uri="{C183D7F6-B498-43B3-948B-1728B52AA6E4}">
                <adec:decorative xmlns:adec="http://schemas.microsoft.com/office/drawing/2017/decorative" val="1"/>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447492" y="1206124"/>
            <a:ext cx="1013749" cy="813071"/>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pic>
        <p:nvPicPr>
          <p:cNvPr id="11" name="Graphic 10">
            <a:extLst>
              <a:ext uri="{FF2B5EF4-FFF2-40B4-BE49-F238E27FC236}">
                <a16:creationId xmlns:a16="http://schemas.microsoft.com/office/drawing/2014/main" id="{8BEBBC4F-94C8-444C-96B2-2DB7F8C48D7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8385" y="4906208"/>
            <a:ext cx="441550" cy="441550"/>
          </a:xfrm>
          <a:prstGeom prst="rect">
            <a:avLst/>
          </a:prstGeom>
        </p:spPr>
      </p:pic>
      <p:pic>
        <p:nvPicPr>
          <p:cNvPr id="12" name="Graphic 11">
            <a:extLst>
              <a:ext uri="{FF2B5EF4-FFF2-40B4-BE49-F238E27FC236}">
                <a16:creationId xmlns:a16="http://schemas.microsoft.com/office/drawing/2014/main" id="{67E0E579-CE7F-4BC1-BE0B-6971129C620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2115" y="4927987"/>
            <a:ext cx="441550" cy="441550"/>
          </a:xfrm>
          <a:prstGeom prst="rect">
            <a:avLst/>
          </a:prstGeom>
        </p:spPr>
      </p:pic>
      <p:pic>
        <p:nvPicPr>
          <p:cNvPr id="13" name="Graphic 12">
            <a:extLst>
              <a:ext uri="{FF2B5EF4-FFF2-40B4-BE49-F238E27FC236}">
                <a16:creationId xmlns:a16="http://schemas.microsoft.com/office/drawing/2014/main" id="{B4D18610-A89A-4708-AAFC-072B2B54CC0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0213" y="4935977"/>
            <a:ext cx="441550" cy="441550"/>
          </a:xfrm>
          <a:prstGeom prst="rect">
            <a:avLst/>
          </a:prstGeom>
        </p:spPr>
      </p:pic>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99283" y="1004378"/>
            <a:ext cx="7052287" cy="278138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Rectangle 46">
            <a:extLst>
              <a:ext uri="{FF2B5EF4-FFF2-40B4-BE49-F238E27FC236}">
                <a16:creationId xmlns:a16="http://schemas.microsoft.com/office/drawing/2014/main" id="{BDD893DF-642C-442D-B46C-468628B2611D}"/>
              </a:ext>
              <a:ext uri="{C183D7F6-B498-43B3-948B-1728B52AA6E4}">
                <adec:decorative xmlns:adec="http://schemas.microsoft.com/office/drawing/2017/decorative" val="1"/>
              </a:ext>
            </a:extLst>
          </p:cNvPr>
          <p:cNvSpPr/>
          <p:nvPr/>
        </p:nvSpPr>
        <p:spPr bwMode="auto">
          <a:xfrm>
            <a:off x="157399" y="3773619"/>
            <a:ext cx="9726514" cy="296527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832CD77A-0419-4B56-8AC8-34FCE58AEA4B}"/>
              </a:ext>
              <a:ext uri="{C183D7F6-B498-43B3-948B-1728B52AA6E4}">
                <adec:decorative xmlns:adec="http://schemas.microsoft.com/office/drawing/2017/decorative" val="1"/>
              </a:ext>
            </a:extLst>
          </p:cNvPr>
          <p:cNvSpPr/>
          <p:nvPr/>
        </p:nvSpPr>
        <p:spPr bwMode="auto">
          <a:xfrm>
            <a:off x="5167808" y="329415"/>
            <a:ext cx="2153002" cy="1212876"/>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5" name="Group 54">
            <a:extLst>
              <a:ext uri="{FF2B5EF4-FFF2-40B4-BE49-F238E27FC236}">
                <a16:creationId xmlns:a16="http://schemas.microsoft.com/office/drawing/2014/main" id="{B72FE661-C7BF-4210-BBC1-5CF45BEBB2BA}"/>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8" name="Group 57">
              <a:extLst>
                <a:ext uri="{FF2B5EF4-FFF2-40B4-BE49-F238E27FC236}">
                  <a16:creationId xmlns:a16="http://schemas.microsoft.com/office/drawing/2014/main" id="{50ECE907-A662-4C8B-BB02-1CF04DA07FC2}"/>
                </a:ext>
              </a:extLst>
            </p:cNvPr>
            <p:cNvGrpSpPr/>
            <p:nvPr/>
          </p:nvGrpSpPr>
          <p:grpSpPr>
            <a:xfrm>
              <a:off x="4544194" y="98660"/>
              <a:ext cx="3167476" cy="1150340"/>
              <a:chOff x="4544194" y="98660"/>
              <a:chExt cx="3167476" cy="1150340"/>
            </a:xfrm>
          </p:grpSpPr>
          <p:sp>
            <p:nvSpPr>
              <p:cNvPr id="75" name="Rectangle: Rounded Corners 74">
                <a:extLst>
                  <a:ext uri="{FF2B5EF4-FFF2-40B4-BE49-F238E27FC236}">
                    <a16:creationId xmlns:a16="http://schemas.microsoft.com/office/drawing/2014/main" id="{D3C4DCDE-03D7-4D30-B4B0-B402BCD2C982}"/>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extBox 75">
                <a:extLst>
                  <a:ext uri="{FF2B5EF4-FFF2-40B4-BE49-F238E27FC236}">
                    <a16:creationId xmlns:a16="http://schemas.microsoft.com/office/drawing/2014/main" id="{FDA7C6DA-7505-4B11-852C-011FCEBC5EDD}"/>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7" name="グラフィックス 618">
                <a:extLst>
                  <a:ext uri="{FF2B5EF4-FFF2-40B4-BE49-F238E27FC236}">
                    <a16:creationId xmlns:a16="http://schemas.microsoft.com/office/drawing/2014/main" id="{6B327776-7E6D-4793-B79B-8C015975A26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8" name="Rectangle 77">
                <a:extLst>
                  <a:ext uri="{FF2B5EF4-FFF2-40B4-BE49-F238E27FC236}">
                    <a16:creationId xmlns:a16="http://schemas.microsoft.com/office/drawing/2014/main" id="{B5F5B783-B3C5-471A-92F1-C469A4916509}"/>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9" name="TextBox 78">
                <a:extLst>
                  <a:ext uri="{FF2B5EF4-FFF2-40B4-BE49-F238E27FC236}">
                    <a16:creationId xmlns:a16="http://schemas.microsoft.com/office/drawing/2014/main" id="{5984D71B-18D8-40CE-8312-AC62DD73D686}"/>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1A7EFBC0-40B0-4559-9EFB-EE617304B56D}"/>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2604280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dirty="0">
                <a:latin typeface="Segoe UI Semibold (Headings)"/>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3" y="1454249"/>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77970" y="1454249"/>
            <a:ext cx="10089385" cy="724173"/>
          </a:xfrm>
          <a:prstGeom prst="rect">
            <a:avLst/>
          </a:prstGeom>
          <a:noFill/>
        </p:spPr>
        <p:txBody>
          <a:bodyPr wrap="square" lIns="0" tIns="0" rIns="0" bIns="0" rtlCol="0" anchor="t">
            <a:spAutoFit/>
          </a:bodyPr>
          <a:lstStyle/>
          <a:p>
            <a:pPr>
              <a:spcAft>
                <a:spcPts val="588"/>
              </a:spcAft>
            </a:pPr>
            <a:r>
              <a:rPr lang="en-US" sz="2353" dirty="0">
                <a:solidFill>
                  <a:srgbClr val="000000"/>
                </a:solidFill>
                <a:latin typeface="Segoe UI"/>
                <a:cs typeface="Segoe UI Semilight"/>
              </a:rPr>
              <a:t>Q01 – </a:t>
            </a:r>
            <a:r>
              <a:rPr lang="en-GB" sz="2353" dirty="0"/>
              <a:t>What is a function that allows you to print data to the console in Azure Databricks?</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55902" y="2441193"/>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18643" y="2722364"/>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77970" y="2722364"/>
            <a:ext cx="9847754" cy="723275"/>
          </a:xfrm>
          <a:prstGeom prst="rect">
            <a:avLst/>
          </a:prstGeom>
          <a:noFill/>
        </p:spPr>
        <p:txBody>
          <a:bodyPr wrap="square" lIns="0" tIns="0" rIns="0" bIns="0" rtlCol="0" anchor="t">
            <a:spAutoFit/>
          </a:bodyPr>
          <a:lstStyle/>
          <a:p>
            <a:pPr>
              <a:spcAft>
                <a:spcPts val="588"/>
              </a:spcAft>
            </a:pPr>
            <a:r>
              <a:rPr lang="en-US" sz="2350" dirty="0">
                <a:solidFill>
                  <a:srgbClr val="000000"/>
                </a:solidFill>
                <a:latin typeface="Segoe UI"/>
                <a:cs typeface="Segoe UI Semilight"/>
              </a:rPr>
              <a:t>Q02 – </a:t>
            </a:r>
            <a:r>
              <a:rPr lang="en-US" sz="2350" dirty="0"/>
              <a:t>How can you </a:t>
            </a:r>
            <a:r>
              <a:rPr lang="en-GB" sz="2350" dirty="0"/>
              <a:t>transform a whole dataset called wholedatasetDF data by selecting only 2 columns?</a:t>
            </a:r>
            <a:endParaRPr lang="en-GB" sz="2350" dirty="0">
              <a:solidFill>
                <a:srgbClr val="0078D3"/>
              </a:solidFill>
              <a:latin typeface="Segoe UI"/>
              <a:cs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45014" y="3786573"/>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20137" y="399047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77970" y="4178110"/>
            <a:ext cx="10089385" cy="361637"/>
          </a:xfrm>
          <a:prstGeom prst="rect">
            <a:avLst/>
          </a:prstGeom>
          <a:noFill/>
        </p:spPr>
        <p:txBody>
          <a:bodyPr wrap="square" lIns="0" tIns="0" rIns="0" bIns="0" rtlCol="0" anchor="t">
            <a:spAutoFit/>
          </a:bodyPr>
          <a:lstStyle/>
          <a:p>
            <a:pPr>
              <a:spcAft>
                <a:spcPts val="588"/>
              </a:spcAft>
            </a:pPr>
            <a:r>
              <a:rPr lang="en-US" sz="2350" dirty="0">
                <a:solidFill>
                  <a:srgbClr val="000000"/>
                </a:solidFill>
                <a:latin typeface="Segoe UI"/>
                <a:cs typeface="Segoe UI Semilight"/>
              </a:rPr>
              <a:t>Q03 – </a:t>
            </a:r>
            <a:r>
              <a:rPr lang="en-GB" sz="2350" dirty="0"/>
              <a:t>What is a common function to use in order to aggregate data</a:t>
            </a:r>
          </a:p>
        </p:txBody>
      </p:sp>
      <p:pic>
        <p:nvPicPr>
          <p:cNvPr id="4" name="Picture 2">
            <a:extLst>
              <a:ext uri="{FF2B5EF4-FFF2-40B4-BE49-F238E27FC236}">
                <a16:creationId xmlns:a16="http://schemas.microsoft.com/office/drawing/2014/main" id="{43ADEBCF-89E2-477D-8520-3E6120E3A5B6}"/>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1440471"/>
            <a:ext cx="933776" cy="933776"/>
          </a:xfrm>
          <a:prstGeom prst="rect">
            <a:avLst/>
          </a:prstGeom>
        </p:spPr>
      </p:pic>
      <p:pic>
        <p:nvPicPr>
          <p:cNvPr id="5" name="Picture 2">
            <a:extLst>
              <a:ext uri="{FF2B5EF4-FFF2-40B4-BE49-F238E27FC236}">
                <a16:creationId xmlns:a16="http://schemas.microsoft.com/office/drawing/2014/main" id="{EC95D569-705A-4543-8CB0-5AA0D6A0AAA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3945608"/>
            <a:ext cx="933776" cy="933776"/>
          </a:xfrm>
          <a:prstGeom prst="rect">
            <a:avLst/>
          </a:prstGeom>
        </p:spPr>
      </p:pic>
      <p:pic>
        <p:nvPicPr>
          <p:cNvPr id="6" name="Picture 2">
            <a:extLst>
              <a:ext uri="{FF2B5EF4-FFF2-40B4-BE49-F238E27FC236}">
                <a16:creationId xmlns:a16="http://schemas.microsoft.com/office/drawing/2014/main" id="{09419D8D-1E22-4EF6-A606-01429199B24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2708586"/>
            <a:ext cx="933776" cy="933776"/>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189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157"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1961" dirty="0">
                <a:latin typeface="+mj-lt"/>
                <a:cs typeface="Segoe UI Semilight"/>
              </a:rPr>
              <a:t>Azure Databricks</a:t>
            </a:r>
            <a:endParaRPr lang="en-US" sz="1961" dirty="0">
              <a:latin typeface="+mj-lt"/>
              <a:cs typeface="Segoe UI Semilight"/>
            </a:endParaRP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18641" y="3081391"/>
            <a:ext cx="5575761"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Data exploration techniques</a:t>
            </a: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Transformation Techniques in Azure Databricks</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6158699" y="3083638"/>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latin typeface="+mj-lt"/>
                <a:cs typeface="Segoe UI Semilight"/>
              </a:rPr>
              <a:t>DataFrame methods</a:t>
            </a: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18644" y="4501564"/>
            <a:ext cx="11354714" cy="251395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86"/>
              </a:spcAft>
            </a:pPr>
            <a:r>
              <a:rPr lang="en-US" sz="2353" spc="0" dirty="0">
                <a:solidFill>
                  <a:schemeClr val="tx2"/>
                </a:solidFill>
                <a:cs typeface="Segoe UI Semilight"/>
              </a:rPr>
              <a:t>Next steps</a:t>
            </a:r>
          </a:p>
          <a:p>
            <a:r>
              <a:rPr lang="en-US" sz="2150" spc="0" dirty="0">
                <a:ea typeface="+mj-lt"/>
                <a:cs typeface="+mj-lt"/>
              </a:rPr>
              <a:t>After the course, consider visiting the website that explores the [</a:t>
            </a:r>
            <a:r>
              <a:rPr lang="en-US" sz="2150" spc="0" dirty="0">
                <a:ea typeface="+mj-lt"/>
                <a:cs typeface="+mj-lt"/>
                <a:hlinkClick r:id="rId3"/>
              </a:rPr>
              <a:t>Azure Databricks concepts</a:t>
            </a:r>
            <a:r>
              <a:rPr lang="en-US" sz="2150" spc="0" dirty="0">
                <a:ea typeface="+mj-lt"/>
                <a:cs typeface="+mj-lt"/>
              </a:rPr>
              <a:t>] and architectures where the associated documentation goes more in depth about architectures and concepts related to Azure Databricks.</a:t>
            </a:r>
            <a:endParaRPr lang="en-US" dirty="0"/>
          </a:p>
          <a:p>
            <a:br>
              <a:rPr lang="en-US" dirty="0"/>
            </a:br>
            <a:endParaRPr lang="en-US" dirty="0"/>
          </a:p>
          <a:p>
            <a:endParaRPr lang="en-US" sz="2150" spc="0" dirty="0">
              <a:latin typeface="+mn-lt"/>
              <a:cs typeface="Calibr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dirty="0">
                <a:latin typeface="Segoe UI Semibold (Headings)"/>
              </a:rPr>
              <a:t>Agenda</a:t>
            </a:r>
            <a:endParaRPr lang="en-IN" sz="2800" dirty="0">
              <a:latin typeface="Segoe UI Semibold (Headings)"/>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588501"/>
            <a:ext cx="10023194" cy="369332"/>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01 – </a:t>
            </a:r>
            <a:r>
              <a:rPr lang="en-GB" sz="2400" kern="1200" dirty="0">
                <a:solidFill>
                  <a:schemeClr val="tx1">
                    <a:lumMod val="85000"/>
                  </a:schemeClr>
                </a:solidFill>
                <a:latin typeface="+mn-lt"/>
                <a:ea typeface="+mn-ea"/>
                <a:cs typeface="Segoe UI" pitchFamily="34" charset="0"/>
              </a:rPr>
              <a:t>Understand Azure Databricks</a:t>
            </a: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638774"/>
            <a:ext cx="10023194" cy="362087"/>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02 – </a:t>
            </a:r>
            <a:r>
              <a:rPr lang="en-GB" sz="2353" dirty="0">
                <a:solidFill>
                  <a:srgbClr val="000000"/>
                </a:solidFill>
                <a:latin typeface="Segoe UI"/>
              </a:rPr>
              <a:t>Read and write data in Azure Databricks</a:t>
            </a: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685425"/>
            <a:ext cx="10023194" cy="362087"/>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03 – </a:t>
            </a:r>
            <a:r>
              <a:rPr lang="en-GB" sz="2353" dirty="0">
                <a:solidFill>
                  <a:srgbClr val="000000"/>
                </a:solidFill>
                <a:latin typeface="Segoe UI"/>
              </a:rPr>
              <a:t>Work with DataFrames in Azure Databricks</a:t>
            </a: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732075"/>
            <a:ext cx="10023194" cy="362087"/>
          </a:xfrm>
          <a:prstGeom prst="rect">
            <a:avLst/>
          </a:prstGeom>
          <a:noFill/>
        </p:spPr>
        <p:txBody>
          <a:bodyPr wrap="square" lIns="0" tIns="0" rIns="0" bIns="0" rtlCol="0" anchor="ctr">
            <a:spAutoFit/>
          </a:bodyPr>
          <a:lstStyle/>
          <a:p>
            <a:pPr defTabSz="914367">
              <a:defRPr/>
            </a:pPr>
            <a:r>
              <a:rPr lang="en-US" sz="2353" dirty="0">
                <a:solidFill>
                  <a:srgbClr val="000000"/>
                </a:solidFill>
                <a:latin typeface="Segoe UI"/>
              </a:rPr>
              <a:t>Lesson 04 – </a:t>
            </a:r>
            <a:r>
              <a:rPr lang="en-GB" sz="2353" dirty="0">
                <a:solidFill>
                  <a:srgbClr val="000000"/>
                </a:solidFill>
                <a:latin typeface="Segoe UI"/>
              </a:rPr>
              <a:t>Work with DataFrames advanced methods in Azure Databricks</a:t>
            </a:r>
          </a:p>
        </p:txBody>
      </p:sp>
      <p:cxnSp>
        <p:nvCxnSpPr>
          <p:cNvPr id="45" name="Straight Connector 44">
            <a:extLst>
              <a:ext uri="{FF2B5EF4-FFF2-40B4-BE49-F238E27FC236}">
                <a16:creationId xmlns:a16="http://schemas.microsoft.com/office/drawing/2014/main" id="{F19B8AC5-C1F5-42BA-92FB-FAD9A752CA9F}"/>
              </a:ext>
              <a:ext uri="{C183D7F6-B498-43B3-948B-1728B52AA6E4}">
                <adec:decorative xmlns:adec="http://schemas.microsoft.com/office/drawing/2017/decorative" val="1"/>
              </a:ext>
            </a:extLst>
          </p:cNvPr>
          <p:cNvCxnSpPr>
            <a:cxnSpLocks/>
          </p:cNvCxnSpPr>
          <p:nvPr/>
        </p:nvCxnSpPr>
        <p:spPr>
          <a:xfrm>
            <a:off x="1765533" y="5436444"/>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35B85F21-6D66-4050-99A8-DC5138908E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1284826"/>
            <a:ext cx="933776" cy="933776"/>
          </a:xfrm>
          <a:prstGeom prst="rect">
            <a:avLst/>
          </a:prstGeom>
        </p:spPr>
      </p:pic>
      <p:pic>
        <p:nvPicPr>
          <p:cNvPr id="7" name="Picture 2">
            <a:extLst>
              <a:ext uri="{FF2B5EF4-FFF2-40B4-BE49-F238E27FC236}">
                <a16:creationId xmlns:a16="http://schemas.microsoft.com/office/drawing/2014/main" id="{79E68210-58C4-4BA5-B62E-E63DB6FF269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2353303"/>
            <a:ext cx="933776" cy="933776"/>
          </a:xfrm>
          <a:prstGeom prst="rect">
            <a:avLst/>
          </a:prstGeom>
        </p:spPr>
      </p:pic>
      <p:pic>
        <p:nvPicPr>
          <p:cNvPr id="8" name="Picture 2">
            <a:extLst>
              <a:ext uri="{FF2B5EF4-FFF2-40B4-BE49-F238E27FC236}">
                <a16:creationId xmlns:a16="http://schemas.microsoft.com/office/drawing/2014/main" id="{64C69AF5-1AEF-469D-AB9B-E0BA7D21339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3399580"/>
            <a:ext cx="933776" cy="933776"/>
          </a:xfrm>
          <a:prstGeom prst="rect">
            <a:avLst/>
          </a:prstGeom>
        </p:spPr>
      </p:pic>
      <p:pic>
        <p:nvPicPr>
          <p:cNvPr id="9" name="Picture 2">
            <a:extLst>
              <a:ext uri="{FF2B5EF4-FFF2-40B4-BE49-F238E27FC236}">
                <a16:creationId xmlns:a16="http://schemas.microsoft.com/office/drawing/2014/main" id="{A32B3710-0E5A-4EDD-97ED-9847C44FF12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8643" y="4472100"/>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230227"/>
            <a:ext cx="9078311" cy="397545"/>
          </a:xfrm>
        </p:spPr>
        <p:txBody>
          <a:bodyPr/>
          <a:lstStyle/>
          <a:p>
            <a:pPr lvl="0"/>
            <a:r>
              <a:rPr lang="en-US" dirty="0"/>
              <a:t>Lesson 01: </a:t>
            </a:r>
            <a:r>
              <a:rPr lang="en-GB" dirty="0"/>
              <a:t>Understand Azure Databricks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623224"/>
            <a:ext cx="11343820" cy="397545"/>
          </a:xfrm>
        </p:spPr>
        <p:txBody>
          <a:bodyPr/>
          <a:lstStyle/>
          <a:p>
            <a:r>
              <a:rPr lang="en-GB" sz="2800" dirty="0">
                <a:latin typeface="Segoe UI Semibold (Headings)"/>
              </a:rPr>
              <a:t>Understand Azure Databricks</a:t>
            </a:r>
          </a:p>
        </p:txBody>
      </p:sp>
      <p:pic>
        <p:nvPicPr>
          <p:cNvPr id="5" name="Picture 4" descr="This image provides an overview od the various tools and services that a Data Engineer and Data Scientist can use to work with Azure Databricks">
            <a:extLst>
              <a:ext uri="{FF2B5EF4-FFF2-40B4-BE49-F238E27FC236}">
                <a16:creationId xmlns:a16="http://schemas.microsoft.com/office/drawing/2014/main" id="{4178E2C1-FFD1-427B-9B70-8AF1B8F8FE13}"/>
              </a:ext>
            </a:extLst>
          </p:cNvPr>
          <p:cNvPicPr>
            <a:picLocks noChangeAspect="1"/>
          </p:cNvPicPr>
          <p:nvPr/>
        </p:nvPicPr>
        <p:blipFill>
          <a:blip r:embed="rId3"/>
          <a:stretch>
            <a:fillRect/>
          </a:stretch>
        </p:blipFill>
        <p:spPr>
          <a:xfrm>
            <a:off x="1439442" y="1416705"/>
            <a:ext cx="8644858" cy="4338053"/>
          </a:xfrm>
          <a:prstGeom prst="rect">
            <a:avLst/>
          </a:prstGeom>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230227"/>
            <a:ext cx="9078311" cy="397545"/>
          </a:xfrm>
        </p:spPr>
        <p:txBody>
          <a:bodyPr/>
          <a:lstStyle/>
          <a:p>
            <a:pPr lvl="0"/>
            <a:r>
              <a:rPr lang="en-US" dirty="0"/>
              <a:t>Lesson 02: </a:t>
            </a:r>
            <a:r>
              <a:rPr lang="en-GB" dirty="0"/>
              <a:t>Read and write data in Azure Databricks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39594384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18644" y="623224"/>
            <a:ext cx="11343820" cy="397545"/>
          </a:xfrm>
        </p:spPr>
        <p:txBody>
          <a:bodyPr/>
          <a:lstStyle/>
          <a:p>
            <a:r>
              <a:rPr lang="en-GB" sz="2800" dirty="0">
                <a:latin typeface="Segoe UI Semibold (Headings)"/>
              </a:rPr>
              <a:t>Read and write data in Azure Databricks</a:t>
            </a:r>
            <a:endParaRPr lang="en-US" sz="2800" dirty="0">
              <a:latin typeface="Segoe UI Semibold (Headings)"/>
            </a:endParaRP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23874" y="1564131"/>
            <a:ext cx="933776" cy="933776"/>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21659" y="1560477"/>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Multiple format support</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Reading data from CSV, PARQUET, JSON and many others</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06096" y="260893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23874" y="2869718"/>
            <a:ext cx="933776" cy="933776"/>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21659" y="2850324"/>
            <a:ext cx="10156368" cy="160223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Integrated with several Azure Data Services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Reading and writing from and to Azure Data Lake Storage, Azure Synapse Analytics, etc. </a:t>
            </a:r>
          </a:p>
          <a:p>
            <a:pPr defTabSz="914367">
              <a:spcBef>
                <a:spcPts val="588"/>
              </a:spcBef>
              <a:defRPr/>
            </a:pPr>
            <a:endParaRPr lang="en-US" sz="2353" dirty="0">
              <a:solidFill>
                <a:srgbClr val="000000"/>
              </a:solidFill>
              <a:latin typeface="Segoe UI"/>
              <a:ea typeface="Segoe UI" pitchFamily="34" charset="0"/>
              <a:cs typeface="Segoe UI Light" panose="020B0502040204020203" pitchFamily="34" charset="0"/>
            </a:endParaRP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21659" y="4260621"/>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23874" y="4426146"/>
            <a:ext cx="933776" cy="933776"/>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21659" y="4441745"/>
            <a:ext cx="10156368" cy="79957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Notebook experience</a:t>
            </a:r>
          </a:p>
          <a:p>
            <a:pPr defTabSz="914367">
              <a:spcBef>
                <a:spcPts val="588"/>
              </a:spcBef>
              <a:defRPr/>
            </a:pPr>
            <a:r>
              <a:rPr lang="en-US" sz="2353" dirty="0">
                <a:solidFill>
                  <a:srgbClr val="000000"/>
                </a:solidFill>
                <a:latin typeface="Segoe UI"/>
                <a:ea typeface="Segoe UI" pitchFamily="34" charset="0"/>
                <a:cs typeface="Segoe UI Light" panose="020B0502040204020203" pitchFamily="34" charset="0"/>
              </a:rPr>
              <a:t>Reading and writing by simply writing code in a shared notebook experience</a:t>
            </a:r>
          </a:p>
        </p:txBody>
      </p:sp>
      <p:pic>
        <p:nvPicPr>
          <p:cNvPr id="4" name="Picture 2">
            <a:extLst>
              <a:ext uri="{FF2B5EF4-FFF2-40B4-BE49-F238E27FC236}">
                <a16:creationId xmlns:a16="http://schemas.microsoft.com/office/drawing/2014/main" id="{B3698708-F1EC-4857-997C-D5F53F06DD2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8643" y="4472100"/>
            <a:ext cx="933776" cy="933776"/>
          </a:xfrm>
          <a:prstGeom prst="rect">
            <a:avLst/>
          </a:prstGeom>
        </p:spPr>
      </p:pic>
      <p:pic>
        <p:nvPicPr>
          <p:cNvPr id="9" name="Picture 2">
            <a:extLst>
              <a:ext uri="{FF2B5EF4-FFF2-40B4-BE49-F238E27FC236}">
                <a16:creationId xmlns:a16="http://schemas.microsoft.com/office/drawing/2014/main" id="{1531CDDD-A012-47CA-A0C0-84978C966DF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2869718"/>
            <a:ext cx="933776" cy="933776"/>
          </a:xfrm>
          <a:prstGeom prst="rect">
            <a:avLst/>
          </a:prstGeom>
        </p:spPr>
      </p:pic>
      <p:pic>
        <p:nvPicPr>
          <p:cNvPr id="10" name="Picture 2">
            <a:extLst>
              <a:ext uri="{FF2B5EF4-FFF2-40B4-BE49-F238E27FC236}">
                <a16:creationId xmlns:a16="http://schemas.microsoft.com/office/drawing/2014/main" id="{BF554F05-CAF8-42EE-8A2C-BAE33BDE90B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3973" y="1518177"/>
            <a:ext cx="933776" cy="933776"/>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623224"/>
            <a:ext cx="11343820" cy="397545"/>
          </a:xfrm>
        </p:spPr>
        <p:txBody>
          <a:bodyPr/>
          <a:lstStyle/>
          <a:p>
            <a:r>
              <a:rPr lang="en-GB" sz="2800" dirty="0">
                <a:latin typeface="Segoe UI Semibold (Headings)"/>
              </a:rPr>
              <a:t>Read data in Azure Databricks</a:t>
            </a:r>
          </a:p>
        </p:txBody>
      </p:sp>
      <p:pic>
        <p:nvPicPr>
          <p:cNvPr id="8" name="Picture 7" descr="This is a screenshot of an Azure Databricks notebook that shows the code to connect to a storage account and read data in a csv file using scala">
            <a:extLst>
              <a:ext uri="{FF2B5EF4-FFF2-40B4-BE49-F238E27FC236}">
                <a16:creationId xmlns:a16="http://schemas.microsoft.com/office/drawing/2014/main" id="{570D81D1-3C4C-42E3-8591-56F3180986BD}"/>
              </a:ext>
            </a:extLst>
          </p:cNvPr>
          <p:cNvPicPr>
            <a:picLocks noChangeAspect="1"/>
          </p:cNvPicPr>
          <p:nvPr/>
        </p:nvPicPr>
        <p:blipFill>
          <a:blip r:embed="rId3"/>
          <a:stretch>
            <a:fillRect/>
          </a:stretch>
        </p:blipFill>
        <p:spPr>
          <a:xfrm>
            <a:off x="1141318" y="1165860"/>
            <a:ext cx="9791962" cy="5433060"/>
          </a:xfrm>
          <a:prstGeom prst="rect">
            <a:avLst/>
          </a:prstGeom>
        </p:spPr>
      </p:pic>
    </p:spTree>
    <p:extLst>
      <p:ext uri="{BB962C8B-B14F-4D97-AF65-F5344CB8AC3E}">
        <p14:creationId xmlns:p14="http://schemas.microsoft.com/office/powerpoint/2010/main" val="211854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pPr lvl="0"/>
            <a:r>
              <a:rPr lang="en-US" noProof="0" dirty="0"/>
              <a:t>Working with Select in Azure Databricks</a:t>
            </a:r>
          </a:p>
        </p:txBody>
      </p:sp>
      <p:graphicFrame>
        <p:nvGraphicFramePr>
          <p:cNvPr id="4" name="Table 3">
            <a:extLst>
              <a:ext uri="{FF2B5EF4-FFF2-40B4-BE49-F238E27FC236}">
                <a16:creationId xmlns:a16="http://schemas.microsoft.com/office/drawing/2014/main" id="{C5B60DF4-5CFC-4BEF-B556-D1C7E1174F44}"/>
              </a:ext>
            </a:extLst>
          </p:cNvPr>
          <p:cNvGraphicFramePr>
            <a:graphicFrameLocks noGrp="1"/>
          </p:cNvGraphicFramePr>
          <p:nvPr>
            <p:extLst>
              <p:ext uri="{D42A27DB-BD31-4B8C-83A1-F6EECF244321}">
                <p14:modId xmlns:p14="http://schemas.microsoft.com/office/powerpoint/2010/main" val="246640838"/>
              </p:ext>
            </p:extLst>
          </p:nvPr>
        </p:nvGraphicFramePr>
        <p:xfrm>
          <a:off x="427842" y="1455805"/>
          <a:ext cx="11344252" cy="4517600"/>
        </p:xfrm>
        <a:graphic>
          <a:graphicData uri="http://schemas.openxmlformats.org/drawingml/2006/table">
            <a:tbl>
              <a:tblPr firstRow="1"/>
              <a:tblGrid>
                <a:gridCol w="5672126">
                  <a:extLst>
                    <a:ext uri="{9D8B030D-6E8A-4147-A177-3AD203B41FA5}">
                      <a16:colId xmlns:a16="http://schemas.microsoft.com/office/drawing/2014/main" val="3035026601"/>
                    </a:ext>
                  </a:extLst>
                </a:gridCol>
                <a:gridCol w="5672126">
                  <a:extLst>
                    <a:ext uri="{9D8B030D-6E8A-4147-A177-3AD203B41FA5}">
                      <a16:colId xmlns:a16="http://schemas.microsoft.com/office/drawing/2014/main" val="1978528462"/>
                    </a:ext>
                  </a:extLst>
                </a:gridCol>
              </a:tblGrid>
              <a:tr h="451760">
                <a:tc>
                  <a:txBody>
                    <a:bodyPr/>
                    <a:lstStyle/>
                    <a:p>
                      <a:pPr marL="0" algn="l" defTabSz="932742" rtl="0" eaLnBrk="1" fontAlgn="b" latinLnBrk="0" hangingPunct="1"/>
                      <a:r>
                        <a:rPr lang="en-GB" sz="2200" kern="1200" dirty="0">
                          <a:solidFill>
                            <a:schemeClr val="bg1"/>
                          </a:solidFill>
                          <a:latin typeface="+mj-lt"/>
                          <a:ea typeface="+mn-ea"/>
                          <a:cs typeface="+mn-cs"/>
                        </a:rPr>
                        <a:t>SQL</a:t>
                      </a:r>
                    </a:p>
                  </a:txBody>
                  <a:tcPr marL="182854" marR="182854" marT="45713" marB="45713" anchor="b">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algn="l" defTabSz="932742" rtl="0" eaLnBrk="1" fontAlgn="b" latinLnBrk="0" hangingPunct="1"/>
                      <a:r>
                        <a:rPr lang="en-GB" sz="2200" kern="1200" dirty="0">
                          <a:solidFill>
                            <a:schemeClr val="bg1"/>
                          </a:solidFill>
                          <a:latin typeface="+mj-lt"/>
                          <a:ea typeface="+mn-ea"/>
                          <a:cs typeface="+mn-cs"/>
                        </a:rPr>
                        <a:t>DataFrame (Python)</a:t>
                      </a:r>
                    </a:p>
                  </a:txBody>
                  <a:tcPr marL="182854" marR="182854" marT="45713" marB="45713" anchor="b">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31272081"/>
                  </a:ext>
                </a:extLst>
              </a:tr>
              <a:tr h="451760">
                <a:tc>
                  <a:txBody>
                    <a:bodyPr/>
                    <a:lstStyle/>
                    <a:p>
                      <a:pPr marL="0" algn="l" defTabSz="932742" rtl="0" eaLnBrk="1" fontAlgn="t" latinLnBrk="0" hangingPunct="1"/>
                      <a:r>
                        <a:rPr lang="en-US" sz="2000" kern="1200" dirty="0">
                          <a:solidFill>
                            <a:schemeClr val="tx1"/>
                          </a:solidFill>
                          <a:latin typeface="+mn-lt"/>
                          <a:ea typeface="+mn-ea"/>
                          <a:cs typeface="+mn-cs"/>
                        </a:rPr>
                        <a:t>SELECT col_1 FROM myTable</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it-IT" sz="2000" kern="1200">
                          <a:solidFill>
                            <a:schemeClr val="tx1"/>
                          </a:solidFill>
                          <a:latin typeface="+mn-lt"/>
                          <a:ea typeface="+mn-ea"/>
                          <a:cs typeface="+mn-cs"/>
                        </a:rPr>
                        <a:t>df.select(col("col_1"))</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86685492"/>
                  </a:ext>
                </a:extLst>
              </a:tr>
              <a:tr h="451760">
                <a:tc>
                  <a:txBody>
                    <a:bodyPr/>
                    <a:lstStyle/>
                    <a:p>
                      <a:pPr marL="0" algn="l" defTabSz="932742" rtl="0" eaLnBrk="1" fontAlgn="t" latinLnBrk="0" hangingPunct="1"/>
                      <a:r>
                        <a:rPr lang="en-GB" sz="2000" kern="1200" dirty="0">
                          <a:solidFill>
                            <a:schemeClr val="tx1"/>
                          </a:solidFill>
                          <a:latin typeface="+mn-lt"/>
                          <a:ea typeface="+mn-ea"/>
                          <a:cs typeface="+mn-cs"/>
                        </a:rPr>
                        <a:t>DESCRIBE myTable</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df.printSchema()</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94982681"/>
                  </a:ext>
                </a:extLst>
              </a:tr>
              <a:tr h="451760">
                <a:tc>
                  <a:txBody>
                    <a:bodyPr/>
                    <a:lstStyle/>
                    <a:p>
                      <a:pPr marL="0" algn="l" defTabSz="932742" rtl="0" eaLnBrk="1" fontAlgn="t" latinLnBrk="0" hangingPunct="1"/>
                      <a:r>
                        <a:rPr lang="en-US" sz="2000" kern="1200" dirty="0">
                          <a:solidFill>
                            <a:schemeClr val="tx1"/>
                          </a:solidFill>
                          <a:latin typeface="+mn-lt"/>
                          <a:ea typeface="+mn-ea"/>
                          <a:cs typeface="+mn-cs"/>
                        </a:rPr>
                        <a:t>SELECT * FROM myTable WHERE col_1 &gt; 0</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it-IT" sz="2000" kern="1200" dirty="0">
                          <a:solidFill>
                            <a:schemeClr val="tx1"/>
                          </a:solidFill>
                          <a:latin typeface="+mn-lt"/>
                          <a:ea typeface="+mn-ea"/>
                          <a:cs typeface="+mn-cs"/>
                        </a:rPr>
                        <a:t>df.filter(col("col_1") &gt; 0)</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0586745"/>
                  </a:ext>
                </a:extLst>
              </a:tr>
              <a:tr h="451760">
                <a:tc>
                  <a:txBody>
                    <a:bodyPr/>
                    <a:lstStyle/>
                    <a:p>
                      <a:pPr marL="0" algn="l" defTabSz="932742" rtl="0" eaLnBrk="1" fontAlgn="t" latinLnBrk="0" hangingPunct="1"/>
                      <a:r>
                        <a:rPr lang="en-GB" sz="2000" kern="1200" dirty="0">
                          <a:solidFill>
                            <a:schemeClr val="tx1"/>
                          </a:solidFill>
                          <a:latin typeface="+mn-lt"/>
                          <a:ea typeface="+mn-ea"/>
                          <a:cs typeface="+mn-cs"/>
                        </a:rPr>
                        <a:t>..GROUP BY col_2</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..groupBy(col("col_2"))</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27468966"/>
                  </a:ext>
                </a:extLst>
              </a:tr>
              <a:tr h="451760">
                <a:tc>
                  <a:txBody>
                    <a:bodyPr/>
                    <a:lstStyle/>
                    <a:p>
                      <a:pPr marL="0" algn="l" defTabSz="932742" rtl="0" eaLnBrk="1" fontAlgn="t" latinLnBrk="0" hangingPunct="1"/>
                      <a:r>
                        <a:rPr lang="en-GB" sz="2000" kern="1200" dirty="0">
                          <a:solidFill>
                            <a:schemeClr val="tx1"/>
                          </a:solidFill>
                          <a:latin typeface="+mn-lt"/>
                          <a:ea typeface="+mn-ea"/>
                          <a:cs typeface="+mn-cs"/>
                        </a:rPr>
                        <a:t>..ORDER BY col_2</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..orderBy(col("col_2"))</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55698194"/>
                  </a:ext>
                </a:extLst>
              </a:tr>
              <a:tr h="451760">
                <a:tc>
                  <a:txBody>
                    <a:bodyPr/>
                    <a:lstStyle/>
                    <a:p>
                      <a:pPr marL="0" algn="l" defTabSz="932742" rtl="0" eaLnBrk="1" fontAlgn="t" latinLnBrk="0" hangingPunct="1"/>
                      <a:r>
                        <a:rPr lang="en-US" sz="2000" kern="1200" dirty="0">
                          <a:solidFill>
                            <a:schemeClr val="tx1"/>
                          </a:solidFill>
                          <a:latin typeface="+mn-lt"/>
                          <a:ea typeface="+mn-ea"/>
                          <a:cs typeface="+mn-cs"/>
                        </a:rPr>
                        <a:t>..WHERE year(col_3) &gt; 1990</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it-IT" sz="2000" kern="1200">
                          <a:solidFill>
                            <a:schemeClr val="tx1"/>
                          </a:solidFill>
                          <a:latin typeface="+mn-lt"/>
                          <a:ea typeface="+mn-ea"/>
                          <a:cs typeface="+mn-cs"/>
                        </a:rPr>
                        <a:t>..filter(year(col("col_3")) &gt; 1990)</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81596535"/>
                  </a:ext>
                </a:extLst>
              </a:tr>
              <a:tr h="451760">
                <a:tc>
                  <a:txBody>
                    <a:bodyPr/>
                    <a:lstStyle/>
                    <a:p>
                      <a:pPr marL="0" algn="l" defTabSz="932742" rtl="0" eaLnBrk="1" fontAlgn="t" latinLnBrk="0" hangingPunct="1"/>
                      <a:r>
                        <a:rPr lang="en-US" sz="2000" kern="1200" dirty="0">
                          <a:solidFill>
                            <a:schemeClr val="tx1"/>
                          </a:solidFill>
                          <a:latin typeface="+mn-lt"/>
                          <a:ea typeface="+mn-ea"/>
                          <a:cs typeface="+mn-cs"/>
                        </a:rPr>
                        <a:t>SELECT * FROM myTable LIMIT 10</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df.limit(10)</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5606925"/>
                  </a:ext>
                </a:extLst>
              </a:tr>
              <a:tr h="451760">
                <a:tc>
                  <a:txBody>
                    <a:bodyPr/>
                    <a:lstStyle/>
                    <a:p>
                      <a:pPr marL="0" algn="l" defTabSz="932742" rtl="0" eaLnBrk="1" fontAlgn="t" latinLnBrk="0" hangingPunct="1"/>
                      <a:r>
                        <a:rPr lang="en-GB" sz="2000" kern="1200" dirty="0">
                          <a:solidFill>
                            <a:schemeClr val="tx1"/>
                          </a:solidFill>
                          <a:latin typeface="+mn-lt"/>
                          <a:ea typeface="+mn-ea"/>
                          <a:cs typeface="+mn-cs"/>
                        </a:rPr>
                        <a:t>display(myTable) (text format)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df.show()</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21079919"/>
                  </a:ext>
                </a:extLst>
              </a:tr>
              <a:tr h="451760">
                <a:tc>
                  <a:txBody>
                    <a:bodyPr/>
                    <a:lstStyle/>
                    <a:p>
                      <a:pPr marL="0" algn="l" defTabSz="932742" rtl="0" eaLnBrk="1" fontAlgn="t" latinLnBrk="0" hangingPunct="1"/>
                      <a:r>
                        <a:rPr lang="en-GB" sz="2000" kern="1200" dirty="0">
                          <a:solidFill>
                            <a:schemeClr val="tx1"/>
                          </a:solidFill>
                          <a:latin typeface="+mn-lt"/>
                          <a:ea typeface="+mn-ea"/>
                          <a:cs typeface="+mn-cs"/>
                        </a:rPr>
                        <a:t>display(myTable) (html format)</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algn="l" defTabSz="932742" rtl="0" eaLnBrk="1" fontAlgn="t" latinLnBrk="0" hangingPunct="1"/>
                      <a:r>
                        <a:rPr lang="en-GB" sz="2000" kern="1200" dirty="0">
                          <a:solidFill>
                            <a:schemeClr val="tx1"/>
                          </a:solidFill>
                          <a:latin typeface="+mn-lt"/>
                          <a:ea typeface="+mn-ea"/>
                          <a:cs typeface="+mn-cs"/>
                        </a:rPr>
                        <a:t>display(df)</a:t>
                      </a:r>
                    </a:p>
                  </a:txBody>
                  <a:tcPr marL="182854" marR="182854" marT="45713" marB="45713">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26951983"/>
                  </a:ext>
                </a:extLst>
              </a:tr>
            </a:tbl>
          </a:graphicData>
        </a:graphic>
      </p:graphicFrame>
    </p:spTree>
    <p:extLst>
      <p:ext uri="{BB962C8B-B14F-4D97-AF65-F5344CB8AC3E}">
        <p14:creationId xmlns:p14="http://schemas.microsoft.com/office/powerpoint/2010/main" val="392764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6018504-8060-4D2E-AC92-0D39ECE13572}">
  <ds:schemaRefs>
    <ds:schemaRef ds:uri="http://schemas.microsoft.com/sharepoint/v3/contenttype/forms"/>
  </ds:schemaRefs>
</ds:datastoreItem>
</file>

<file path=customXml/itemProps2.xml><?xml version="1.0" encoding="utf-8"?>
<ds:datastoreItem xmlns:ds="http://schemas.openxmlformats.org/officeDocument/2006/customXml" ds:itemID="{1679DA80-6D29-4F40-A232-69942ABBA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E79402-6B64-4859-BB12-4BE73F7F2E0A}">
  <ds:schemaRefs>
    <ds:schemaRef ds:uri="c4ddd06f-7f70-4b19-827a-3880af42de1a"/>
    <ds:schemaRef ds:uri="c6c03bc4-bf8d-4977-a83e-3b02ad50fcf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e8bab37c-6053-4066-b569-fd9fbae908bd"/>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364</TotalTime>
  <Words>3715</Words>
  <Application>Microsoft Office PowerPoint</Application>
  <PresentationFormat>Widescreen</PresentationFormat>
  <Paragraphs>423</Paragraphs>
  <Slides>23</Slides>
  <Notes>23</Notes>
  <HiddenSlides>2</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23</vt:i4>
      </vt:variant>
    </vt:vector>
  </HeadingPairs>
  <TitlesOfParts>
    <vt:vector size="40" baseType="lpstr">
      <vt:lpstr>-apple-system</vt:lpstr>
      <vt:lpstr>Arial</vt:lpstr>
      <vt:lpstr>Calibri</vt:lpstr>
      <vt:lpstr>Calibri Light</vt:lpstr>
      <vt:lpstr>Helvetica Neue</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5_Azure 1</vt:lpstr>
      <vt:lpstr>1_Azure 1</vt:lpstr>
      <vt:lpstr>Presentation brief for MCT’s</vt:lpstr>
      <vt:lpstr>DP-203T00:  Data Exploration and Transformation in Azure Databricks</vt:lpstr>
      <vt:lpstr>Agenda</vt:lpstr>
      <vt:lpstr>Lesson 01: Understand Azure Databricks</vt:lpstr>
      <vt:lpstr>Understand Azure Databricks</vt:lpstr>
      <vt:lpstr>Lesson 02: Read and write data in Azure Databricks</vt:lpstr>
      <vt:lpstr>Read and write data in Azure Databricks</vt:lpstr>
      <vt:lpstr>Read data in Azure Databricks</vt:lpstr>
      <vt:lpstr>Working with Select in Azure Databricks</vt:lpstr>
      <vt:lpstr>Write data in Azure Databricks</vt:lpstr>
      <vt:lpstr>Lesson 03: Work with DataFrames in Azure Databricks</vt:lpstr>
      <vt:lpstr>Work with DataFrames in Azure Databricks</vt:lpstr>
      <vt:lpstr>Working with transformations in Azure Databricks</vt:lpstr>
      <vt:lpstr>Optimize DataFrames in Azure Databricks</vt:lpstr>
      <vt:lpstr>Lesson 04: Work with DataFrames advanced methods in Azure Databricks</vt:lpstr>
      <vt:lpstr>Work with DataFrames advanced methods in Azure Databricks</vt:lpstr>
      <vt:lpstr>Review questions   </vt:lpstr>
      <vt:lpstr>Lab: Data Exploration and Transformation in Azure Databricks</vt:lpstr>
      <vt:lpstr>Lab overview</vt:lpstr>
      <vt:lpstr>Lab 06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3</cp:revision>
  <dcterms:created xsi:type="dcterms:W3CDTF">2021-04-11T19:13:07Z</dcterms:created>
  <dcterms:modified xsi:type="dcterms:W3CDTF">2021-09-13T14:53:38Z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