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5" r:id="rId5"/>
    <p:sldMasterId id="2147483678" r:id="rId6"/>
    <p:sldMasterId id="2147483690" r:id="rId7"/>
  </p:sldMasterIdLst>
  <p:notesMasterIdLst>
    <p:notesMasterId r:id="rId32"/>
  </p:notesMasterIdLst>
  <p:sldIdLst>
    <p:sldId id="670" r:id="rId8"/>
    <p:sldId id="3143" r:id="rId9"/>
    <p:sldId id="2580" r:id="rId10"/>
    <p:sldId id="258" r:id="rId11"/>
    <p:sldId id="632" r:id="rId12"/>
    <p:sldId id="2076137751" r:id="rId13"/>
    <p:sldId id="2076137752" r:id="rId14"/>
    <p:sldId id="2076137748" r:id="rId15"/>
    <p:sldId id="3207" r:id="rId16"/>
    <p:sldId id="2076137753" r:id="rId17"/>
    <p:sldId id="2076137754" r:id="rId18"/>
    <p:sldId id="2076137749" r:id="rId19"/>
    <p:sldId id="2076137747" r:id="rId20"/>
    <p:sldId id="2076137750" r:id="rId21"/>
    <p:sldId id="2076137738" r:id="rId22"/>
    <p:sldId id="2076137755" r:id="rId23"/>
    <p:sldId id="2076137756" r:id="rId24"/>
    <p:sldId id="2620" r:id="rId25"/>
    <p:sldId id="2616" r:id="rId26"/>
    <p:sldId id="2615" r:id="rId27"/>
    <p:sldId id="260" r:id="rId28"/>
    <p:sldId id="3206" r:id="rId29"/>
    <p:sldId id="3149" r:id="rId30"/>
    <p:sldId id="188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rainer Presentation Brief" id="{498F985B-BEF0-48C1-90CE-45D5D2A6D690}">
          <p14:sldIdLst>
            <p14:sldId id="670"/>
          </p14:sldIdLst>
        </p14:section>
        <p14:section name="Module Content" id="{09493D24-8CC0-4E70-8164-96EA6BFCF574}">
          <p14:sldIdLst>
            <p14:sldId id="3143"/>
            <p14:sldId id="2580"/>
            <p14:sldId id="258"/>
            <p14:sldId id="632"/>
            <p14:sldId id="2076137751"/>
            <p14:sldId id="2076137752"/>
            <p14:sldId id="2076137748"/>
            <p14:sldId id="3207"/>
            <p14:sldId id="2076137753"/>
            <p14:sldId id="2076137754"/>
            <p14:sldId id="2076137749"/>
            <p14:sldId id="2076137747"/>
            <p14:sldId id="2076137750"/>
            <p14:sldId id="2076137738"/>
            <p14:sldId id="2076137755"/>
            <p14:sldId id="2076137756"/>
            <p14:sldId id="2620"/>
          </p14:sldIdLst>
        </p14:section>
        <p14:section name="Lab content" id="{6CF18948-F4DA-47BB-9E14-3D43E1E1A72D}">
          <p14:sldIdLst>
            <p14:sldId id="2616"/>
            <p14:sldId id="2615"/>
            <p14:sldId id="260"/>
            <p14:sldId id="3206"/>
          </p14:sldIdLst>
        </p14:section>
        <p14:section name="Module Closedown" id="{10F6E178-15C8-466E-8031-636DE61992A3}">
          <p14:sldIdLst>
            <p14:sldId id="3149"/>
            <p14:sldId id="188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FFD411D-F97F-00F3-86FB-2DA4CD2CDE95}" name="Varsha Sujanani" initials="VS" userId="S::vasuja@microsoft.com::4cdb6466-f32c-4bc6-a5b6-bbb23974fd63" providerId="AD"/>
  <p188:author id="{B69DC2E9-83BC-E268-3E75-26379F827036}" name="Chris Testa-O Neill" initials="CN" userId="S::chtestao@microsoft.com::5bbc7867-2897-41b3-9195-1c81bf62a82b"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10" autoAdjust="0"/>
    <p:restoredTop sz="39244" autoAdjust="0"/>
  </p:normalViewPr>
  <p:slideViewPr>
    <p:cSldViewPr snapToGrid="0">
      <p:cViewPr varScale="1">
        <p:scale>
          <a:sx n="42" d="100"/>
          <a:sy n="42" d="100"/>
        </p:scale>
        <p:origin x="1869" y="2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21" Type="http://schemas.openxmlformats.org/officeDocument/2006/relationships/slide" Target="slides/slide14.xml"/><Relationship Id="rId34"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presProps" Target="presProps.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theme" Target="theme/theme1.xml"/><Relationship Id="rId8" Type="http://schemas.openxmlformats.org/officeDocument/2006/relationships/slide" Target="slides/slide1.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rsha Sujanani" userId="S::vasuja@microsoft.com::4cdb6466-f32c-4bc6-a5b6-bbb23974fd63" providerId="AD" clId="Web-{FE667CA7-49B8-B5B1-4680-9383338607E0}"/>
    <pc:docChg chg="">
      <pc:chgData name="Varsha Sujanani" userId="S::vasuja@microsoft.com::4cdb6466-f32c-4bc6-a5b6-bbb23974fd63" providerId="AD" clId="Web-{FE667CA7-49B8-B5B1-4680-9383338607E0}" dt="2021-07-15T03:04:48.290" v="0"/>
      <pc:docMkLst>
        <pc:docMk/>
      </pc:docMkLst>
      <pc:sldChg chg="delCm">
        <pc:chgData name="Varsha Sujanani" userId="S::vasuja@microsoft.com::4cdb6466-f32c-4bc6-a5b6-bbb23974fd63" providerId="AD" clId="Web-{FE667CA7-49B8-B5B1-4680-9383338607E0}" dt="2021-07-15T03:04:48.290" v="0"/>
        <pc:sldMkLst>
          <pc:docMk/>
          <pc:sldMk cId="1189570632" sldId="3143"/>
        </pc:sldMkLst>
      </pc:sldChg>
    </pc:docChg>
  </pc:docChgLst>
  <pc:docChgLst>
    <pc:chgData name="Varsha Sujanani" userId="S::vasuja@microsoft.com::4cdb6466-f32c-4bc6-a5b6-bbb23974fd63" providerId="AD" clId="Web-{857C875B-2A1D-CB57-6FDF-CB766F49F8D4}"/>
    <pc:docChg chg="">
      <pc:chgData name="Varsha Sujanani" userId="S::vasuja@microsoft.com::4cdb6466-f32c-4bc6-a5b6-bbb23974fd63" providerId="AD" clId="Web-{857C875B-2A1D-CB57-6FDF-CB766F49F8D4}" dt="2021-07-15T03:06:53.489" v="0"/>
      <pc:docMkLst>
        <pc:docMk/>
      </pc:docMkLst>
      <pc:sldChg chg="addCm">
        <pc:chgData name="Varsha Sujanani" userId="S::vasuja@microsoft.com::4cdb6466-f32c-4bc6-a5b6-bbb23974fd63" providerId="AD" clId="Web-{857C875B-2A1D-CB57-6FDF-CB766F49F8D4}" dt="2021-07-15T03:06:53.489" v="0"/>
        <pc:sldMkLst>
          <pc:docMk/>
          <pc:sldMk cId="1189570632" sldId="3143"/>
        </pc:sldMkLst>
      </pc:sldChg>
    </pc:docChg>
  </pc:docChgLst>
  <pc:docChgLst>
    <pc:chgData name="Chris Testa-O Neill" userId="5bbc7867-2897-41b3-9195-1c81bf62a82b" providerId="ADAL" clId="{6E166D56-95E0-4C0F-AF56-D47118F84B50}"/>
    <pc:docChg chg="custSel modSld">
      <pc:chgData name="Chris Testa-O Neill" userId="5bbc7867-2897-41b3-9195-1c81bf62a82b" providerId="ADAL" clId="{6E166D56-95E0-4C0F-AF56-D47118F84B50}" dt="2021-04-20T11:40:05.986" v="9" actId="33524"/>
      <pc:docMkLst>
        <pc:docMk/>
      </pc:docMkLst>
      <pc:sldChg chg="addSp modSp mod modShow modNotesTx">
        <pc:chgData name="Chris Testa-O Neill" userId="5bbc7867-2897-41b3-9195-1c81bf62a82b" providerId="ADAL" clId="{6E166D56-95E0-4C0F-AF56-D47118F84B50}" dt="2021-04-20T11:40:05.986" v="9" actId="33524"/>
        <pc:sldMkLst>
          <pc:docMk/>
          <pc:sldMk cId="3720271107" sldId="260"/>
        </pc:sldMkLst>
        <pc:grpChg chg="add mod">
          <ac:chgData name="Chris Testa-O Neill" userId="5bbc7867-2897-41b3-9195-1c81bf62a82b" providerId="ADAL" clId="{6E166D56-95E0-4C0F-AF56-D47118F84B50}" dt="2021-04-20T11:01:07.124" v="7" actId="962"/>
          <ac:grpSpMkLst>
            <pc:docMk/>
            <pc:sldMk cId="3720271107" sldId="260"/>
            <ac:grpSpMk id="2" creationId="{BC864308-6025-4DF0-9B85-3AED66869EBD}"/>
          </ac:grpSpMkLst>
        </pc:grpChg>
        <pc:grpChg chg="add mod">
          <ac:chgData name="Chris Testa-O Neill" userId="5bbc7867-2897-41b3-9195-1c81bf62a82b" providerId="ADAL" clId="{6E166D56-95E0-4C0F-AF56-D47118F84B50}" dt="2021-04-20T11:00:28.498" v="3" actId="962"/>
          <ac:grpSpMkLst>
            <pc:docMk/>
            <pc:sldMk cId="3720271107" sldId="260"/>
            <ac:grpSpMk id="16" creationId="{3EA7BFBC-7C89-4592-B373-AEF6446BBB1B}"/>
          </ac:grpSpMkLst>
        </pc:grpChg>
        <pc:grpChg chg="add mod">
          <ac:chgData name="Chris Testa-O Neill" userId="5bbc7867-2897-41b3-9195-1c81bf62a82b" providerId="ADAL" clId="{6E166D56-95E0-4C0F-AF56-D47118F84B50}" dt="2021-04-20T11:00:49.508" v="6" actId="962"/>
          <ac:grpSpMkLst>
            <pc:docMk/>
            <pc:sldMk cId="3720271107" sldId="260"/>
            <ac:grpSpMk id="17" creationId="{A4DE009E-EF3F-41EC-81DB-A74506B2786F}"/>
          </ac:grpSpMkLst>
        </pc:grpChg>
      </pc:sldChg>
    </pc:docChg>
  </pc:docChgLst>
  <pc:docChgLst>
    <pc:chgData name="Chris Testa-O Neill" userId="5bbc7867-2897-41b3-9195-1c81bf62a82b" providerId="ADAL" clId="{A56638D0-333F-4856-A55A-2CFD9FFB5D53}"/>
    <pc:docChg chg="undo custSel addSld delSld modSld modSection">
      <pc:chgData name="Chris Testa-O Neill" userId="5bbc7867-2897-41b3-9195-1c81bf62a82b" providerId="ADAL" clId="{A56638D0-333F-4856-A55A-2CFD9FFB5D53}" dt="2021-07-09T08:24:55.142" v="2534" actId="20577"/>
      <pc:docMkLst>
        <pc:docMk/>
      </pc:docMkLst>
      <pc:sldChg chg="modSp mod">
        <pc:chgData name="Chris Testa-O Neill" userId="5bbc7867-2897-41b3-9195-1c81bf62a82b" providerId="ADAL" clId="{A56638D0-333F-4856-A55A-2CFD9FFB5D53}" dt="2021-07-07T10:05:28.088" v="2"/>
        <pc:sldMkLst>
          <pc:docMk/>
          <pc:sldMk cId="1190418727" sldId="258"/>
        </pc:sldMkLst>
        <pc:spChg chg="mod">
          <ac:chgData name="Chris Testa-O Neill" userId="5bbc7867-2897-41b3-9195-1c81bf62a82b" providerId="ADAL" clId="{A56638D0-333F-4856-A55A-2CFD9FFB5D53}" dt="2021-07-07T10:05:28.088" v="2"/>
          <ac:spMkLst>
            <pc:docMk/>
            <pc:sldMk cId="1190418727" sldId="258"/>
            <ac:spMk id="3" creationId="{AFE2133C-F0D4-49B7-AC02-5583583F5017}"/>
          </ac:spMkLst>
        </pc:spChg>
      </pc:sldChg>
      <pc:sldChg chg="modNotesTx">
        <pc:chgData name="Chris Testa-O Neill" userId="5bbc7867-2897-41b3-9195-1c81bf62a82b" providerId="ADAL" clId="{A56638D0-333F-4856-A55A-2CFD9FFB5D53}" dt="2021-07-07T10:21:59.910" v="117" actId="20577"/>
        <pc:sldMkLst>
          <pc:docMk/>
          <pc:sldMk cId="2968836778" sldId="632"/>
        </pc:sldMkLst>
      </pc:sldChg>
      <pc:sldChg chg="modSp mod">
        <pc:chgData name="Chris Testa-O Neill" userId="5bbc7867-2897-41b3-9195-1c81bf62a82b" providerId="ADAL" clId="{A56638D0-333F-4856-A55A-2CFD9FFB5D53}" dt="2021-07-09T08:24:55.142" v="2534" actId="20577"/>
        <pc:sldMkLst>
          <pc:docMk/>
          <pc:sldMk cId="2062531052" sldId="670"/>
        </pc:sldMkLst>
        <pc:graphicFrameChg chg="modGraphic">
          <ac:chgData name="Chris Testa-O Neill" userId="5bbc7867-2897-41b3-9195-1c81bf62a82b" providerId="ADAL" clId="{A56638D0-333F-4856-A55A-2CFD9FFB5D53}" dt="2021-07-09T08:24:55.142" v="2534" actId="20577"/>
          <ac:graphicFrameMkLst>
            <pc:docMk/>
            <pc:sldMk cId="2062531052" sldId="670"/>
            <ac:graphicFrameMk id="6" creationId="{D4826759-2928-4DB5-AA3F-70E35228B8DD}"/>
          </ac:graphicFrameMkLst>
        </pc:graphicFrameChg>
      </pc:sldChg>
      <pc:sldChg chg="modSp mod modNotesTx">
        <pc:chgData name="Chris Testa-O Neill" userId="5bbc7867-2897-41b3-9195-1c81bf62a82b" providerId="ADAL" clId="{A56638D0-333F-4856-A55A-2CFD9FFB5D53}" dt="2021-07-07T12:39:33.592" v="575" actId="20577"/>
        <pc:sldMkLst>
          <pc:docMk/>
          <pc:sldMk cId="522491110" sldId="3207"/>
        </pc:sldMkLst>
        <pc:spChg chg="mod">
          <ac:chgData name="Chris Testa-O Neill" userId="5bbc7867-2897-41b3-9195-1c81bf62a82b" providerId="ADAL" clId="{A56638D0-333F-4856-A55A-2CFD9FFB5D53}" dt="2021-07-07T10:38:07.789" v="300" actId="20577"/>
          <ac:spMkLst>
            <pc:docMk/>
            <pc:sldMk cId="522491110" sldId="3207"/>
            <ac:spMk id="3" creationId="{DDDC8743-0DD2-4E56-A27B-BB5843A97AEF}"/>
          </ac:spMkLst>
        </pc:spChg>
      </pc:sldChg>
      <pc:sldChg chg="modNotesTx">
        <pc:chgData name="Chris Testa-O Neill" userId="5bbc7867-2897-41b3-9195-1c81bf62a82b" providerId="ADAL" clId="{A56638D0-333F-4856-A55A-2CFD9FFB5D53}" dt="2021-07-07T12:44:15.419" v="604" actId="113"/>
        <pc:sldMkLst>
          <pc:docMk/>
          <pc:sldMk cId="2481234662" sldId="2076137738"/>
        </pc:sldMkLst>
      </pc:sldChg>
      <pc:sldChg chg="modNotesTx">
        <pc:chgData name="Chris Testa-O Neill" userId="5bbc7867-2897-41b3-9195-1c81bf62a82b" providerId="ADAL" clId="{A56638D0-333F-4856-A55A-2CFD9FFB5D53}" dt="2021-07-07T12:43:40.245" v="601" actId="113"/>
        <pc:sldMkLst>
          <pc:docMk/>
          <pc:sldMk cId="3374073117" sldId="2076137747"/>
        </pc:sldMkLst>
      </pc:sldChg>
      <pc:sldChg chg="addSp delSp modSp add del mod">
        <pc:chgData name="Chris Testa-O Neill" userId="5bbc7867-2897-41b3-9195-1c81bf62a82b" providerId="ADAL" clId="{A56638D0-333F-4856-A55A-2CFD9FFB5D53}" dt="2021-07-07T12:41:13.983" v="594" actId="20577"/>
        <pc:sldMkLst>
          <pc:docMk/>
          <pc:sldMk cId="1442164310" sldId="2076137748"/>
        </pc:sldMkLst>
        <pc:spChg chg="mod">
          <ac:chgData name="Chris Testa-O Neill" userId="5bbc7867-2897-41b3-9195-1c81bf62a82b" providerId="ADAL" clId="{A56638D0-333F-4856-A55A-2CFD9FFB5D53}" dt="2021-07-07T12:41:13.983" v="594" actId="20577"/>
          <ac:spMkLst>
            <pc:docMk/>
            <pc:sldMk cId="1442164310" sldId="2076137748"/>
            <ac:spMk id="3" creationId="{AFE2133C-F0D4-49B7-AC02-5583583F5017}"/>
          </ac:spMkLst>
        </pc:spChg>
        <pc:spChg chg="add del">
          <ac:chgData name="Chris Testa-O Neill" userId="5bbc7867-2897-41b3-9195-1c81bf62a82b" providerId="ADAL" clId="{A56638D0-333F-4856-A55A-2CFD9FFB5D53}" dt="2021-07-07T10:06:10.192" v="6" actId="22"/>
          <ac:spMkLst>
            <pc:docMk/>
            <pc:sldMk cId="1442164310" sldId="2076137748"/>
            <ac:spMk id="5" creationId="{854701F5-8ECD-4B6F-BCF5-4399C31454AB}"/>
          </ac:spMkLst>
        </pc:spChg>
      </pc:sldChg>
      <pc:sldChg chg="modSp add del mod">
        <pc:chgData name="Chris Testa-O Neill" userId="5bbc7867-2897-41b3-9195-1c81bf62a82b" providerId="ADAL" clId="{A56638D0-333F-4856-A55A-2CFD9FFB5D53}" dt="2021-07-07T12:41:22.011" v="596" actId="20577"/>
        <pc:sldMkLst>
          <pc:docMk/>
          <pc:sldMk cId="464118180" sldId="2076137749"/>
        </pc:sldMkLst>
        <pc:spChg chg="mod">
          <ac:chgData name="Chris Testa-O Neill" userId="5bbc7867-2897-41b3-9195-1c81bf62a82b" providerId="ADAL" clId="{A56638D0-333F-4856-A55A-2CFD9FFB5D53}" dt="2021-07-07T12:41:22.011" v="596" actId="20577"/>
          <ac:spMkLst>
            <pc:docMk/>
            <pc:sldMk cId="464118180" sldId="2076137749"/>
            <ac:spMk id="3" creationId="{AFE2133C-F0D4-49B7-AC02-5583583F5017}"/>
          </ac:spMkLst>
        </pc:spChg>
      </pc:sldChg>
      <pc:sldChg chg="modSp mod">
        <pc:chgData name="Chris Testa-O Neill" userId="5bbc7867-2897-41b3-9195-1c81bf62a82b" providerId="ADAL" clId="{A56638D0-333F-4856-A55A-2CFD9FFB5D53}" dt="2021-07-07T12:41:35.392" v="598" actId="20577"/>
        <pc:sldMkLst>
          <pc:docMk/>
          <pc:sldMk cId="2278117430" sldId="2076137750"/>
        </pc:sldMkLst>
        <pc:spChg chg="mod">
          <ac:chgData name="Chris Testa-O Neill" userId="5bbc7867-2897-41b3-9195-1c81bf62a82b" providerId="ADAL" clId="{A56638D0-333F-4856-A55A-2CFD9FFB5D53}" dt="2021-07-07T12:41:35.392" v="598" actId="20577"/>
          <ac:spMkLst>
            <pc:docMk/>
            <pc:sldMk cId="2278117430" sldId="2076137750"/>
            <ac:spMk id="3" creationId="{AFE2133C-F0D4-49B7-AC02-5583583F5017}"/>
          </ac:spMkLst>
        </pc:spChg>
      </pc:sldChg>
      <pc:sldChg chg="modSp add del mod">
        <pc:chgData name="Chris Testa-O Neill" userId="5bbc7867-2897-41b3-9195-1c81bf62a82b" providerId="ADAL" clId="{A56638D0-333F-4856-A55A-2CFD9FFB5D53}" dt="2021-07-07T10:07:23.042" v="13" actId="2696"/>
        <pc:sldMkLst>
          <pc:docMk/>
          <pc:sldMk cId="2883582701" sldId="2076137750"/>
        </pc:sldMkLst>
        <pc:spChg chg="mod">
          <ac:chgData name="Chris Testa-O Neill" userId="5bbc7867-2897-41b3-9195-1c81bf62a82b" providerId="ADAL" clId="{A56638D0-333F-4856-A55A-2CFD9FFB5D53}" dt="2021-07-07T10:06:56.116" v="8"/>
          <ac:spMkLst>
            <pc:docMk/>
            <pc:sldMk cId="2883582701" sldId="2076137750"/>
            <ac:spMk id="3" creationId="{AFE2133C-F0D4-49B7-AC02-5583583F5017}"/>
          </ac:spMkLst>
        </pc:spChg>
      </pc:sldChg>
      <pc:sldChg chg="addSp delSp modSp mod modNotesTx">
        <pc:chgData name="Chris Testa-O Neill" userId="5bbc7867-2897-41b3-9195-1c81bf62a82b" providerId="ADAL" clId="{A56638D0-333F-4856-A55A-2CFD9FFB5D53}" dt="2021-07-07T12:54:55.101" v="1574" actId="962"/>
        <pc:sldMkLst>
          <pc:docMk/>
          <pc:sldMk cId="3210454292" sldId="2076137751"/>
        </pc:sldMkLst>
        <pc:spChg chg="mod">
          <ac:chgData name="Chris Testa-O Neill" userId="5bbc7867-2897-41b3-9195-1c81bf62a82b" providerId="ADAL" clId="{A56638D0-333F-4856-A55A-2CFD9FFB5D53}" dt="2021-07-07T10:11:49.275" v="45" actId="20577"/>
          <ac:spMkLst>
            <pc:docMk/>
            <pc:sldMk cId="3210454292" sldId="2076137751"/>
            <ac:spMk id="23" creationId="{00000000-0000-0000-0000-000000000000}"/>
          </ac:spMkLst>
        </pc:spChg>
        <pc:picChg chg="add mod">
          <ac:chgData name="Chris Testa-O Neill" userId="5bbc7867-2897-41b3-9195-1c81bf62a82b" providerId="ADAL" clId="{A56638D0-333F-4856-A55A-2CFD9FFB5D53}" dt="2021-07-07T12:54:55.101" v="1574" actId="962"/>
          <ac:picMkLst>
            <pc:docMk/>
            <pc:sldMk cId="3210454292" sldId="2076137751"/>
            <ac:picMk id="3" creationId="{2252474D-58A2-461D-B7F5-FD48CB2BBD86}"/>
          </ac:picMkLst>
        </pc:picChg>
        <pc:picChg chg="del">
          <ac:chgData name="Chris Testa-O Neill" userId="5bbc7867-2897-41b3-9195-1c81bf62a82b" providerId="ADAL" clId="{A56638D0-333F-4856-A55A-2CFD9FFB5D53}" dt="2021-07-07T10:10:30.129" v="14" actId="478"/>
          <ac:picMkLst>
            <pc:docMk/>
            <pc:sldMk cId="3210454292" sldId="2076137751"/>
            <ac:picMk id="2050" creationId="{2884297F-0202-48C5-99AF-B17FDDACAA01}"/>
          </ac:picMkLst>
        </pc:picChg>
      </pc:sldChg>
      <pc:sldChg chg="add del">
        <pc:chgData name="Chris Testa-O Neill" userId="5bbc7867-2897-41b3-9195-1c81bf62a82b" providerId="ADAL" clId="{A56638D0-333F-4856-A55A-2CFD9FFB5D53}" dt="2021-07-07T10:10:55.163" v="16"/>
        <pc:sldMkLst>
          <pc:docMk/>
          <pc:sldMk cId="317816111" sldId="2076137752"/>
        </pc:sldMkLst>
      </pc:sldChg>
      <pc:sldChg chg="addSp delSp modSp mod modNotesTx">
        <pc:chgData name="Chris Testa-O Neill" userId="5bbc7867-2897-41b3-9195-1c81bf62a82b" providerId="ADAL" clId="{A56638D0-333F-4856-A55A-2CFD9FFB5D53}" dt="2021-07-07T12:55:46.334" v="1786" actId="962"/>
        <pc:sldMkLst>
          <pc:docMk/>
          <pc:sldMk cId="968426556" sldId="2076137752"/>
        </pc:sldMkLst>
        <pc:spChg chg="mod">
          <ac:chgData name="Chris Testa-O Neill" userId="5bbc7867-2897-41b3-9195-1c81bf62a82b" providerId="ADAL" clId="{A56638D0-333F-4856-A55A-2CFD9FFB5D53}" dt="2021-07-07T10:14:28.642" v="86" actId="6549"/>
          <ac:spMkLst>
            <pc:docMk/>
            <pc:sldMk cId="968426556" sldId="2076137752"/>
            <ac:spMk id="23" creationId="{00000000-0000-0000-0000-000000000000}"/>
          </ac:spMkLst>
        </pc:spChg>
        <pc:picChg chg="del">
          <ac:chgData name="Chris Testa-O Neill" userId="5bbc7867-2897-41b3-9195-1c81bf62a82b" providerId="ADAL" clId="{A56638D0-333F-4856-A55A-2CFD9FFB5D53}" dt="2021-07-07T10:14:19.306" v="70" actId="478"/>
          <ac:picMkLst>
            <pc:docMk/>
            <pc:sldMk cId="968426556" sldId="2076137752"/>
            <ac:picMk id="3" creationId="{2252474D-58A2-461D-B7F5-FD48CB2BBD86}"/>
          </ac:picMkLst>
        </pc:picChg>
        <pc:picChg chg="add del mod">
          <ac:chgData name="Chris Testa-O Neill" userId="5bbc7867-2897-41b3-9195-1c81bf62a82b" providerId="ADAL" clId="{A56638D0-333F-4856-A55A-2CFD9FFB5D53}" dt="2021-07-07T10:16:39.170" v="95" actId="478"/>
          <ac:picMkLst>
            <pc:docMk/>
            <pc:sldMk cId="968426556" sldId="2076137752"/>
            <ac:picMk id="4" creationId="{B889E571-ED81-48C5-AEA3-78E93E76F3D5}"/>
          </ac:picMkLst>
        </pc:picChg>
        <pc:picChg chg="add del mod">
          <ac:chgData name="Chris Testa-O Neill" userId="5bbc7867-2897-41b3-9195-1c81bf62a82b" providerId="ADAL" clId="{A56638D0-333F-4856-A55A-2CFD9FFB5D53}" dt="2021-07-07T10:18:45.094" v="105" actId="478"/>
          <ac:picMkLst>
            <pc:docMk/>
            <pc:sldMk cId="968426556" sldId="2076137752"/>
            <ac:picMk id="6" creationId="{7544617A-0636-41BC-B167-44C91C42FB45}"/>
          </ac:picMkLst>
        </pc:picChg>
        <pc:picChg chg="add mod">
          <ac:chgData name="Chris Testa-O Neill" userId="5bbc7867-2897-41b3-9195-1c81bf62a82b" providerId="ADAL" clId="{A56638D0-333F-4856-A55A-2CFD9FFB5D53}" dt="2021-07-07T12:55:46.334" v="1786" actId="962"/>
          <ac:picMkLst>
            <pc:docMk/>
            <pc:sldMk cId="968426556" sldId="2076137752"/>
            <ac:picMk id="8" creationId="{0395C8B0-84DB-4B24-B97D-495A9F7558D2}"/>
          </ac:picMkLst>
        </pc:picChg>
      </pc:sldChg>
      <pc:sldChg chg="addSp">
        <pc:chgData name="Chris Testa-O Neill" userId="5bbc7867-2897-41b3-9195-1c81bf62a82b" providerId="ADAL" clId="{A56638D0-333F-4856-A55A-2CFD9FFB5D53}" dt="2021-07-07T10:26:42.166" v="138"/>
        <pc:sldMkLst>
          <pc:docMk/>
          <pc:sldMk cId="375023425" sldId="2076137753"/>
        </pc:sldMkLst>
        <pc:picChg chg="add">
          <ac:chgData name="Chris Testa-O Neill" userId="5bbc7867-2897-41b3-9195-1c81bf62a82b" providerId="ADAL" clId="{A56638D0-333F-4856-A55A-2CFD9FFB5D53}" dt="2021-07-07T10:26:42.166" v="138"/>
          <ac:picMkLst>
            <pc:docMk/>
            <pc:sldMk cId="375023425" sldId="2076137753"/>
            <ac:picMk id="2050" creationId="{8CF5A2F8-B73E-4C45-9890-2F0B0117DDD1}"/>
          </ac:picMkLst>
        </pc:picChg>
      </pc:sldChg>
      <pc:sldChg chg="delSp modSp add del mod modAnim modNotesTx">
        <pc:chgData name="Chris Testa-O Neill" userId="5bbc7867-2897-41b3-9195-1c81bf62a82b" providerId="ADAL" clId="{A56638D0-333F-4856-A55A-2CFD9FFB5D53}" dt="2021-07-07T12:57:19.537" v="2056" actId="962"/>
        <pc:sldMkLst>
          <pc:docMk/>
          <pc:sldMk cId="1377690315" sldId="2076137753"/>
        </pc:sldMkLst>
        <pc:spChg chg="mod">
          <ac:chgData name="Chris Testa-O Neill" userId="5bbc7867-2897-41b3-9195-1c81bf62a82b" providerId="ADAL" clId="{A56638D0-333F-4856-A55A-2CFD9FFB5D53}" dt="2021-07-07T10:37:39.456" v="290" actId="20577"/>
          <ac:spMkLst>
            <pc:docMk/>
            <pc:sldMk cId="1377690315" sldId="2076137753"/>
            <ac:spMk id="3" creationId="{DDDC8743-0DD2-4E56-A27B-BB5843A97AEF}"/>
          </ac:spMkLst>
        </pc:spChg>
        <pc:picChg chg="mod">
          <ac:chgData name="Chris Testa-O Neill" userId="5bbc7867-2897-41b3-9195-1c81bf62a82b" providerId="ADAL" clId="{A56638D0-333F-4856-A55A-2CFD9FFB5D53}" dt="2021-07-07T12:56:33.580" v="2010" actId="962"/>
          <ac:picMkLst>
            <pc:docMk/>
            <pc:sldMk cId="1377690315" sldId="2076137753"/>
            <ac:picMk id="1026" creationId="{0C3A945F-487E-455A-86B7-247915DC4A3F}"/>
          </ac:picMkLst>
        </pc:picChg>
        <pc:picChg chg="mod">
          <ac:chgData name="Chris Testa-O Neill" userId="5bbc7867-2897-41b3-9195-1c81bf62a82b" providerId="ADAL" clId="{A56638D0-333F-4856-A55A-2CFD9FFB5D53}" dt="2021-07-07T12:57:19.537" v="2056" actId="962"/>
          <ac:picMkLst>
            <pc:docMk/>
            <pc:sldMk cId="1377690315" sldId="2076137753"/>
            <ac:picMk id="2050" creationId="{8CF5A2F8-B73E-4C45-9890-2F0B0117DDD1}"/>
          </ac:picMkLst>
        </pc:picChg>
        <pc:picChg chg="del">
          <ac:chgData name="Chris Testa-O Neill" userId="5bbc7867-2897-41b3-9195-1c81bf62a82b" providerId="ADAL" clId="{A56638D0-333F-4856-A55A-2CFD9FFB5D53}" dt="2021-07-07T10:26:11.148" v="129" actId="478"/>
          <ac:picMkLst>
            <pc:docMk/>
            <pc:sldMk cId="1377690315" sldId="2076137753"/>
            <ac:picMk id="4098" creationId="{2444F635-AD48-433A-9FF1-29F15300CB2C}"/>
          </ac:picMkLst>
        </pc:picChg>
      </pc:sldChg>
      <pc:sldChg chg="addSp">
        <pc:chgData name="Chris Testa-O Neill" userId="5bbc7867-2897-41b3-9195-1c81bf62a82b" providerId="ADAL" clId="{A56638D0-333F-4856-A55A-2CFD9FFB5D53}" dt="2021-07-07T10:26:17.166" v="130"/>
        <pc:sldMkLst>
          <pc:docMk/>
          <pc:sldMk cId="2511699169" sldId="2076137753"/>
        </pc:sldMkLst>
        <pc:picChg chg="add">
          <ac:chgData name="Chris Testa-O Neill" userId="5bbc7867-2897-41b3-9195-1c81bf62a82b" providerId="ADAL" clId="{A56638D0-333F-4856-A55A-2CFD9FFB5D53}" dt="2021-07-07T10:26:17.166" v="130"/>
          <ac:picMkLst>
            <pc:docMk/>
            <pc:sldMk cId="2511699169" sldId="2076137753"/>
            <ac:picMk id="1026" creationId="{0C3A945F-487E-455A-86B7-247915DC4A3F}"/>
          </ac:picMkLst>
        </pc:picChg>
      </pc:sldChg>
      <pc:sldChg chg="addSp">
        <pc:chgData name="Chris Testa-O Neill" userId="5bbc7867-2897-41b3-9195-1c81bf62a82b" providerId="ADAL" clId="{A56638D0-333F-4856-A55A-2CFD9FFB5D53}" dt="2021-07-07T10:33:45.217" v="168"/>
        <pc:sldMkLst>
          <pc:docMk/>
          <pc:sldMk cId="856441400" sldId="2076137754"/>
        </pc:sldMkLst>
        <pc:picChg chg="add">
          <ac:chgData name="Chris Testa-O Neill" userId="5bbc7867-2897-41b3-9195-1c81bf62a82b" providerId="ADAL" clId="{A56638D0-333F-4856-A55A-2CFD9FFB5D53}" dt="2021-07-07T10:33:45.217" v="168"/>
          <ac:picMkLst>
            <pc:docMk/>
            <pc:sldMk cId="856441400" sldId="2076137754"/>
            <ac:picMk id="3074" creationId="{32A8AE92-7C69-46C1-A185-89D67154221E}"/>
          </ac:picMkLst>
        </pc:picChg>
      </pc:sldChg>
      <pc:sldChg chg="addSp delSp modSp add del mod delAnim modNotesTx">
        <pc:chgData name="Chris Testa-O Neill" userId="5bbc7867-2897-41b3-9195-1c81bf62a82b" providerId="ADAL" clId="{A56638D0-333F-4856-A55A-2CFD9FFB5D53}" dt="2021-07-07T13:00:41.914" v="2530"/>
        <pc:sldMkLst>
          <pc:docMk/>
          <pc:sldMk cId="1615999286" sldId="2076137754"/>
        </pc:sldMkLst>
        <pc:spChg chg="add del">
          <ac:chgData name="Chris Testa-O Neill" userId="5bbc7867-2897-41b3-9195-1c81bf62a82b" providerId="ADAL" clId="{A56638D0-333F-4856-A55A-2CFD9FFB5D53}" dt="2021-07-07T10:34:53.334" v="182" actId="22"/>
          <ac:spMkLst>
            <pc:docMk/>
            <pc:sldMk cId="1615999286" sldId="2076137754"/>
            <ac:spMk id="2" creationId="{CCC578ED-95C4-45BE-8674-450F77671D3A}"/>
          </ac:spMkLst>
        </pc:spChg>
        <pc:spChg chg="add del">
          <ac:chgData name="Chris Testa-O Neill" userId="5bbc7867-2897-41b3-9195-1c81bf62a82b" providerId="ADAL" clId="{A56638D0-333F-4856-A55A-2CFD9FFB5D53}" dt="2021-07-07T10:34:53.334" v="182" actId="22"/>
          <ac:spMkLst>
            <pc:docMk/>
            <pc:sldMk cId="1615999286" sldId="2076137754"/>
            <ac:spMk id="4" creationId="{A3C4BB6B-24A9-416A-AB83-9751BA2268B0}"/>
          </ac:spMkLst>
        </pc:spChg>
        <pc:spChg chg="add mod ord">
          <ac:chgData name="Chris Testa-O Neill" userId="5bbc7867-2897-41b3-9195-1c81bf62a82b" providerId="ADAL" clId="{A56638D0-333F-4856-A55A-2CFD9FFB5D53}" dt="2021-07-07T13:00:08.735" v="2522"/>
          <ac:spMkLst>
            <pc:docMk/>
            <pc:sldMk cId="1615999286" sldId="2076137754"/>
            <ac:spMk id="8" creationId="{6FA55568-C706-41D3-BFCF-F1EE749ABC0D}"/>
          </ac:spMkLst>
        </pc:spChg>
        <pc:spChg chg="add mod ord">
          <ac:chgData name="Chris Testa-O Neill" userId="5bbc7867-2897-41b3-9195-1c81bf62a82b" providerId="ADAL" clId="{A56638D0-333F-4856-A55A-2CFD9FFB5D53}" dt="2021-07-07T13:00:19.768" v="2525"/>
          <ac:spMkLst>
            <pc:docMk/>
            <pc:sldMk cId="1615999286" sldId="2076137754"/>
            <ac:spMk id="10" creationId="{254CF60B-A3CB-4FCC-8F8E-CDDDF0D46A81}"/>
          </ac:spMkLst>
        </pc:spChg>
        <pc:spChg chg="add mod ord">
          <ac:chgData name="Chris Testa-O Neill" userId="5bbc7867-2897-41b3-9195-1c81bf62a82b" providerId="ADAL" clId="{A56638D0-333F-4856-A55A-2CFD9FFB5D53}" dt="2021-07-07T13:00:41.914" v="2530"/>
          <ac:spMkLst>
            <pc:docMk/>
            <pc:sldMk cId="1615999286" sldId="2076137754"/>
            <ac:spMk id="12" creationId="{EEECE6B7-ACE5-4534-ABBD-FD2DAC983E2B}"/>
          </ac:spMkLst>
        </pc:spChg>
        <pc:spChg chg="add mod ord">
          <ac:chgData name="Chris Testa-O Neill" userId="5bbc7867-2897-41b3-9195-1c81bf62a82b" providerId="ADAL" clId="{A56638D0-333F-4856-A55A-2CFD9FFB5D53}" dt="2021-07-07T13:00:31.327" v="2529"/>
          <ac:spMkLst>
            <pc:docMk/>
            <pc:sldMk cId="1615999286" sldId="2076137754"/>
            <ac:spMk id="14" creationId="{A3C1F74E-7A13-4DCB-AAFD-ACE6C76E7DEC}"/>
          </ac:spMkLst>
        </pc:spChg>
        <pc:picChg chg="add del mod">
          <ac:chgData name="Chris Testa-O Neill" userId="5bbc7867-2897-41b3-9195-1c81bf62a82b" providerId="ADAL" clId="{A56638D0-333F-4856-A55A-2CFD9FFB5D53}" dt="2021-07-07T10:30:44.953" v="160" actId="478"/>
          <ac:picMkLst>
            <pc:docMk/>
            <pc:sldMk cId="1615999286" sldId="2076137754"/>
            <ac:picMk id="4" creationId="{C1A818DD-E3B5-482D-9240-AE6582905F21}"/>
          </ac:picMkLst>
        </pc:picChg>
        <pc:picChg chg="add mod">
          <ac:chgData name="Chris Testa-O Neill" userId="5bbc7867-2897-41b3-9195-1c81bf62a82b" providerId="ADAL" clId="{A56638D0-333F-4856-A55A-2CFD9FFB5D53}" dt="2021-07-07T12:58:12.065" v="2330" actId="962"/>
          <ac:picMkLst>
            <pc:docMk/>
            <pc:sldMk cId="1615999286" sldId="2076137754"/>
            <ac:picMk id="6" creationId="{B5011BEF-7092-49F1-A66F-98B4967E0585}"/>
          </ac:picMkLst>
        </pc:picChg>
        <pc:picChg chg="del">
          <ac:chgData name="Chris Testa-O Neill" userId="5bbc7867-2897-41b3-9195-1c81bf62a82b" providerId="ADAL" clId="{A56638D0-333F-4856-A55A-2CFD9FFB5D53}" dt="2021-07-07T10:28:14.402" v="154" actId="478"/>
          <ac:picMkLst>
            <pc:docMk/>
            <pc:sldMk cId="1615999286" sldId="2076137754"/>
            <ac:picMk id="1026" creationId="{0C3A945F-487E-455A-86B7-247915DC4A3F}"/>
          </ac:picMkLst>
        </pc:picChg>
        <pc:picChg chg="del">
          <ac:chgData name="Chris Testa-O Neill" userId="5bbc7867-2897-41b3-9195-1c81bf62a82b" providerId="ADAL" clId="{A56638D0-333F-4856-A55A-2CFD9FFB5D53}" dt="2021-07-07T10:28:12.568" v="153" actId="478"/>
          <ac:picMkLst>
            <pc:docMk/>
            <pc:sldMk cId="1615999286" sldId="2076137754"/>
            <ac:picMk id="2050" creationId="{8CF5A2F8-B73E-4C45-9890-2F0B0117DDD1}"/>
          </ac:picMkLst>
        </pc:picChg>
        <pc:picChg chg="mod">
          <ac:chgData name="Chris Testa-O Neill" userId="5bbc7867-2897-41b3-9195-1c81bf62a82b" providerId="ADAL" clId="{A56638D0-333F-4856-A55A-2CFD9FFB5D53}" dt="2021-07-07T12:58:39.275" v="2414" actId="962"/>
          <ac:picMkLst>
            <pc:docMk/>
            <pc:sldMk cId="1615999286" sldId="2076137754"/>
            <ac:picMk id="3074" creationId="{32A8AE92-7C69-46C1-A185-89D67154221E}"/>
          </ac:picMkLst>
        </pc:picChg>
      </pc:sldChg>
      <pc:sldChg chg="addSp delSp modSp mod delAnim modNotesTx">
        <pc:chgData name="Chris Testa-O Neill" userId="5bbc7867-2897-41b3-9195-1c81bf62a82b" providerId="ADAL" clId="{A56638D0-333F-4856-A55A-2CFD9FFB5D53}" dt="2021-07-07T12:59:11.252" v="2496" actId="962"/>
        <pc:sldMkLst>
          <pc:docMk/>
          <pc:sldMk cId="3783844293" sldId="2076137755"/>
        </pc:sldMkLst>
        <pc:spChg chg="mod">
          <ac:chgData name="Chris Testa-O Neill" userId="5bbc7867-2897-41b3-9195-1c81bf62a82b" providerId="ADAL" clId="{A56638D0-333F-4856-A55A-2CFD9FFB5D53}" dt="2021-07-07T11:48:00.155" v="341" actId="20577"/>
          <ac:spMkLst>
            <pc:docMk/>
            <pc:sldMk cId="3783844293" sldId="2076137755"/>
            <ac:spMk id="9" creationId="{055BE8C3-AD9F-47A6-9DF0-01065D7FDE34}"/>
          </ac:spMkLst>
        </pc:spChg>
        <pc:picChg chg="add mod">
          <ac:chgData name="Chris Testa-O Neill" userId="5bbc7867-2897-41b3-9195-1c81bf62a82b" providerId="ADAL" clId="{A56638D0-333F-4856-A55A-2CFD9FFB5D53}" dt="2021-07-07T12:59:11.252" v="2496" actId="962"/>
          <ac:picMkLst>
            <pc:docMk/>
            <pc:sldMk cId="3783844293" sldId="2076137755"/>
            <ac:picMk id="3" creationId="{B27625A5-90AF-4ABF-805F-B76554A48658}"/>
          </ac:picMkLst>
        </pc:picChg>
        <pc:picChg chg="del">
          <ac:chgData name="Chris Testa-O Neill" userId="5bbc7867-2897-41b3-9195-1c81bf62a82b" providerId="ADAL" clId="{A56638D0-333F-4856-A55A-2CFD9FFB5D53}" dt="2021-07-07T11:47:37.550" v="301" actId="478"/>
          <ac:picMkLst>
            <pc:docMk/>
            <pc:sldMk cId="3783844293" sldId="2076137755"/>
            <ac:picMk id="10" creationId="{2934C27C-3018-41A6-8F10-B7A3DAA3E256}"/>
          </ac:picMkLst>
        </pc:picChg>
        <pc:picChg chg="del">
          <ac:chgData name="Chris Testa-O Neill" userId="5bbc7867-2897-41b3-9195-1c81bf62a82b" providerId="ADAL" clId="{A56638D0-333F-4856-A55A-2CFD9FFB5D53}" dt="2021-07-07T11:47:39.534" v="302" actId="478"/>
          <ac:picMkLst>
            <pc:docMk/>
            <pc:sldMk cId="3783844293" sldId="2076137755"/>
            <ac:picMk id="12" creationId="{532FC839-C653-4F1F-859E-F82259642EB0}"/>
          </ac:picMkLst>
        </pc:picChg>
      </pc:sldChg>
      <pc:sldChg chg="addSp delSp modSp add mod modNotesTx">
        <pc:chgData name="Chris Testa-O Neill" userId="5bbc7867-2897-41b3-9195-1c81bf62a82b" providerId="ADAL" clId="{A56638D0-333F-4856-A55A-2CFD9FFB5D53}" dt="2021-07-07T12:59:47.367" v="2520" actId="962"/>
        <pc:sldMkLst>
          <pc:docMk/>
          <pc:sldMk cId="3703557014" sldId="2076137756"/>
        </pc:sldMkLst>
        <pc:spChg chg="mod">
          <ac:chgData name="Chris Testa-O Neill" userId="5bbc7867-2897-41b3-9195-1c81bf62a82b" providerId="ADAL" clId="{A56638D0-333F-4856-A55A-2CFD9FFB5D53}" dt="2021-07-07T11:50:41.285" v="354"/>
          <ac:spMkLst>
            <pc:docMk/>
            <pc:sldMk cId="3703557014" sldId="2076137756"/>
            <ac:spMk id="9" creationId="{055BE8C3-AD9F-47A6-9DF0-01065D7FDE34}"/>
          </ac:spMkLst>
        </pc:spChg>
        <pc:picChg chg="del">
          <ac:chgData name="Chris Testa-O Neill" userId="5bbc7867-2897-41b3-9195-1c81bf62a82b" providerId="ADAL" clId="{A56638D0-333F-4856-A55A-2CFD9FFB5D53}" dt="2021-07-07T11:50:46.499" v="355" actId="478"/>
          <ac:picMkLst>
            <pc:docMk/>
            <pc:sldMk cId="3703557014" sldId="2076137756"/>
            <ac:picMk id="3" creationId="{B27625A5-90AF-4ABF-805F-B76554A48658}"/>
          </ac:picMkLst>
        </pc:picChg>
        <pc:picChg chg="add del mod">
          <ac:chgData name="Chris Testa-O Neill" userId="5bbc7867-2897-41b3-9195-1c81bf62a82b" providerId="ADAL" clId="{A56638D0-333F-4856-A55A-2CFD9FFB5D53}" dt="2021-07-07T11:56:33.525" v="360" actId="478"/>
          <ac:picMkLst>
            <pc:docMk/>
            <pc:sldMk cId="3703557014" sldId="2076137756"/>
            <ac:picMk id="4" creationId="{EC595A14-B2C4-4620-8DA3-2177F55EF699}"/>
          </ac:picMkLst>
        </pc:picChg>
        <pc:picChg chg="add del mod">
          <ac:chgData name="Chris Testa-O Neill" userId="5bbc7867-2897-41b3-9195-1c81bf62a82b" providerId="ADAL" clId="{A56638D0-333F-4856-A55A-2CFD9FFB5D53}" dt="2021-07-07T11:56:53.233" v="365" actId="478"/>
          <ac:picMkLst>
            <pc:docMk/>
            <pc:sldMk cId="3703557014" sldId="2076137756"/>
            <ac:picMk id="6" creationId="{32B99A8B-E153-4313-8501-74388D44C79C}"/>
          </ac:picMkLst>
        </pc:picChg>
        <pc:picChg chg="add mod">
          <ac:chgData name="Chris Testa-O Neill" userId="5bbc7867-2897-41b3-9195-1c81bf62a82b" providerId="ADAL" clId="{A56638D0-333F-4856-A55A-2CFD9FFB5D53}" dt="2021-07-07T12:59:47.367" v="2520" actId="962"/>
          <ac:picMkLst>
            <pc:docMk/>
            <pc:sldMk cId="3703557014" sldId="2076137756"/>
            <ac:picMk id="8" creationId="{12794C7A-A907-4FB9-B4BB-294CFC91451A}"/>
          </ac:picMkLst>
        </pc:picChg>
      </pc:sldChg>
    </pc:docChg>
  </pc:docChgLst>
  <pc:docChgLst>
    <pc:chgData name="Chris Testa-O Neill" userId="S::chtestao@microsoft.com::5bbc7867-2897-41b3-9195-1c81bf62a82b" providerId="AD" clId="Web-{E6F5CDA5-3066-44DB-83F4-9BABD4CE608A}"/>
    <pc:docChg chg="modSld">
      <pc:chgData name="Chris Testa-O Neill" userId="S::chtestao@microsoft.com::5bbc7867-2897-41b3-9195-1c81bf62a82b" providerId="AD" clId="Web-{E6F5CDA5-3066-44DB-83F4-9BABD4CE608A}" dt="2021-04-15T10:49:28.048" v="20" actId="1076"/>
      <pc:docMkLst>
        <pc:docMk/>
      </pc:docMkLst>
      <pc:sldChg chg="addSp modSp">
        <pc:chgData name="Chris Testa-O Neill" userId="S::chtestao@microsoft.com::5bbc7867-2897-41b3-9195-1c81bf62a82b" providerId="AD" clId="Web-{E6F5CDA5-3066-44DB-83F4-9BABD4CE608A}" dt="2021-04-15T10:48:33.890" v="7" actId="1076"/>
        <pc:sldMkLst>
          <pc:docMk/>
          <pc:sldMk cId="1668424702" sldId="2580"/>
        </pc:sldMkLst>
        <pc:picChg chg="add mod">
          <ac:chgData name="Chris Testa-O Neill" userId="S::chtestao@microsoft.com::5bbc7867-2897-41b3-9195-1c81bf62a82b" providerId="AD" clId="Web-{E6F5CDA5-3066-44DB-83F4-9BABD4CE608A}" dt="2021-04-15T10:48:12.249" v="1" actId="1076"/>
          <ac:picMkLst>
            <pc:docMk/>
            <pc:sldMk cId="1668424702" sldId="2580"/>
            <ac:picMk id="2" creationId="{197470F2-59F8-4064-A59B-88F32D938B42}"/>
          </ac:picMkLst>
        </pc:picChg>
        <pc:picChg chg="add mod">
          <ac:chgData name="Chris Testa-O Neill" userId="S::chtestao@microsoft.com::5bbc7867-2897-41b3-9195-1c81bf62a82b" providerId="AD" clId="Web-{E6F5CDA5-3066-44DB-83F4-9BABD4CE608A}" dt="2021-04-15T10:48:21.624" v="3" actId="1076"/>
          <ac:picMkLst>
            <pc:docMk/>
            <pc:sldMk cId="1668424702" sldId="2580"/>
            <ac:picMk id="3" creationId="{075E9827-FCAE-4A2B-82A1-0C4811F0D467}"/>
          </ac:picMkLst>
        </pc:picChg>
        <pc:picChg chg="add mod">
          <ac:chgData name="Chris Testa-O Neill" userId="S::chtestao@microsoft.com::5bbc7867-2897-41b3-9195-1c81bf62a82b" providerId="AD" clId="Web-{E6F5CDA5-3066-44DB-83F4-9BABD4CE608A}" dt="2021-04-15T10:48:27.312" v="5" actId="1076"/>
          <ac:picMkLst>
            <pc:docMk/>
            <pc:sldMk cId="1668424702" sldId="2580"/>
            <ac:picMk id="4" creationId="{B9D825B0-F228-4899-AC2B-80FCFDEBA839}"/>
          </ac:picMkLst>
        </pc:picChg>
        <pc:picChg chg="add mod">
          <ac:chgData name="Chris Testa-O Neill" userId="S::chtestao@microsoft.com::5bbc7867-2897-41b3-9195-1c81bf62a82b" providerId="AD" clId="Web-{E6F5CDA5-3066-44DB-83F4-9BABD4CE608A}" dt="2021-04-15T10:48:33.890" v="7" actId="1076"/>
          <ac:picMkLst>
            <pc:docMk/>
            <pc:sldMk cId="1668424702" sldId="2580"/>
            <ac:picMk id="6" creationId="{3F2B5A0F-8FF2-4255-860D-CF01CF430306}"/>
          </ac:picMkLst>
        </pc:picChg>
      </pc:sldChg>
      <pc:sldChg chg="addSp modSp">
        <pc:chgData name="Chris Testa-O Neill" userId="S::chtestao@microsoft.com::5bbc7867-2897-41b3-9195-1c81bf62a82b" providerId="AD" clId="Web-{E6F5CDA5-3066-44DB-83F4-9BABD4CE608A}" dt="2021-04-15T10:49:06.047" v="14" actId="1076"/>
        <pc:sldMkLst>
          <pc:docMk/>
          <pc:sldMk cId="775050641" sldId="2620"/>
        </pc:sldMkLst>
        <pc:picChg chg="add mod">
          <ac:chgData name="Chris Testa-O Neill" userId="S::chtestao@microsoft.com::5bbc7867-2897-41b3-9195-1c81bf62a82b" providerId="AD" clId="Web-{E6F5CDA5-3066-44DB-83F4-9BABD4CE608A}" dt="2021-04-15T10:48:50.578" v="9" actId="1076"/>
          <ac:picMkLst>
            <pc:docMk/>
            <pc:sldMk cId="775050641" sldId="2620"/>
            <ac:picMk id="4" creationId="{7D3A37A3-2BBD-41AF-A180-46DCD3A940BE}"/>
          </ac:picMkLst>
        </pc:picChg>
        <pc:picChg chg="add mod">
          <ac:chgData name="Chris Testa-O Neill" userId="S::chtestao@microsoft.com::5bbc7867-2897-41b3-9195-1c81bf62a82b" providerId="AD" clId="Web-{E6F5CDA5-3066-44DB-83F4-9BABD4CE608A}" dt="2021-04-15T10:49:00.985" v="12" actId="1076"/>
          <ac:picMkLst>
            <pc:docMk/>
            <pc:sldMk cId="775050641" sldId="2620"/>
            <ac:picMk id="5" creationId="{9648F3E8-AC30-4773-86E0-417BA5D7C937}"/>
          </ac:picMkLst>
        </pc:picChg>
        <pc:picChg chg="add mod">
          <ac:chgData name="Chris Testa-O Neill" userId="S::chtestao@microsoft.com::5bbc7867-2897-41b3-9195-1c81bf62a82b" providerId="AD" clId="Web-{E6F5CDA5-3066-44DB-83F4-9BABD4CE608A}" dt="2021-04-15T10:49:06.047" v="14" actId="1076"/>
          <ac:picMkLst>
            <pc:docMk/>
            <pc:sldMk cId="775050641" sldId="2620"/>
            <ac:picMk id="6" creationId="{06A7B3A4-4065-49B6-A93A-9CC299C858C2}"/>
          </ac:picMkLst>
        </pc:picChg>
      </pc:sldChg>
      <pc:sldChg chg="addSp modSp">
        <pc:chgData name="Chris Testa-O Neill" userId="S::chtestao@microsoft.com::5bbc7867-2897-41b3-9195-1c81bf62a82b" providerId="AD" clId="Web-{E6F5CDA5-3066-44DB-83F4-9BABD4CE608A}" dt="2021-04-15T10:49:28.048" v="20" actId="1076"/>
        <pc:sldMkLst>
          <pc:docMk/>
          <pc:sldMk cId="1505529349" sldId="3206"/>
        </pc:sldMkLst>
        <pc:picChg chg="add mod">
          <ac:chgData name="Chris Testa-O Neill" userId="S::chtestao@microsoft.com::5bbc7867-2897-41b3-9195-1c81bf62a82b" providerId="AD" clId="Web-{E6F5CDA5-3066-44DB-83F4-9BABD4CE608A}" dt="2021-04-15T10:49:17.235" v="16" actId="1076"/>
          <ac:picMkLst>
            <pc:docMk/>
            <pc:sldMk cId="1505529349" sldId="3206"/>
            <ac:picMk id="4" creationId="{2B167418-5B0A-4224-8CBC-4C0FF5A5D0AB}"/>
          </ac:picMkLst>
        </pc:picChg>
        <pc:picChg chg="add mod">
          <ac:chgData name="Chris Testa-O Neill" userId="S::chtestao@microsoft.com::5bbc7867-2897-41b3-9195-1c81bf62a82b" providerId="AD" clId="Web-{E6F5CDA5-3066-44DB-83F4-9BABD4CE608A}" dt="2021-04-15T10:49:22.782" v="18" actId="1076"/>
          <ac:picMkLst>
            <pc:docMk/>
            <pc:sldMk cId="1505529349" sldId="3206"/>
            <ac:picMk id="5" creationId="{C1497580-5396-4041-B419-6E982578A255}"/>
          </ac:picMkLst>
        </pc:picChg>
        <pc:picChg chg="add mod">
          <ac:chgData name="Chris Testa-O Neill" userId="S::chtestao@microsoft.com::5bbc7867-2897-41b3-9195-1c81bf62a82b" providerId="AD" clId="Web-{E6F5CDA5-3066-44DB-83F4-9BABD4CE608A}" dt="2021-04-15T10:49:28.048" v="20" actId="1076"/>
          <ac:picMkLst>
            <pc:docMk/>
            <pc:sldMk cId="1505529349" sldId="3206"/>
            <ac:picMk id="6" creationId="{89B669F4-EA1F-46D4-9101-F063718B54D9}"/>
          </ac:picMkLst>
        </pc:picChg>
      </pc:sldChg>
    </pc:docChg>
  </pc:docChgLst>
  <pc:docChgLst>
    <pc:chgData name="Chris Testa-O Neill" userId="5bbc7867-2897-41b3-9195-1c81bf62a82b" providerId="ADAL" clId="{19848190-A6E7-477E-B33D-7376327B33F4}"/>
    <pc:docChg chg="undo custSel addSld delSld modSld addSection modSection">
      <pc:chgData name="Chris Testa-O Neill" userId="5bbc7867-2897-41b3-9195-1c81bf62a82b" providerId="ADAL" clId="{19848190-A6E7-477E-B33D-7376327B33F4}" dt="2021-04-15T14:28:10.756" v="4302" actId="33553"/>
      <pc:docMkLst>
        <pc:docMk/>
      </pc:docMkLst>
      <pc:sldChg chg="modSp modNotesTx">
        <pc:chgData name="Chris Testa-O Neill" userId="5bbc7867-2897-41b3-9195-1c81bf62a82b" providerId="ADAL" clId="{19848190-A6E7-477E-B33D-7376327B33F4}" dt="2021-04-15T11:12:34.498" v="2766" actId="1076"/>
        <pc:sldMkLst>
          <pc:docMk/>
          <pc:sldMk cId="2968836778" sldId="632"/>
        </pc:sldMkLst>
        <pc:picChg chg="mod">
          <ac:chgData name="Chris Testa-O Neill" userId="5bbc7867-2897-41b3-9195-1c81bf62a82b" providerId="ADAL" clId="{19848190-A6E7-477E-B33D-7376327B33F4}" dt="2021-04-15T11:12:34.498" v="2766" actId="1076"/>
          <ac:picMkLst>
            <pc:docMk/>
            <pc:sldMk cId="2968836778" sldId="632"/>
            <ac:picMk id="2050" creationId="{2884297F-0202-48C5-99AF-B17FDDACAA01}"/>
          </ac:picMkLst>
        </pc:picChg>
      </pc:sldChg>
      <pc:sldChg chg="modSp mod modNotesTx">
        <pc:chgData name="Chris Testa-O Neill" userId="5bbc7867-2897-41b3-9195-1c81bf62a82b" providerId="ADAL" clId="{19848190-A6E7-477E-B33D-7376327B33F4}" dt="2021-04-13T10:14:48.515" v="1856" actId="1038"/>
        <pc:sldMkLst>
          <pc:docMk/>
          <pc:sldMk cId="2062531052" sldId="670"/>
        </pc:sldMkLst>
        <pc:graphicFrameChg chg="mod modGraphic">
          <ac:chgData name="Chris Testa-O Neill" userId="5bbc7867-2897-41b3-9195-1c81bf62a82b" providerId="ADAL" clId="{19848190-A6E7-477E-B33D-7376327B33F4}" dt="2021-04-13T10:14:48.515" v="1856" actId="1038"/>
          <ac:graphicFrameMkLst>
            <pc:docMk/>
            <pc:sldMk cId="2062531052" sldId="670"/>
            <ac:graphicFrameMk id="6" creationId="{D4826759-2928-4DB5-AA3F-70E35228B8DD}"/>
          </ac:graphicFrameMkLst>
        </pc:graphicFrameChg>
      </pc:sldChg>
      <pc:sldChg chg="modNotesTx">
        <pc:chgData name="Chris Testa-O Neill" userId="5bbc7867-2897-41b3-9195-1c81bf62a82b" providerId="ADAL" clId="{19848190-A6E7-477E-B33D-7376327B33F4}" dt="2021-04-13T09:53:21.538" v="39"/>
        <pc:sldMkLst>
          <pc:docMk/>
          <pc:sldMk cId="4292661361" sldId="1884"/>
        </pc:sldMkLst>
      </pc:sldChg>
      <pc:sldChg chg="modSp mod modNotesTx">
        <pc:chgData name="Chris Testa-O Neill" userId="5bbc7867-2897-41b3-9195-1c81bf62a82b" providerId="ADAL" clId="{19848190-A6E7-477E-B33D-7376327B33F4}" dt="2021-04-15T10:57:05.497" v="1908" actId="962"/>
        <pc:sldMkLst>
          <pc:docMk/>
          <pc:sldMk cId="1668424702" sldId="2580"/>
        </pc:sldMkLst>
        <pc:picChg chg="mod ord">
          <ac:chgData name="Chris Testa-O Neill" userId="5bbc7867-2897-41b3-9195-1c81bf62a82b" providerId="ADAL" clId="{19848190-A6E7-477E-B33D-7376327B33F4}" dt="2021-04-15T10:56:58.213" v="1905" actId="962"/>
          <ac:picMkLst>
            <pc:docMk/>
            <pc:sldMk cId="1668424702" sldId="2580"/>
            <ac:picMk id="2" creationId="{197470F2-59F8-4064-A59B-88F32D938B42}"/>
          </ac:picMkLst>
        </pc:picChg>
        <pc:picChg chg="mod">
          <ac:chgData name="Chris Testa-O Neill" userId="5bbc7867-2897-41b3-9195-1c81bf62a82b" providerId="ADAL" clId="{19848190-A6E7-477E-B33D-7376327B33F4}" dt="2021-04-15T10:57:00.749" v="1906" actId="962"/>
          <ac:picMkLst>
            <pc:docMk/>
            <pc:sldMk cId="1668424702" sldId="2580"/>
            <ac:picMk id="3" creationId="{075E9827-FCAE-4A2B-82A1-0C4811F0D467}"/>
          </ac:picMkLst>
        </pc:picChg>
        <pc:picChg chg="mod">
          <ac:chgData name="Chris Testa-O Neill" userId="5bbc7867-2897-41b3-9195-1c81bf62a82b" providerId="ADAL" clId="{19848190-A6E7-477E-B33D-7376327B33F4}" dt="2021-04-15T10:57:03.247" v="1907" actId="962"/>
          <ac:picMkLst>
            <pc:docMk/>
            <pc:sldMk cId="1668424702" sldId="2580"/>
            <ac:picMk id="4" creationId="{B9D825B0-F228-4899-AC2B-80FCFDEBA839}"/>
          </ac:picMkLst>
        </pc:picChg>
        <pc:picChg chg="mod">
          <ac:chgData name="Chris Testa-O Neill" userId="5bbc7867-2897-41b3-9195-1c81bf62a82b" providerId="ADAL" clId="{19848190-A6E7-477E-B33D-7376327B33F4}" dt="2021-04-15T10:57:05.497" v="1908" actId="962"/>
          <ac:picMkLst>
            <pc:docMk/>
            <pc:sldMk cId="1668424702" sldId="2580"/>
            <ac:picMk id="6" creationId="{3F2B5A0F-8FF2-4255-860D-CF01CF430306}"/>
          </ac:picMkLst>
        </pc:picChg>
      </pc:sldChg>
      <pc:sldChg chg="modSp mod modNotesTx">
        <pc:chgData name="Chris Testa-O Neill" userId="5bbc7867-2897-41b3-9195-1c81bf62a82b" providerId="ADAL" clId="{19848190-A6E7-477E-B33D-7376327B33F4}" dt="2021-04-15T12:49:41.071" v="4088" actId="20577"/>
        <pc:sldMkLst>
          <pc:docMk/>
          <pc:sldMk cId="237335572" sldId="2615"/>
        </pc:sldMkLst>
        <pc:spChg chg="mod">
          <ac:chgData name="Chris Testa-O Neill" userId="5bbc7867-2897-41b3-9195-1c81bf62a82b" providerId="ADAL" clId="{19848190-A6E7-477E-B33D-7376327B33F4}" dt="2021-04-13T10:07:32.160" v="1761"/>
          <ac:spMkLst>
            <pc:docMk/>
            <pc:sldMk cId="237335572" sldId="2615"/>
            <ac:spMk id="11" creationId="{A92738DB-20C8-47E5-B0C5-E07F4F9D816B}"/>
          </ac:spMkLst>
        </pc:spChg>
      </pc:sldChg>
      <pc:sldChg chg="modNotesTx">
        <pc:chgData name="Chris Testa-O Neill" userId="5bbc7867-2897-41b3-9195-1c81bf62a82b" providerId="ADAL" clId="{19848190-A6E7-477E-B33D-7376327B33F4}" dt="2021-04-13T09:53:01.646" v="32" actId="20577"/>
        <pc:sldMkLst>
          <pc:docMk/>
          <pc:sldMk cId="176058127" sldId="2616"/>
        </pc:sldMkLst>
      </pc:sldChg>
      <pc:sldChg chg="modSp mod modAnim modNotesTx">
        <pc:chgData name="Chris Testa-O Neill" userId="5bbc7867-2897-41b3-9195-1c81bf62a82b" providerId="ADAL" clId="{19848190-A6E7-477E-B33D-7376327B33F4}" dt="2021-04-15T10:57:15.248" v="1911" actId="962"/>
        <pc:sldMkLst>
          <pc:docMk/>
          <pc:sldMk cId="775050641" sldId="2620"/>
        </pc:sldMkLst>
        <pc:picChg chg="mod">
          <ac:chgData name="Chris Testa-O Neill" userId="5bbc7867-2897-41b3-9195-1c81bf62a82b" providerId="ADAL" clId="{19848190-A6E7-477E-B33D-7376327B33F4}" dt="2021-04-15T10:57:10.131" v="1909" actId="962"/>
          <ac:picMkLst>
            <pc:docMk/>
            <pc:sldMk cId="775050641" sldId="2620"/>
            <ac:picMk id="4" creationId="{7D3A37A3-2BBD-41AF-A180-46DCD3A940BE}"/>
          </ac:picMkLst>
        </pc:picChg>
        <pc:picChg chg="mod">
          <ac:chgData name="Chris Testa-O Neill" userId="5bbc7867-2897-41b3-9195-1c81bf62a82b" providerId="ADAL" clId="{19848190-A6E7-477E-B33D-7376327B33F4}" dt="2021-04-15T10:57:12.930" v="1910" actId="962"/>
          <ac:picMkLst>
            <pc:docMk/>
            <pc:sldMk cId="775050641" sldId="2620"/>
            <ac:picMk id="5" creationId="{9648F3E8-AC30-4773-86E0-417BA5D7C937}"/>
          </ac:picMkLst>
        </pc:picChg>
        <pc:picChg chg="mod">
          <ac:chgData name="Chris Testa-O Neill" userId="5bbc7867-2897-41b3-9195-1c81bf62a82b" providerId="ADAL" clId="{19848190-A6E7-477E-B33D-7376327B33F4}" dt="2021-04-15T10:57:15.248" v="1911" actId="962"/>
          <ac:picMkLst>
            <pc:docMk/>
            <pc:sldMk cId="775050641" sldId="2620"/>
            <ac:picMk id="6" creationId="{06A7B3A4-4065-49B6-A93A-9CC299C858C2}"/>
          </ac:picMkLst>
        </pc:picChg>
      </pc:sldChg>
      <pc:sldChg chg="modNotesTx">
        <pc:chgData name="Chris Testa-O Neill" userId="5bbc7867-2897-41b3-9195-1c81bf62a82b" providerId="ADAL" clId="{19848190-A6E7-477E-B33D-7376327B33F4}" dt="2021-04-15T11:07:27.555" v="2702" actId="6549"/>
        <pc:sldMkLst>
          <pc:docMk/>
          <pc:sldMk cId="1189570632" sldId="3143"/>
        </pc:sldMkLst>
      </pc:sldChg>
      <pc:sldChg chg="modSp modNotesTx">
        <pc:chgData name="Chris Testa-O Neill" userId="5bbc7867-2897-41b3-9195-1c81bf62a82b" providerId="ADAL" clId="{19848190-A6E7-477E-B33D-7376327B33F4}" dt="2021-04-13T10:09:08.369" v="1769"/>
        <pc:sldMkLst>
          <pc:docMk/>
          <pc:sldMk cId="2590897230" sldId="3149"/>
        </pc:sldMkLst>
        <pc:spChg chg="mod">
          <ac:chgData name="Chris Testa-O Neill" userId="5bbc7867-2897-41b3-9195-1c81bf62a82b" providerId="ADAL" clId="{19848190-A6E7-477E-B33D-7376327B33F4}" dt="2021-04-13T10:09:08.369" v="1769"/>
          <ac:spMkLst>
            <pc:docMk/>
            <pc:sldMk cId="2590897230" sldId="3149"/>
            <ac:spMk id="3" creationId="{103A33A5-F8FE-41DD-A0F9-14D199688F98}"/>
          </ac:spMkLst>
        </pc:spChg>
        <pc:spChg chg="mod">
          <ac:chgData name="Chris Testa-O Neill" userId="5bbc7867-2897-41b3-9195-1c81bf62a82b" providerId="ADAL" clId="{19848190-A6E7-477E-B33D-7376327B33F4}" dt="2021-04-13T10:08:59.716" v="1768"/>
          <ac:spMkLst>
            <pc:docMk/>
            <pc:sldMk cId="2590897230" sldId="3149"/>
            <ac:spMk id="7" creationId="{B29E5092-D847-435E-827A-D6EB09E28F51}"/>
          </ac:spMkLst>
        </pc:spChg>
      </pc:sldChg>
      <pc:sldChg chg="addSp delSp modSp mod modAnim modNotesTx">
        <pc:chgData name="Chris Testa-O Neill" userId="5bbc7867-2897-41b3-9195-1c81bf62a82b" providerId="ADAL" clId="{19848190-A6E7-477E-B33D-7376327B33F4}" dt="2021-04-15T12:50:05.811" v="4091" actId="113"/>
        <pc:sldMkLst>
          <pc:docMk/>
          <pc:sldMk cId="1505529349" sldId="3206"/>
        </pc:sldMkLst>
        <pc:spChg chg="mod">
          <ac:chgData name="Chris Testa-O Neill" userId="5bbc7867-2897-41b3-9195-1c81bf62a82b" providerId="ADAL" clId="{19848190-A6E7-477E-B33D-7376327B33F4}" dt="2021-04-13T10:12:06.195" v="1822" actId="21"/>
          <ac:spMkLst>
            <pc:docMk/>
            <pc:sldMk cId="1505529349" sldId="3206"/>
            <ac:spMk id="3" creationId="{4EA0743C-930A-461C-88C6-2B2DEF2FC81E}"/>
          </ac:spMkLst>
        </pc:spChg>
        <pc:spChg chg="add del mod">
          <ac:chgData name="Chris Testa-O Neill" userId="5bbc7867-2897-41b3-9195-1c81bf62a82b" providerId="ADAL" clId="{19848190-A6E7-477E-B33D-7376327B33F4}" dt="2021-04-13T10:08:43.265" v="1767" actId="478"/>
          <ac:spMkLst>
            <pc:docMk/>
            <pc:sldMk cId="1505529349" sldId="3206"/>
            <ac:spMk id="4" creationId="{AE0C0689-B879-4B1F-835C-C91B924FC597}"/>
          </ac:spMkLst>
        </pc:spChg>
        <pc:spChg chg="add mod ord">
          <ac:chgData name="Chris Testa-O Neill" userId="5bbc7867-2897-41b3-9195-1c81bf62a82b" providerId="ADAL" clId="{19848190-A6E7-477E-B33D-7376327B33F4}" dt="2021-04-13T11:16:25.736" v="1876"/>
          <ac:spMkLst>
            <pc:docMk/>
            <pc:sldMk cId="1505529349" sldId="3206"/>
            <ac:spMk id="13" creationId="{79C471E5-D0A1-4A10-93D1-C7D997380797}"/>
          </ac:spMkLst>
        </pc:spChg>
        <pc:spChg chg="mod">
          <ac:chgData name="Chris Testa-O Neill" userId="5bbc7867-2897-41b3-9195-1c81bf62a82b" providerId="ADAL" clId="{19848190-A6E7-477E-B33D-7376327B33F4}" dt="2021-04-13T10:12:35.682" v="1828" actId="20577"/>
          <ac:spMkLst>
            <pc:docMk/>
            <pc:sldMk cId="1505529349" sldId="3206"/>
            <ac:spMk id="14" creationId="{D0E84749-73DC-41BD-AD65-C56662692F15}"/>
          </ac:spMkLst>
        </pc:spChg>
        <pc:spChg chg="mod">
          <ac:chgData name="Chris Testa-O Neill" userId="5bbc7867-2897-41b3-9195-1c81bf62a82b" providerId="ADAL" clId="{19848190-A6E7-477E-B33D-7376327B33F4}" dt="2021-04-13T10:13:24.600" v="1837" actId="20577"/>
          <ac:spMkLst>
            <pc:docMk/>
            <pc:sldMk cId="1505529349" sldId="3206"/>
            <ac:spMk id="15" creationId="{A44031F8-9467-4CC8-B37B-A13B3259D790}"/>
          </ac:spMkLst>
        </pc:spChg>
        <pc:spChg chg="add mod ord">
          <ac:chgData name="Chris Testa-O Neill" userId="5bbc7867-2897-41b3-9195-1c81bf62a82b" providerId="ADAL" clId="{19848190-A6E7-477E-B33D-7376327B33F4}" dt="2021-04-13T11:16:33.640" v="1879"/>
          <ac:spMkLst>
            <pc:docMk/>
            <pc:sldMk cId="1505529349" sldId="3206"/>
            <ac:spMk id="17" creationId="{FD85E6A1-FD7F-4BB7-858A-4CBB1905EE36}"/>
          </ac:spMkLst>
        </pc:spChg>
        <pc:spChg chg="add mod">
          <ac:chgData name="Chris Testa-O Neill" userId="5bbc7867-2897-41b3-9195-1c81bf62a82b" providerId="ADAL" clId="{19848190-A6E7-477E-B33D-7376327B33F4}" dt="2021-04-13T10:13:42.992" v="1841" actId="255"/>
          <ac:spMkLst>
            <pc:docMk/>
            <pc:sldMk cId="1505529349" sldId="3206"/>
            <ac:spMk id="18" creationId="{5AEA69BD-9996-4B8C-8D69-EF72E3B2A596}"/>
          </ac:spMkLst>
        </pc:spChg>
        <pc:picChg chg="mod">
          <ac:chgData name="Chris Testa-O Neill" userId="5bbc7867-2897-41b3-9195-1c81bf62a82b" providerId="ADAL" clId="{19848190-A6E7-477E-B33D-7376327B33F4}" dt="2021-04-15T10:57:23.010" v="1912" actId="962"/>
          <ac:picMkLst>
            <pc:docMk/>
            <pc:sldMk cId="1505529349" sldId="3206"/>
            <ac:picMk id="4" creationId="{2B167418-5B0A-4224-8CBC-4C0FF5A5D0AB}"/>
          </ac:picMkLst>
        </pc:picChg>
        <pc:picChg chg="mod">
          <ac:chgData name="Chris Testa-O Neill" userId="5bbc7867-2897-41b3-9195-1c81bf62a82b" providerId="ADAL" clId="{19848190-A6E7-477E-B33D-7376327B33F4}" dt="2021-04-15T10:57:25.327" v="1913" actId="962"/>
          <ac:picMkLst>
            <pc:docMk/>
            <pc:sldMk cId="1505529349" sldId="3206"/>
            <ac:picMk id="5" creationId="{C1497580-5396-4041-B419-6E982578A255}"/>
          </ac:picMkLst>
        </pc:picChg>
        <pc:picChg chg="mod">
          <ac:chgData name="Chris Testa-O Neill" userId="5bbc7867-2897-41b3-9195-1c81bf62a82b" providerId="ADAL" clId="{19848190-A6E7-477E-B33D-7376327B33F4}" dt="2021-04-15T10:57:27.884" v="1914" actId="962"/>
          <ac:picMkLst>
            <pc:docMk/>
            <pc:sldMk cId="1505529349" sldId="3206"/>
            <ac:picMk id="6" creationId="{89B669F4-EA1F-46D4-9101-F063718B54D9}"/>
          </ac:picMkLst>
        </pc:picChg>
        <pc:picChg chg="mod">
          <ac:chgData name="Chris Testa-O Neill" userId="5bbc7867-2897-41b3-9195-1c81bf62a82b" providerId="ADAL" clId="{19848190-A6E7-477E-B33D-7376327B33F4}" dt="2021-04-13T10:11:03.314" v="1807" actId="1076"/>
          <ac:picMkLst>
            <pc:docMk/>
            <pc:sldMk cId="1505529349" sldId="3206"/>
            <ac:picMk id="7" creationId="{8407BE21-0655-4246-8CA0-0F7E6D25D98E}"/>
          </ac:picMkLst>
        </pc:picChg>
        <pc:picChg chg="mod">
          <ac:chgData name="Chris Testa-O Neill" userId="5bbc7867-2897-41b3-9195-1c81bf62a82b" providerId="ADAL" clId="{19848190-A6E7-477E-B33D-7376327B33F4}" dt="2021-04-13T10:11:20.857" v="1819" actId="1076"/>
          <ac:picMkLst>
            <pc:docMk/>
            <pc:sldMk cId="1505529349" sldId="3206"/>
            <ac:picMk id="8" creationId="{521678B2-67A1-43CE-B45E-9502F0806D5C}"/>
          </ac:picMkLst>
        </pc:picChg>
        <pc:picChg chg="mod">
          <ac:chgData name="Chris Testa-O Neill" userId="5bbc7867-2897-41b3-9195-1c81bf62a82b" providerId="ADAL" clId="{19848190-A6E7-477E-B33D-7376327B33F4}" dt="2021-04-13T10:10:31.524" v="1790" actId="1035"/>
          <ac:picMkLst>
            <pc:docMk/>
            <pc:sldMk cId="1505529349" sldId="3206"/>
            <ac:picMk id="35" creationId="{49C12F78-C6AF-487D-9F7C-2415CA5705D4}"/>
          </ac:picMkLst>
        </pc:picChg>
        <pc:cxnChg chg="mod">
          <ac:chgData name="Chris Testa-O Neill" userId="5bbc7867-2897-41b3-9195-1c81bf62a82b" providerId="ADAL" clId="{19848190-A6E7-477E-B33D-7376327B33F4}" dt="2021-04-13T10:10:37.276" v="1800" actId="1036"/>
          <ac:cxnSpMkLst>
            <pc:docMk/>
            <pc:sldMk cId="1505529349" sldId="3206"/>
            <ac:cxnSpMk id="12" creationId="{FD0DB161-2430-4E74-85D4-CADDE9B112FA}"/>
          </ac:cxnSpMkLst>
        </pc:cxnChg>
        <pc:cxnChg chg="mod">
          <ac:chgData name="Chris Testa-O Neill" userId="5bbc7867-2897-41b3-9195-1c81bf62a82b" providerId="ADAL" clId="{19848190-A6E7-477E-B33D-7376327B33F4}" dt="2021-04-13T10:11:16.697" v="1818" actId="1036"/>
          <ac:cxnSpMkLst>
            <pc:docMk/>
            <pc:sldMk cId="1505529349" sldId="3206"/>
            <ac:cxnSpMk id="16" creationId="{B1FA285B-4D66-48DC-A941-7C74625B8A52}"/>
          </ac:cxnSpMkLst>
        </pc:cxnChg>
      </pc:sldChg>
      <pc:sldChg chg="modSp modNotesTx">
        <pc:chgData name="Chris Testa-O Neill" userId="5bbc7867-2897-41b3-9195-1c81bf62a82b" providerId="ADAL" clId="{19848190-A6E7-477E-B33D-7376327B33F4}" dt="2021-04-15T12:18:27.504" v="3078" actId="20577"/>
        <pc:sldMkLst>
          <pc:docMk/>
          <pc:sldMk cId="522491110" sldId="3207"/>
        </pc:sldMkLst>
        <pc:picChg chg="mod">
          <ac:chgData name="Chris Testa-O Neill" userId="5bbc7867-2897-41b3-9195-1c81bf62a82b" providerId="ADAL" clId="{19848190-A6E7-477E-B33D-7376327B33F4}" dt="2021-04-15T11:13:28.899" v="2769" actId="732"/>
          <ac:picMkLst>
            <pc:docMk/>
            <pc:sldMk cId="522491110" sldId="3207"/>
            <ac:picMk id="4098" creationId="{2444F635-AD48-433A-9FF1-29F15300CB2C}"/>
          </ac:picMkLst>
        </pc:picChg>
      </pc:sldChg>
      <pc:sldChg chg="addSp delSp modSp mod modAnim modNotesTx">
        <pc:chgData name="Chris Testa-O Neill" userId="5bbc7867-2897-41b3-9195-1c81bf62a82b" providerId="ADAL" clId="{19848190-A6E7-477E-B33D-7376327B33F4}" dt="2021-04-15T14:28:10.756" v="4302" actId="33553"/>
        <pc:sldMkLst>
          <pc:docMk/>
          <pc:sldMk cId="2481234662" sldId="2076137738"/>
        </pc:sldMkLst>
        <pc:spChg chg="del mod">
          <ac:chgData name="Chris Testa-O Neill" userId="5bbc7867-2897-41b3-9195-1c81bf62a82b" providerId="ADAL" clId="{19848190-A6E7-477E-B33D-7376327B33F4}" dt="2021-04-15T14:22:05.670" v="4107" actId="478"/>
          <ac:spMkLst>
            <pc:docMk/>
            <pc:sldMk cId="2481234662" sldId="2076137738"/>
            <ac:spMk id="5" creationId="{86A70D37-B895-4CB4-BB86-937A9D7D3B46}"/>
          </ac:spMkLst>
        </pc:spChg>
        <pc:spChg chg="add mod">
          <ac:chgData name="Chris Testa-O Neill" userId="5bbc7867-2897-41b3-9195-1c81bf62a82b" providerId="ADAL" clId="{19848190-A6E7-477E-B33D-7376327B33F4}" dt="2021-04-15T14:28:10.756" v="4302" actId="33553"/>
          <ac:spMkLst>
            <pc:docMk/>
            <pc:sldMk cId="2481234662" sldId="2076137738"/>
            <ac:spMk id="9" creationId="{055BE8C3-AD9F-47A6-9DF0-01065D7FDE34}"/>
          </ac:spMkLst>
        </pc:spChg>
        <pc:spChg chg="del">
          <ac:chgData name="Chris Testa-O Neill" userId="5bbc7867-2897-41b3-9195-1c81bf62a82b" providerId="ADAL" clId="{19848190-A6E7-477E-B33D-7376327B33F4}" dt="2021-04-15T14:21:08.154" v="4092" actId="26606"/>
          <ac:spMkLst>
            <pc:docMk/>
            <pc:sldMk cId="2481234662" sldId="2076137738"/>
            <ac:spMk id="14" creationId="{70BDD0CE-06A4-404B-8A13-580229C1C923}"/>
          </ac:spMkLst>
        </pc:spChg>
        <pc:spChg chg="del">
          <ac:chgData name="Chris Testa-O Neill" userId="5bbc7867-2897-41b3-9195-1c81bf62a82b" providerId="ADAL" clId="{19848190-A6E7-477E-B33D-7376327B33F4}" dt="2021-04-15T14:21:08.154" v="4092" actId="26606"/>
          <ac:spMkLst>
            <pc:docMk/>
            <pc:sldMk cId="2481234662" sldId="2076137738"/>
            <ac:spMk id="19" creationId="{EE9899FA-8881-472C-AA59-D08A89CA8AEF}"/>
          </ac:spMkLst>
        </pc:spChg>
        <pc:spChg chg="del">
          <ac:chgData name="Chris Testa-O Neill" userId="5bbc7867-2897-41b3-9195-1c81bf62a82b" providerId="ADAL" clId="{19848190-A6E7-477E-B33D-7376327B33F4}" dt="2021-04-15T14:21:08.154" v="4092" actId="26606"/>
          <ac:spMkLst>
            <pc:docMk/>
            <pc:sldMk cId="2481234662" sldId="2076137738"/>
            <ac:spMk id="21" creationId="{080B7D90-3DF1-4514-B26D-616BE35553C9}"/>
          </ac:spMkLst>
        </pc:spChg>
        <pc:spChg chg="add">
          <ac:chgData name="Chris Testa-O Neill" userId="5bbc7867-2897-41b3-9195-1c81bf62a82b" providerId="ADAL" clId="{19848190-A6E7-477E-B33D-7376327B33F4}" dt="2021-04-15T14:21:08.154" v="4092" actId="26606"/>
          <ac:spMkLst>
            <pc:docMk/>
            <pc:sldMk cId="2481234662" sldId="2076137738"/>
            <ac:spMk id="26" creationId="{99ED5833-B85B-4103-8A3B-CAB0308E6C15}"/>
          </ac:spMkLst>
        </pc:spChg>
        <pc:picChg chg="mod">
          <ac:chgData name="Chris Testa-O Neill" userId="5bbc7867-2897-41b3-9195-1c81bf62a82b" providerId="ADAL" clId="{19848190-A6E7-477E-B33D-7376327B33F4}" dt="2021-04-13T10:16:35.354" v="1864" actId="14100"/>
          <ac:picMkLst>
            <pc:docMk/>
            <pc:sldMk cId="2481234662" sldId="2076137738"/>
            <ac:picMk id="2" creationId="{A8034A3C-897C-4EF8-BBDA-8E221646A781}"/>
          </ac:picMkLst>
        </pc:picChg>
        <pc:picChg chg="mod">
          <ac:chgData name="Chris Testa-O Neill" userId="5bbc7867-2897-41b3-9195-1c81bf62a82b" providerId="ADAL" clId="{19848190-A6E7-477E-B33D-7376327B33F4}" dt="2021-04-13T10:16:34.359" v="1862" actId="14100"/>
          <ac:picMkLst>
            <pc:docMk/>
            <pc:sldMk cId="2481234662" sldId="2076137738"/>
            <ac:picMk id="3" creationId="{3AF41EDC-0974-4CD5-AFFC-50BB31533B2A}"/>
          </ac:picMkLst>
        </pc:picChg>
        <pc:picChg chg="mod">
          <ac:chgData name="Chris Testa-O Neill" userId="5bbc7867-2897-41b3-9195-1c81bf62a82b" providerId="ADAL" clId="{19848190-A6E7-477E-B33D-7376327B33F4}" dt="2021-04-15T14:25:11.986" v="4131" actId="1076"/>
          <ac:picMkLst>
            <pc:docMk/>
            <pc:sldMk cId="2481234662" sldId="2076137738"/>
            <ac:picMk id="10" creationId="{2934C27C-3018-41A6-8F10-B7A3DAA3E256}"/>
          </ac:picMkLst>
        </pc:picChg>
        <pc:picChg chg="mod ord">
          <ac:chgData name="Chris Testa-O Neill" userId="5bbc7867-2897-41b3-9195-1c81bf62a82b" providerId="ADAL" clId="{19848190-A6E7-477E-B33D-7376327B33F4}" dt="2021-04-15T14:25:06.201" v="4130" actId="170"/>
          <ac:picMkLst>
            <pc:docMk/>
            <pc:sldMk cId="2481234662" sldId="2076137738"/>
            <ac:picMk id="12" creationId="{532FC839-C653-4F1F-859E-F82259642EB0}"/>
          </ac:picMkLst>
        </pc:picChg>
      </pc:sldChg>
      <pc:sldChg chg="modSp mod modNotesTx">
        <pc:chgData name="Chris Testa-O Neill" userId="5bbc7867-2897-41b3-9195-1c81bf62a82b" providerId="ADAL" clId="{19848190-A6E7-477E-B33D-7376327B33F4}" dt="2021-04-15T12:47:10.804" v="4061" actId="313"/>
        <pc:sldMkLst>
          <pc:docMk/>
          <pc:sldMk cId="3374073117" sldId="2076137747"/>
        </pc:sldMkLst>
        <pc:spChg chg="mod">
          <ac:chgData name="Chris Testa-O Neill" userId="5bbc7867-2897-41b3-9195-1c81bf62a82b" providerId="ADAL" clId="{19848190-A6E7-477E-B33D-7376327B33F4}" dt="2021-04-15T12:20:41.240" v="3100" actId="1036"/>
          <ac:spMkLst>
            <pc:docMk/>
            <pc:sldMk cId="3374073117" sldId="2076137747"/>
            <ac:spMk id="2" creationId="{3ED74320-24A2-4C86-8091-8ABCD5A57F32}"/>
          </ac:spMkLst>
        </pc:spChg>
        <pc:picChg chg="mod">
          <ac:chgData name="Chris Testa-O Neill" userId="5bbc7867-2897-41b3-9195-1c81bf62a82b" providerId="ADAL" clId="{19848190-A6E7-477E-B33D-7376327B33F4}" dt="2021-04-13T10:04:28.188" v="1538" actId="962"/>
          <ac:picMkLst>
            <pc:docMk/>
            <pc:sldMk cId="3374073117" sldId="2076137747"/>
            <ac:picMk id="5" creationId="{1DF2AAFC-D4C3-4DD6-9E26-F002D92CC1FA}"/>
          </ac:picMkLst>
        </pc:picChg>
        <pc:picChg chg="mod">
          <ac:chgData name="Chris Testa-O Neill" userId="5bbc7867-2897-41b3-9195-1c81bf62a82b" providerId="ADAL" clId="{19848190-A6E7-477E-B33D-7376327B33F4}" dt="2021-04-13T10:04:45.361" v="1576" actId="962"/>
          <ac:picMkLst>
            <pc:docMk/>
            <pc:sldMk cId="3374073117" sldId="2076137747"/>
            <ac:picMk id="9" creationId="{7DBA5A68-4E29-4DF9-8FD5-81722B9BF6F1}"/>
          </ac:picMkLst>
        </pc:picChg>
        <pc:picChg chg="mod">
          <ac:chgData name="Chris Testa-O Neill" userId="5bbc7867-2897-41b3-9195-1c81bf62a82b" providerId="ADAL" clId="{19848190-A6E7-477E-B33D-7376327B33F4}" dt="2021-04-13T10:05:03.603" v="1614" actId="962"/>
          <ac:picMkLst>
            <pc:docMk/>
            <pc:sldMk cId="3374073117" sldId="2076137747"/>
            <ac:picMk id="11" creationId="{73A7F020-0F52-4EB5-A8C0-2D4D213D230C}"/>
          </ac:picMkLst>
        </pc:picChg>
        <pc:picChg chg="mod">
          <ac:chgData name="Chris Testa-O Neill" userId="5bbc7867-2897-41b3-9195-1c81bf62a82b" providerId="ADAL" clId="{19848190-A6E7-477E-B33D-7376327B33F4}" dt="2021-04-13T10:05:20.196" v="1656" actId="962"/>
          <ac:picMkLst>
            <pc:docMk/>
            <pc:sldMk cId="3374073117" sldId="2076137747"/>
            <ac:picMk id="13" creationId="{D27603DD-6D88-4BA5-A6B3-68D15359332E}"/>
          </ac:picMkLst>
        </pc:picChg>
        <pc:picChg chg="mod">
          <ac:chgData name="Chris Testa-O Neill" userId="5bbc7867-2897-41b3-9195-1c81bf62a82b" providerId="ADAL" clId="{19848190-A6E7-477E-B33D-7376327B33F4}" dt="2021-04-13T10:05:27.621" v="1657" actId="962"/>
          <ac:picMkLst>
            <pc:docMk/>
            <pc:sldMk cId="3374073117" sldId="2076137747"/>
            <ac:picMk id="15" creationId="{3FAEBE64-EA8C-44D6-95F4-2502F2860C61}"/>
          </ac:picMkLst>
        </pc:picChg>
        <pc:picChg chg="mod">
          <ac:chgData name="Chris Testa-O Neill" userId="5bbc7867-2897-41b3-9195-1c81bf62a82b" providerId="ADAL" clId="{19848190-A6E7-477E-B33D-7376327B33F4}" dt="2021-04-13T10:05:30.520" v="1658" actId="962"/>
          <ac:picMkLst>
            <pc:docMk/>
            <pc:sldMk cId="3374073117" sldId="2076137747"/>
            <ac:picMk id="17" creationId="{4A00B659-3D64-4DB0-8280-1C01C366690C}"/>
          </ac:picMkLst>
        </pc:picChg>
        <pc:picChg chg="mod">
          <ac:chgData name="Chris Testa-O Neill" userId="5bbc7867-2897-41b3-9195-1c81bf62a82b" providerId="ADAL" clId="{19848190-A6E7-477E-B33D-7376327B33F4}" dt="2021-04-13T10:05:32.590" v="1659" actId="962"/>
          <ac:picMkLst>
            <pc:docMk/>
            <pc:sldMk cId="3374073117" sldId="2076137747"/>
            <ac:picMk id="19" creationId="{50E500CD-3B28-41B7-81E3-F9FA52A2E270}"/>
          </ac:picMkLst>
        </pc:picChg>
      </pc:sldChg>
      <pc:sldChg chg="new del">
        <pc:chgData name="Chris Testa-O Neill" userId="5bbc7867-2897-41b3-9195-1c81bf62a82b" providerId="ADAL" clId="{19848190-A6E7-477E-B33D-7376327B33F4}" dt="2021-04-13T09:55:43.957" v="47" actId="680"/>
        <pc:sldMkLst>
          <pc:docMk/>
          <pc:sldMk cId="1935872470" sldId="2076137748"/>
        </pc:sldMkLst>
      </pc:sldChg>
    </pc:docChg>
  </pc:docChgLst>
  <pc:docChgLst>
    <pc:chgData name="Varsha Sujanani" userId="S::vasuja@microsoft.com::4cdb6466-f32c-4bc6-a5b6-bbb23974fd63" providerId="AD" clId="Web-{8A4EE7B7-5FAD-EE84-645F-24B99FA22C05}"/>
    <pc:docChg chg="mod">
      <pc:chgData name="Varsha Sujanani" userId="S::vasuja@microsoft.com::4cdb6466-f32c-4bc6-a5b6-bbb23974fd63" providerId="AD" clId="Web-{8A4EE7B7-5FAD-EE84-645F-24B99FA22C05}" dt="2021-07-15T03:03:35.154" v="2"/>
      <pc:docMkLst>
        <pc:docMk/>
      </pc:docMkLst>
      <pc:sldChg chg="addCm modCm">
        <pc:chgData name="Varsha Sujanani" userId="S::vasuja@microsoft.com::4cdb6466-f32c-4bc6-a5b6-bbb23974fd63" providerId="AD" clId="Web-{8A4EE7B7-5FAD-EE84-645F-24B99FA22C05}" dt="2021-07-15T03:03:35.154" v="2"/>
        <pc:sldMkLst>
          <pc:docMk/>
          <pc:sldMk cId="1189570632" sldId="3143"/>
        </pc:sldMkLst>
      </pc:sldChg>
    </pc:docChg>
  </pc:docChgLst>
  <pc:docChgLst>
    <pc:chgData name="Kaijisse Waaijer" userId="153539f6-ffbd-4437-80c2-9a3f58fb11d4" providerId="ADAL" clId="{C2E2AAF0-A39D-4281-B661-7029DE591C67}"/>
    <pc:docChg chg="undo redo custSel modSld">
      <pc:chgData name="Kaijisse Waaijer" userId="153539f6-ffbd-4437-80c2-9a3f58fb11d4" providerId="ADAL" clId="{C2E2AAF0-A39D-4281-B661-7029DE591C67}" dt="2021-04-15T13:39:14.863" v="3309" actId="1076"/>
      <pc:docMkLst>
        <pc:docMk/>
      </pc:docMkLst>
      <pc:sldChg chg="modNotesTx">
        <pc:chgData name="Kaijisse Waaijer" userId="153539f6-ffbd-4437-80c2-9a3f58fb11d4" providerId="ADAL" clId="{C2E2AAF0-A39D-4281-B661-7029DE591C67}" dt="2021-04-15T07:04:47.937" v="1138" actId="20577"/>
        <pc:sldMkLst>
          <pc:docMk/>
          <pc:sldMk cId="2968836778" sldId="632"/>
        </pc:sldMkLst>
      </pc:sldChg>
      <pc:sldChg chg="modSp mod modNotesTx">
        <pc:chgData name="Kaijisse Waaijer" userId="153539f6-ffbd-4437-80c2-9a3f58fb11d4" providerId="ADAL" clId="{C2E2AAF0-A39D-4281-B661-7029DE591C67}" dt="2021-04-15T07:17:52.985" v="2448" actId="20577"/>
        <pc:sldMkLst>
          <pc:docMk/>
          <pc:sldMk cId="2590897230" sldId="3149"/>
        </pc:sldMkLst>
        <pc:spChg chg="mod">
          <ac:chgData name="Kaijisse Waaijer" userId="153539f6-ffbd-4437-80c2-9a3f58fb11d4" providerId="ADAL" clId="{C2E2AAF0-A39D-4281-B661-7029DE591C67}" dt="2021-04-15T07:17:46.572" v="2447" actId="20577"/>
          <ac:spMkLst>
            <pc:docMk/>
            <pc:sldMk cId="2590897230" sldId="3149"/>
            <ac:spMk id="11" creationId="{3C50BD9E-2ED8-4A14-A507-7CCFBCC91E76}"/>
          </ac:spMkLst>
        </pc:spChg>
      </pc:sldChg>
      <pc:sldChg chg="delSp modSp mod modNotesTx">
        <pc:chgData name="Kaijisse Waaijer" userId="153539f6-ffbd-4437-80c2-9a3f58fb11d4" providerId="ADAL" clId="{C2E2AAF0-A39D-4281-B661-7029DE591C67}" dt="2021-04-15T07:14:04.082" v="2431" actId="478"/>
        <pc:sldMkLst>
          <pc:docMk/>
          <pc:sldMk cId="1505529349" sldId="3206"/>
        </pc:sldMkLst>
        <pc:spChg chg="del mod">
          <ac:chgData name="Kaijisse Waaijer" userId="153539f6-ffbd-4437-80c2-9a3f58fb11d4" providerId="ADAL" clId="{C2E2AAF0-A39D-4281-B661-7029DE591C67}" dt="2021-04-15T07:14:04.082" v="2431" actId="478"/>
          <ac:spMkLst>
            <pc:docMk/>
            <pc:sldMk cId="1505529349" sldId="3206"/>
            <ac:spMk id="13" creationId="{79C471E5-D0A1-4A10-93D1-C7D997380797}"/>
          </ac:spMkLst>
        </pc:spChg>
        <pc:spChg chg="del mod">
          <ac:chgData name="Kaijisse Waaijer" userId="153539f6-ffbd-4437-80c2-9a3f58fb11d4" providerId="ADAL" clId="{C2E2AAF0-A39D-4281-B661-7029DE591C67}" dt="2021-04-15T07:13:59.598" v="2430" actId="478"/>
          <ac:spMkLst>
            <pc:docMk/>
            <pc:sldMk cId="1505529349" sldId="3206"/>
            <ac:spMk id="17" creationId="{FD85E6A1-FD7F-4BB7-858A-4CBB1905EE36}"/>
          </ac:spMkLst>
        </pc:spChg>
        <pc:spChg chg="del mod">
          <ac:chgData name="Kaijisse Waaijer" userId="153539f6-ffbd-4437-80c2-9a3f58fb11d4" providerId="ADAL" clId="{C2E2AAF0-A39D-4281-B661-7029DE591C67}" dt="2021-04-15T07:13:54.792" v="2429" actId="478"/>
          <ac:spMkLst>
            <pc:docMk/>
            <pc:sldMk cId="1505529349" sldId="3206"/>
            <ac:spMk id="18" creationId="{5AEA69BD-9996-4B8C-8D69-EF72E3B2A596}"/>
          </ac:spMkLst>
        </pc:spChg>
      </pc:sldChg>
      <pc:sldChg chg="modNotesTx">
        <pc:chgData name="Kaijisse Waaijer" userId="153539f6-ffbd-4437-80c2-9a3f58fb11d4" providerId="ADAL" clId="{C2E2AAF0-A39D-4281-B661-7029DE591C67}" dt="2021-04-15T07:08:47.449" v="1758" actId="20577"/>
        <pc:sldMkLst>
          <pc:docMk/>
          <pc:sldMk cId="522491110" sldId="3207"/>
        </pc:sldMkLst>
      </pc:sldChg>
      <pc:sldChg chg="addSp delSp modSp mod setBg addAnim delAnim modNotesTx">
        <pc:chgData name="Kaijisse Waaijer" userId="153539f6-ffbd-4437-80c2-9a3f58fb11d4" providerId="ADAL" clId="{C2E2AAF0-A39D-4281-B661-7029DE591C67}" dt="2021-04-15T13:39:14.863" v="3309" actId="1076"/>
        <pc:sldMkLst>
          <pc:docMk/>
          <pc:sldMk cId="2481234662" sldId="2076137738"/>
        </pc:sldMkLst>
        <pc:spChg chg="mod">
          <ac:chgData name="Kaijisse Waaijer" userId="153539f6-ffbd-4437-80c2-9a3f58fb11d4" providerId="ADAL" clId="{C2E2AAF0-A39D-4281-B661-7029DE591C67}" dt="2021-04-15T13:36:22.835" v="2752" actId="108"/>
          <ac:spMkLst>
            <pc:docMk/>
            <pc:sldMk cId="2481234662" sldId="2076137738"/>
            <ac:spMk id="5" creationId="{86A70D37-B895-4CB4-BB86-937A9D7D3B46}"/>
          </ac:spMkLst>
        </pc:spChg>
        <pc:spChg chg="add del">
          <ac:chgData name="Kaijisse Waaijer" userId="153539f6-ffbd-4437-80c2-9a3f58fb11d4" providerId="ADAL" clId="{C2E2AAF0-A39D-4281-B661-7029DE591C67}" dt="2021-04-15T13:33:11.219" v="2459" actId="26606"/>
          <ac:spMkLst>
            <pc:docMk/>
            <pc:sldMk cId="2481234662" sldId="2076137738"/>
            <ac:spMk id="13" creationId="{70BDD0CE-06A4-404B-8A13-580229C1C923}"/>
          </ac:spMkLst>
        </pc:spChg>
        <pc:spChg chg="add">
          <ac:chgData name="Kaijisse Waaijer" userId="153539f6-ffbd-4437-80c2-9a3f58fb11d4" providerId="ADAL" clId="{C2E2AAF0-A39D-4281-B661-7029DE591C67}" dt="2021-04-15T13:36:06.210" v="2751" actId="26606"/>
          <ac:spMkLst>
            <pc:docMk/>
            <pc:sldMk cId="2481234662" sldId="2076137738"/>
            <ac:spMk id="14" creationId="{70BDD0CE-06A4-404B-8A13-580229C1C923}"/>
          </ac:spMkLst>
        </pc:spChg>
        <pc:spChg chg="add del">
          <ac:chgData name="Kaijisse Waaijer" userId="153539f6-ffbd-4437-80c2-9a3f58fb11d4" providerId="ADAL" clId="{C2E2AAF0-A39D-4281-B661-7029DE591C67}" dt="2021-04-15T13:33:11.219" v="2459" actId="26606"/>
          <ac:spMkLst>
            <pc:docMk/>
            <pc:sldMk cId="2481234662" sldId="2076137738"/>
            <ac:spMk id="15" creationId="{EE9899FA-8881-472C-AA59-D08A89CA8AEF}"/>
          </ac:spMkLst>
        </pc:spChg>
        <pc:spChg chg="add del">
          <ac:chgData name="Kaijisse Waaijer" userId="153539f6-ffbd-4437-80c2-9a3f58fb11d4" providerId="ADAL" clId="{C2E2AAF0-A39D-4281-B661-7029DE591C67}" dt="2021-04-15T13:33:11.219" v="2459" actId="26606"/>
          <ac:spMkLst>
            <pc:docMk/>
            <pc:sldMk cId="2481234662" sldId="2076137738"/>
            <ac:spMk id="17" creationId="{080B7D90-3DF1-4514-B26D-616BE35553C9}"/>
          </ac:spMkLst>
        </pc:spChg>
        <pc:spChg chg="add">
          <ac:chgData name="Kaijisse Waaijer" userId="153539f6-ffbd-4437-80c2-9a3f58fb11d4" providerId="ADAL" clId="{C2E2AAF0-A39D-4281-B661-7029DE591C67}" dt="2021-04-15T13:36:06.210" v="2751" actId="26606"/>
          <ac:spMkLst>
            <pc:docMk/>
            <pc:sldMk cId="2481234662" sldId="2076137738"/>
            <ac:spMk id="19" creationId="{EE9899FA-8881-472C-AA59-D08A89CA8AEF}"/>
          </ac:spMkLst>
        </pc:spChg>
        <pc:spChg chg="add">
          <ac:chgData name="Kaijisse Waaijer" userId="153539f6-ffbd-4437-80c2-9a3f58fb11d4" providerId="ADAL" clId="{C2E2AAF0-A39D-4281-B661-7029DE591C67}" dt="2021-04-15T13:36:06.210" v="2751" actId="26606"/>
          <ac:spMkLst>
            <pc:docMk/>
            <pc:sldMk cId="2481234662" sldId="2076137738"/>
            <ac:spMk id="21" creationId="{080B7D90-3DF1-4514-B26D-616BE35553C9}"/>
          </ac:spMkLst>
        </pc:spChg>
        <pc:picChg chg="add del">
          <ac:chgData name="Kaijisse Waaijer" userId="153539f6-ffbd-4437-80c2-9a3f58fb11d4" providerId="ADAL" clId="{C2E2AAF0-A39D-4281-B661-7029DE591C67}" dt="2021-04-15T13:35:39.450" v="2742" actId="478"/>
          <ac:picMkLst>
            <pc:docMk/>
            <pc:sldMk cId="2481234662" sldId="2076137738"/>
            <ac:picMk id="2" creationId="{A8034A3C-897C-4EF8-BBDA-8E221646A781}"/>
          </ac:picMkLst>
        </pc:picChg>
        <pc:picChg chg="add del">
          <ac:chgData name="Kaijisse Waaijer" userId="153539f6-ffbd-4437-80c2-9a3f58fb11d4" providerId="ADAL" clId="{C2E2AAF0-A39D-4281-B661-7029DE591C67}" dt="2021-04-15T13:35:40.832" v="2743" actId="478"/>
          <ac:picMkLst>
            <pc:docMk/>
            <pc:sldMk cId="2481234662" sldId="2076137738"/>
            <ac:picMk id="3" creationId="{3AF41EDC-0974-4CD5-AFFC-50BB31533B2A}"/>
          </ac:picMkLst>
        </pc:picChg>
        <pc:picChg chg="add del mod">
          <ac:chgData name="Kaijisse Waaijer" userId="153539f6-ffbd-4437-80c2-9a3f58fb11d4" providerId="ADAL" clId="{C2E2AAF0-A39D-4281-B661-7029DE591C67}" dt="2021-04-15T13:35:37.914" v="2741" actId="478"/>
          <ac:picMkLst>
            <pc:docMk/>
            <pc:sldMk cId="2481234662" sldId="2076137738"/>
            <ac:picMk id="6" creationId="{21CFC613-711F-4E2E-A6F8-C492023870BD}"/>
          </ac:picMkLst>
        </pc:picChg>
        <pc:picChg chg="add del mod">
          <ac:chgData name="Kaijisse Waaijer" userId="153539f6-ffbd-4437-80c2-9a3f58fb11d4" providerId="ADAL" clId="{C2E2AAF0-A39D-4281-B661-7029DE591C67}" dt="2021-04-15T13:33:12.510" v="2462" actId="931"/>
          <ac:picMkLst>
            <pc:docMk/>
            <pc:sldMk cId="2481234662" sldId="2076137738"/>
            <ac:picMk id="8" creationId="{CAA4CD1A-9193-4621-8CE0-B484A47A037D}"/>
          </ac:picMkLst>
        </pc:picChg>
        <pc:picChg chg="add mod">
          <ac:chgData name="Kaijisse Waaijer" userId="153539f6-ffbd-4437-80c2-9a3f58fb11d4" providerId="ADAL" clId="{C2E2AAF0-A39D-4281-B661-7029DE591C67}" dt="2021-04-15T13:39:06.901" v="3307" actId="14100"/>
          <ac:picMkLst>
            <pc:docMk/>
            <pc:sldMk cId="2481234662" sldId="2076137738"/>
            <ac:picMk id="10" creationId="{2934C27C-3018-41A6-8F10-B7A3DAA3E256}"/>
          </ac:picMkLst>
        </pc:picChg>
        <pc:picChg chg="add mod">
          <ac:chgData name="Kaijisse Waaijer" userId="153539f6-ffbd-4437-80c2-9a3f58fb11d4" providerId="ADAL" clId="{C2E2AAF0-A39D-4281-B661-7029DE591C67}" dt="2021-04-15T13:39:14.863" v="3309" actId="1076"/>
          <ac:picMkLst>
            <pc:docMk/>
            <pc:sldMk cId="2481234662" sldId="2076137738"/>
            <ac:picMk id="12" creationId="{532FC839-C653-4F1F-859E-F82259642EB0}"/>
          </ac:picMkLst>
        </pc:picChg>
      </pc:sldChg>
      <pc:sldChg chg="modNotesTx">
        <pc:chgData name="Kaijisse Waaijer" userId="153539f6-ffbd-4437-80c2-9a3f58fb11d4" providerId="ADAL" clId="{C2E2AAF0-A39D-4281-B661-7029DE591C67}" dt="2021-04-15T07:11:02.993" v="2176" actId="20577"/>
        <pc:sldMkLst>
          <pc:docMk/>
          <pc:sldMk cId="3374073117" sldId="2076137747"/>
        </pc:sldMkLst>
      </pc:sldChg>
    </pc:docChg>
  </pc:docChgLst>
  <pc:docChgLst>
    <pc:chgData name="Chris Testa-O Neill" userId="S::chtestao@microsoft.com::5bbc7867-2897-41b3-9195-1c81bf62a82b" providerId="AD" clId="Web-{EA1A963F-7716-A580-40A2-B7D351AACF8E}"/>
    <pc:docChg chg="mod">
      <pc:chgData name="Chris Testa-O Neill" userId="S::chtestao@microsoft.com::5bbc7867-2897-41b3-9195-1c81bf62a82b" providerId="AD" clId="Web-{EA1A963F-7716-A580-40A2-B7D351AACF8E}" dt="2021-07-15T07:52:46.666" v="1"/>
      <pc:docMkLst>
        <pc:docMk/>
      </pc:docMkLst>
      <pc:sldChg chg="modCm">
        <pc:chgData name="Chris Testa-O Neill" userId="S::chtestao@microsoft.com::5bbc7867-2897-41b3-9195-1c81bf62a82b" providerId="AD" clId="Web-{EA1A963F-7716-A580-40A2-B7D351AACF8E}" dt="2021-07-15T07:52:46.666" v="1"/>
        <pc:sldMkLst>
          <pc:docMk/>
          <pc:sldMk cId="1189570632" sldId="3143"/>
        </pc:sldMkLst>
      </pc:sldChg>
    </pc:docChg>
  </pc:docChgLst>
  <pc:docChgLst>
    <pc:chgData name="Kaijisse Waaijer" userId="153539f6-ffbd-4437-80c2-9a3f58fb11d4" providerId="ADAL" clId="{8D6087C0-9A78-411E-8468-E9EB187EE0F0}"/>
    <pc:docChg chg="undo redo custSel delSld modSld">
      <pc:chgData name="Kaijisse Waaijer" userId="153539f6-ffbd-4437-80c2-9a3f58fb11d4" providerId="ADAL" clId="{8D6087C0-9A78-411E-8468-E9EB187EE0F0}" dt="2021-04-13T06:19:59.870" v="230" actId="255"/>
      <pc:docMkLst>
        <pc:docMk/>
      </pc:docMkLst>
      <pc:sldChg chg="modSp mod">
        <pc:chgData name="Kaijisse Waaijer" userId="153539f6-ffbd-4437-80c2-9a3f58fb11d4" providerId="ADAL" clId="{8D6087C0-9A78-411E-8468-E9EB187EE0F0}" dt="2021-04-13T05:43:56.028" v="54" actId="1076"/>
        <pc:sldMkLst>
          <pc:docMk/>
          <pc:sldMk cId="2968836778" sldId="632"/>
        </pc:sldMkLst>
        <pc:spChg chg="mod">
          <ac:chgData name="Kaijisse Waaijer" userId="153539f6-ffbd-4437-80c2-9a3f58fb11d4" providerId="ADAL" clId="{8D6087C0-9A78-411E-8468-E9EB187EE0F0}" dt="2021-04-13T05:43:51.575" v="53" actId="108"/>
          <ac:spMkLst>
            <pc:docMk/>
            <pc:sldMk cId="2968836778" sldId="632"/>
            <ac:spMk id="23" creationId="{00000000-0000-0000-0000-000000000000}"/>
          </ac:spMkLst>
        </pc:spChg>
        <pc:picChg chg="mod">
          <ac:chgData name="Kaijisse Waaijer" userId="153539f6-ffbd-4437-80c2-9a3f58fb11d4" providerId="ADAL" clId="{8D6087C0-9A78-411E-8468-E9EB187EE0F0}" dt="2021-04-13T05:43:56.028" v="54" actId="1076"/>
          <ac:picMkLst>
            <pc:docMk/>
            <pc:sldMk cId="2968836778" sldId="632"/>
            <ac:picMk id="2050" creationId="{2884297F-0202-48C5-99AF-B17FDDACAA01}"/>
          </ac:picMkLst>
        </pc:picChg>
      </pc:sldChg>
      <pc:sldChg chg="addSp delSp modSp mod">
        <pc:chgData name="Kaijisse Waaijer" userId="153539f6-ffbd-4437-80c2-9a3f58fb11d4" providerId="ADAL" clId="{8D6087C0-9A78-411E-8468-E9EB187EE0F0}" dt="2021-04-13T06:08:03.263" v="189" actId="1076"/>
        <pc:sldMkLst>
          <pc:docMk/>
          <pc:sldMk cId="2062531052" sldId="670"/>
        </pc:sldMkLst>
        <pc:spChg chg="mod">
          <ac:chgData name="Kaijisse Waaijer" userId="153539f6-ffbd-4437-80c2-9a3f58fb11d4" providerId="ADAL" clId="{8D6087C0-9A78-411E-8468-E9EB187EE0F0}" dt="2021-04-13T05:40:09.914" v="25" actId="1076"/>
          <ac:spMkLst>
            <pc:docMk/>
            <pc:sldMk cId="2062531052" sldId="670"/>
            <ac:spMk id="2" creationId="{00000000-0000-0000-0000-000000000000}"/>
          </ac:spMkLst>
        </pc:spChg>
        <pc:graphicFrameChg chg="add del">
          <ac:chgData name="Kaijisse Waaijer" userId="153539f6-ffbd-4437-80c2-9a3f58fb11d4" providerId="ADAL" clId="{8D6087C0-9A78-411E-8468-E9EB187EE0F0}" dt="2021-04-13T05:38:52.516" v="18" actId="22"/>
          <ac:graphicFrameMkLst>
            <pc:docMk/>
            <pc:sldMk cId="2062531052" sldId="670"/>
            <ac:graphicFrameMk id="3" creationId="{06052145-454F-459F-84B9-E5D9740841CB}"/>
          </ac:graphicFrameMkLst>
        </pc:graphicFrameChg>
        <pc:graphicFrameChg chg="add del">
          <ac:chgData name="Kaijisse Waaijer" userId="153539f6-ffbd-4437-80c2-9a3f58fb11d4" providerId="ADAL" clId="{8D6087C0-9A78-411E-8468-E9EB187EE0F0}" dt="2021-04-13T06:03:03.397" v="142" actId="22"/>
          <ac:graphicFrameMkLst>
            <pc:docMk/>
            <pc:sldMk cId="2062531052" sldId="670"/>
            <ac:graphicFrameMk id="5" creationId="{69DA5A02-9628-4F3E-8E23-3251F2F97C21}"/>
          </ac:graphicFrameMkLst>
        </pc:graphicFrameChg>
        <pc:graphicFrameChg chg="add mod modGraphic">
          <ac:chgData name="Kaijisse Waaijer" userId="153539f6-ffbd-4437-80c2-9a3f58fb11d4" providerId="ADAL" clId="{8D6087C0-9A78-411E-8468-E9EB187EE0F0}" dt="2021-04-13T06:08:03.263" v="189" actId="1076"/>
          <ac:graphicFrameMkLst>
            <pc:docMk/>
            <pc:sldMk cId="2062531052" sldId="670"/>
            <ac:graphicFrameMk id="6" creationId="{D4826759-2928-4DB5-AA3F-70E35228B8DD}"/>
          </ac:graphicFrameMkLst>
        </pc:graphicFrameChg>
        <pc:graphicFrameChg chg="del modGraphic">
          <ac:chgData name="Kaijisse Waaijer" userId="153539f6-ffbd-4437-80c2-9a3f58fb11d4" providerId="ADAL" clId="{8D6087C0-9A78-411E-8468-E9EB187EE0F0}" dt="2021-04-13T05:39:05.648" v="21" actId="478"/>
          <ac:graphicFrameMkLst>
            <pc:docMk/>
            <pc:sldMk cId="2062531052" sldId="670"/>
            <ac:graphicFrameMk id="8" creationId="{00000000-0000-0000-0000-000000000000}"/>
          </ac:graphicFrameMkLst>
        </pc:graphicFrameChg>
        <pc:graphicFrameChg chg="add del mod">
          <ac:chgData name="Kaijisse Waaijer" userId="153539f6-ffbd-4437-80c2-9a3f58fb11d4" providerId="ADAL" clId="{8D6087C0-9A78-411E-8468-E9EB187EE0F0}" dt="2021-04-13T06:04:29.468" v="152" actId="478"/>
          <ac:graphicFrameMkLst>
            <pc:docMk/>
            <pc:sldMk cId="2062531052" sldId="670"/>
            <ac:graphicFrameMk id="9" creationId="{7C81247E-FB9C-4231-96AD-129246A05BA6}"/>
          </ac:graphicFrameMkLst>
        </pc:graphicFrameChg>
      </pc:sldChg>
      <pc:sldChg chg="addSp delSp modSp mod">
        <pc:chgData name="Kaijisse Waaijer" userId="153539f6-ffbd-4437-80c2-9a3f58fb11d4" providerId="ADAL" clId="{8D6087C0-9A78-411E-8468-E9EB187EE0F0}" dt="2021-04-13T06:09:11.069" v="195" actId="108"/>
        <pc:sldMkLst>
          <pc:docMk/>
          <pc:sldMk cId="1668424702" sldId="2580"/>
        </pc:sldMkLst>
        <pc:spChg chg="mod">
          <ac:chgData name="Kaijisse Waaijer" userId="153539f6-ffbd-4437-80c2-9a3f58fb11d4" providerId="ADAL" clId="{8D6087C0-9A78-411E-8468-E9EB187EE0F0}" dt="2021-04-13T05:43:08.569" v="51" actId="108"/>
          <ac:spMkLst>
            <pc:docMk/>
            <pc:sldMk cId="1668424702" sldId="2580"/>
            <ac:spMk id="5" creationId="{2DB1E87C-4723-4ECE-8C35-5D8DB4F9F771}"/>
          </ac:spMkLst>
        </pc:spChg>
        <pc:spChg chg="add del mod">
          <ac:chgData name="Kaijisse Waaijer" userId="153539f6-ffbd-4437-80c2-9a3f58fb11d4" providerId="ADAL" clId="{8D6087C0-9A78-411E-8468-E9EB187EE0F0}" dt="2021-04-13T05:42:52.415" v="48"/>
          <ac:spMkLst>
            <pc:docMk/>
            <pc:sldMk cId="1668424702" sldId="2580"/>
            <ac:spMk id="15" creationId="{8BBE39AE-E36F-4633-9F1B-CC0625E36C6C}"/>
          </ac:spMkLst>
        </pc:spChg>
        <pc:spChg chg="add del mod">
          <ac:chgData name="Kaijisse Waaijer" userId="153539f6-ffbd-4437-80c2-9a3f58fb11d4" providerId="ADAL" clId="{8D6087C0-9A78-411E-8468-E9EB187EE0F0}" dt="2021-04-13T05:43:13.543" v="52" actId="478"/>
          <ac:spMkLst>
            <pc:docMk/>
            <pc:sldMk cId="1668424702" sldId="2580"/>
            <ac:spMk id="16" creationId="{074D8116-213E-4693-A386-69431D291290}"/>
          </ac:spMkLst>
        </pc:spChg>
        <pc:spChg chg="mod">
          <ac:chgData name="Kaijisse Waaijer" userId="153539f6-ffbd-4437-80c2-9a3f58fb11d4" providerId="ADAL" clId="{8D6087C0-9A78-411E-8468-E9EB187EE0F0}" dt="2021-04-13T06:09:05.182" v="193" actId="108"/>
          <ac:spMkLst>
            <pc:docMk/>
            <pc:sldMk cId="1668424702" sldId="2580"/>
            <ac:spMk id="27" creationId="{F8FECC32-C532-4F9A-B029-0FE4D94076E0}"/>
          </ac:spMkLst>
        </pc:spChg>
        <pc:spChg chg="mod">
          <ac:chgData name="Kaijisse Waaijer" userId="153539f6-ffbd-4437-80c2-9a3f58fb11d4" providerId="ADAL" clId="{8D6087C0-9A78-411E-8468-E9EB187EE0F0}" dt="2021-04-13T06:09:01.999" v="192" actId="108"/>
          <ac:spMkLst>
            <pc:docMk/>
            <pc:sldMk cId="1668424702" sldId="2580"/>
            <ac:spMk id="30" creationId="{FEB625CA-EC87-44C2-9BCF-5472AF365B3E}"/>
          </ac:spMkLst>
        </pc:spChg>
        <pc:spChg chg="mod">
          <ac:chgData name="Kaijisse Waaijer" userId="153539f6-ffbd-4437-80c2-9a3f58fb11d4" providerId="ADAL" clId="{8D6087C0-9A78-411E-8468-E9EB187EE0F0}" dt="2021-04-13T06:09:08.065" v="194" actId="108"/>
          <ac:spMkLst>
            <pc:docMk/>
            <pc:sldMk cId="1668424702" sldId="2580"/>
            <ac:spMk id="35" creationId="{1AF87809-BA72-4A86-8884-EC3F60158E54}"/>
          </ac:spMkLst>
        </pc:spChg>
        <pc:spChg chg="mod">
          <ac:chgData name="Kaijisse Waaijer" userId="153539f6-ffbd-4437-80c2-9a3f58fb11d4" providerId="ADAL" clId="{8D6087C0-9A78-411E-8468-E9EB187EE0F0}" dt="2021-04-13T06:09:11.069" v="195" actId="108"/>
          <ac:spMkLst>
            <pc:docMk/>
            <pc:sldMk cId="1668424702" sldId="2580"/>
            <ac:spMk id="53" creationId="{E53EC9F3-F187-4311-B893-109AB3353CFA}"/>
          </ac:spMkLst>
        </pc:spChg>
      </pc:sldChg>
      <pc:sldChg chg="addSp delSp modSp mod">
        <pc:chgData name="Kaijisse Waaijer" userId="153539f6-ffbd-4437-80c2-9a3f58fb11d4" providerId="ADAL" clId="{8D6087C0-9A78-411E-8468-E9EB187EE0F0}" dt="2021-04-13T06:14:49.036" v="213" actId="108"/>
        <pc:sldMkLst>
          <pc:docMk/>
          <pc:sldMk cId="237335572" sldId="2615"/>
        </pc:sldMkLst>
        <pc:spChg chg="del mod">
          <ac:chgData name="Kaijisse Waaijer" userId="153539f6-ffbd-4437-80c2-9a3f58fb11d4" providerId="ADAL" clId="{8D6087C0-9A78-411E-8468-E9EB187EE0F0}" dt="2021-04-13T05:53:17.800" v="105" actId="478"/>
          <ac:spMkLst>
            <pc:docMk/>
            <pc:sldMk cId="237335572" sldId="2615"/>
            <ac:spMk id="2" creationId="{36766947-3F02-48BF-A456-13B4C0FFCF7F}"/>
          </ac:spMkLst>
        </pc:spChg>
        <pc:spChg chg="mod">
          <ac:chgData name="Kaijisse Waaijer" userId="153539f6-ffbd-4437-80c2-9a3f58fb11d4" providerId="ADAL" clId="{8D6087C0-9A78-411E-8468-E9EB187EE0F0}" dt="2021-04-13T06:14:04.401" v="210" actId="108"/>
          <ac:spMkLst>
            <pc:docMk/>
            <pc:sldMk cId="237335572" sldId="2615"/>
            <ac:spMk id="3" creationId="{AE0EB5F3-F721-4799-96FD-82D8AD697617}"/>
          </ac:spMkLst>
        </pc:spChg>
        <pc:spChg chg="mod">
          <ac:chgData name="Kaijisse Waaijer" userId="153539f6-ffbd-4437-80c2-9a3f58fb11d4" providerId="ADAL" clId="{8D6087C0-9A78-411E-8468-E9EB187EE0F0}" dt="2021-04-13T06:14:18.813" v="211" actId="108"/>
          <ac:spMkLst>
            <pc:docMk/>
            <pc:sldMk cId="237335572" sldId="2615"/>
            <ac:spMk id="4" creationId="{A71C1740-8E71-4B75-920E-5794CF0B8820}"/>
          </ac:spMkLst>
        </pc:spChg>
        <pc:spChg chg="mod">
          <ac:chgData name="Kaijisse Waaijer" userId="153539f6-ffbd-4437-80c2-9a3f58fb11d4" providerId="ADAL" clId="{8D6087C0-9A78-411E-8468-E9EB187EE0F0}" dt="2021-04-13T06:13:37.463" v="206" actId="255"/>
          <ac:spMkLst>
            <pc:docMk/>
            <pc:sldMk cId="237335572" sldId="2615"/>
            <ac:spMk id="6" creationId="{3ECE64AC-5614-4F8D-829D-B13045CF6C7F}"/>
          </ac:spMkLst>
        </pc:spChg>
        <pc:spChg chg="add del mod">
          <ac:chgData name="Kaijisse Waaijer" userId="153539f6-ffbd-4437-80c2-9a3f58fb11d4" providerId="ADAL" clId="{8D6087C0-9A78-411E-8468-E9EB187EE0F0}" dt="2021-04-13T05:53:22.943" v="107" actId="478"/>
          <ac:spMkLst>
            <pc:docMk/>
            <pc:sldMk cId="237335572" sldId="2615"/>
            <ac:spMk id="7" creationId="{D05EC3A6-1198-4AAF-A4BE-D5B5EFFE497B}"/>
          </ac:spMkLst>
        </pc:spChg>
        <pc:spChg chg="mod">
          <ac:chgData name="Kaijisse Waaijer" userId="153539f6-ffbd-4437-80c2-9a3f58fb11d4" providerId="ADAL" clId="{8D6087C0-9A78-411E-8468-E9EB187EE0F0}" dt="2021-04-13T06:14:49.036" v="213" actId="108"/>
          <ac:spMkLst>
            <pc:docMk/>
            <pc:sldMk cId="237335572" sldId="2615"/>
            <ac:spMk id="8" creationId="{99B8738A-801B-4FBC-9C3F-43FD6E51C7EB}"/>
          </ac:spMkLst>
        </pc:spChg>
        <pc:spChg chg="mod">
          <ac:chgData name="Kaijisse Waaijer" userId="153539f6-ffbd-4437-80c2-9a3f58fb11d4" providerId="ADAL" clId="{8D6087C0-9A78-411E-8468-E9EB187EE0F0}" dt="2021-04-13T06:13:49.426" v="208" actId="108"/>
          <ac:spMkLst>
            <pc:docMk/>
            <pc:sldMk cId="237335572" sldId="2615"/>
            <ac:spMk id="9" creationId="{DC3E30FF-8E44-47F8-B6E0-3AC4C738CE48}"/>
          </ac:spMkLst>
        </pc:spChg>
        <pc:spChg chg="add del mod">
          <ac:chgData name="Kaijisse Waaijer" userId="153539f6-ffbd-4437-80c2-9a3f58fb11d4" providerId="ADAL" clId="{8D6087C0-9A78-411E-8468-E9EB187EE0F0}" dt="2021-04-13T05:53:12.971" v="103"/>
          <ac:spMkLst>
            <pc:docMk/>
            <pc:sldMk cId="237335572" sldId="2615"/>
            <ac:spMk id="10" creationId="{A72A8987-470E-427B-936A-1AF4CA1C0C35}"/>
          </ac:spMkLst>
        </pc:spChg>
        <pc:spChg chg="add mod">
          <ac:chgData name="Kaijisse Waaijer" userId="153539f6-ffbd-4437-80c2-9a3f58fb11d4" providerId="ADAL" clId="{8D6087C0-9A78-411E-8468-E9EB187EE0F0}" dt="2021-04-13T06:11:58.534" v="204" actId="255"/>
          <ac:spMkLst>
            <pc:docMk/>
            <pc:sldMk cId="237335572" sldId="2615"/>
            <ac:spMk id="11" creationId="{A92738DB-20C8-47E5-B0C5-E07F4F9D816B}"/>
          </ac:spMkLst>
        </pc:spChg>
        <pc:spChg chg="mod">
          <ac:chgData name="Kaijisse Waaijer" userId="153539f6-ffbd-4437-80c2-9a3f58fb11d4" providerId="ADAL" clId="{8D6087C0-9A78-411E-8468-E9EB187EE0F0}" dt="2021-04-13T06:11:07.828" v="203" actId="108"/>
          <ac:spMkLst>
            <pc:docMk/>
            <pc:sldMk cId="237335572" sldId="2615"/>
            <ac:spMk id="18" creationId="{3B4629CD-0B11-4BD3-9ABA-B3DFAA47F77F}"/>
          </ac:spMkLst>
        </pc:spChg>
      </pc:sldChg>
      <pc:sldChg chg="addSp delSp modSp mod">
        <pc:chgData name="Kaijisse Waaijer" userId="153539f6-ffbd-4437-80c2-9a3f58fb11d4" providerId="ADAL" clId="{8D6087C0-9A78-411E-8468-E9EB187EE0F0}" dt="2021-04-13T05:49:45.941" v="88" actId="478"/>
        <pc:sldMkLst>
          <pc:docMk/>
          <pc:sldMk cId="176058127" sldId="2616"/>
        </pc:sldMkLst>
        <pc:spChg chg="mod">
          <ac:chgData name="Kaijisse Waaijer" userId="153539f6-ffbd-4437-80c2-9a3f58fb11d4" providerId="ADAL" clId="{8D6087C0-9A78-411E-8468-E9EB187EE0F0}" dt="2021-04-13T05:49:39.905" v="87" actId="108"/>
          <ac:spMkLst>
            <pc:docMk/>
            <pc:sldMk cId="176058127" sldId="2616"/>
            <ac:spMk id="3" creationId="{4E6DA6E8-0BCB-4C18-BE84-7EE92F6D52EF}"/>
          </ac:spMkLst>
        </pc:spChg>
        <pc:spChg chg="add del mod">
          <ac:chgData name="Kaijisse Waaijer" userId="153539f6-ffbd-4437-80c2-9a3f58fb11d4" providerId="ADAL" clId="{8D6087C0-9A78-411E-8468-E9EB187EE0F0}" dt="2021-04-13T05:49:25.015" v="84"/>
          <ac:spMkLst>
            <pc:docMk/>
            <pc:sldMk cId="176058127" sldId="2616"/>
            <ac:spMk id="4" creationId="{2A1C93B3-6679-46D9-869A-166CBBF28F1B}"/>
          </ac:spMkLst>
        </pc:spChg>
        <pc:spChg chg="add del mod">
          <ac:chgData name="Kaijisse Waaijer" userId="153539f6-ffbd-4437-80c2-9a3f58fb11d4" providerId="ADAL" clId="{8D6087C0-9A78-411E-8468-E9EB187EE0F0}" dt="2021-04-13T05:49:45.941" v="88" actId="478"/>
          <ac:spMkLst>
            <pc:docMk/>
            <pc:sldMk cId="176058127" sldId="2616"/>
            <ac:spMk id="6" creationId="{54D5A945-7BE7-484A-B76B-8ECD54785C97}"/>
          </ac:spMkLst>
        </pc:spChg>
      </pc:sldChg>
      <pc:sldChg chg="addSp delSp modSp mod delAnim modAnim">
        <pc:chgData name="Kaijisse Waaijer" userId="153539f6-ffbd-4437-80c2-9a3f58fb11d4" providerId="ADAL" clId="{8D6087C0-9A78-411E-8468-E9EB187EE0F0}" dt="2021-04-13T06:09:54.424" v="196" actId="2711"/>
        <pc:sldMkLst>
          <pc:docMk/>
          <pc:sldMk cId="775050641" sldId="2620"/>
        </pc:sldMkLst>
        <pc:spChg chg="mod">
          <ac:chgData name="Kaijisse Waaijer" userId="153539f6-ffbd-4437-80c2-9a3f58fb11d4" providerId="ADAL" clId="{8D6087C0-9A78-411E-8468-E9EB187EE0F0}" dt="2021-04-13T05:46:12.159" v="62" actId="108"/>
          <ac:spMkLst>
            <pc:docMk/>
            <pc:sldMk cId="775050641" sldId="2620"/>
            <ac:spMk id="2" creationId="{36766947-3F02-48BF-A456-13B4C0FFCF7F}"/>
          </ac:spMkLst>
        </pc:spChg>
        <pc:spChg chg="mod">
          <ac:chgData name="Kaijisse Waaijer" userId="153539f6-ffbd-4437-80c2-9a3f58fb11d4" providerId="ADAL" clId="{8D6087C0-9A78-411E-8468-E9EB187EE0F0}" dt="2021-04-13T05:48:14.459" v="77" actId="108"/>
          <ac:spMkLst>
            <pc:docMk/>
            <pc:sldMk cId="775050641" sldId="2620"/>
            <ac:spMk id="3" creationId="{4EA0743C-930A-461C-88C6-2B2DEF2FC81E}"/>
          </ac:spMkLst>
        </pc:spChg>
        <pc:spChg chg="add del mod">
          <ac:chgData name="Kaijisse Waaijer" userId="153539f6-ffbd-4437-80c2-9a3f58fb11d4" providerId="ADAL" clId="{8D6087C0-9A78-411E-8468-E9EB187EE0F0}" dt="2021-04-13T05:46:54.319" v="66" actId="21"/>
          <ac:spMkLst>
            <pc:docMk/>
            <pc:sldMk cId="775050641" sldId="2620"/>
            <ac:spMk id="11" creationId="{47599269-9FCE-4F83-A7D0-BAC301CC364A}"/>
          </ac:spMkLst>
        </pc:spChg>
        <pc:spChg chg="add del mod">
          <ac:chgData name="Kaijisse Waaijer" userId="153539f6-ffbd-4437-80c2-9a3f58fb11d4" providerId="ADAL" clId="{8D6087C0-9A78-411E-8468-E9EB187EE0F0}" dt="2021-04-13T05:47:11.213" v="72"/>
          <ac:spMkLst>
            <pc:docMk/>
            <pc:sldMk cId="775050641" sldId="2620"/>
            <ac:spMk id="13" creationId="{058C8CE9-8556-4E51-9BAD-327DF8A7AB36}"/>
          </ac:spMkLst>
        </pc:spChg>
        <pc:spChg chg="mod">
          <ac:chgData name="Kaijisse Waaijer" userId="153539f6-ffbd-4437-80c2-9a3f58fb11d4" providerId="ADAL" clId="{8D6087C0-9A78-411E-8468-E9EB187EE0F0}" dt="2021-04-13T06:09:54.424" v="196" actId="2711"/>
          <ac:spMkLst>
            <pc:docMk/>
            <pc:sldMk cId="775050641" sldId="2620"/>
            <ac:spMk id="14" creationId="{D0E84749-73DC-41BD-AD65-C56662692F15}"/>
          </ac:spMkLst>
        </pc:spChg>
        <pc:spChg chg="mod">
          <ac:chgData name="Kaijisse Waaijer" userId="153539f6-ffbd-4437-80c2-9a3f58fb11d4" providerId="ADAL" clId="{8D6087C0-9A78-411E-8468-E9EB187EE0F0}" dt="2021-04-13T05:48:55.359" v="82" actId="108"/>
          <ac:spMkLst>
            <pc:docMk/>
            <pc:sldMk cId="775050641" sldId="2620"/>
            <ac:spMk id="15" creationId="{A44031F8-9467-4CC8-B37B-A13B3259D790}"/>
          </ac:spMkLst>
        </pc:spChg>
        <pc:spChg chg="add del mod">
          <ac:chgData name="Kaijisse Waaijer" userId="153539f6-ffbd-4437-80c2-9a3f58fb11d4" providerId="ADAL" clId="{8D6087C0-9A78-411E-8468-E9EB187EE0F0}" dt="2021-04-13T05:48:18.728" v="78" actId="478"/>
          <ac:spMkLst>
            <pc:docMk/>
            <pc:sldMk cId="775050641" sldId="2620"/>
            <ac:spMk id="17" creationId="{9C046E24-9F17-44C6-BE5C-D3D7CB977D38}"/>
          </ac:spMkLst>
        </pc:spChg>
      </pc:sldChg>
      <pc:sldChg chg="addSp delSp modSp mod">
        <pc:chgData name="Kaijisse Waaijer" userId="153539f6-ffbd-4437-80c2-9a3f58fb11d4" providerId="ADAL" clId="{8D6087C0-9A78-411E-8468-E9EB187EE0F0}" dt="2021-04-13T06:19:59.870" v="230" actId="255"/>
        <pc:sldMkLst>
          <pc:docMk/>
          <pc:sldMk cId="1189570632" sldId="3143"/>
        </pc:sldMkLst>
        <pc:spChg chg="add del mod">
          <ac:chgData name="Kaijisse Waaijer" userId="153539f6-ffbd-4437-80c2-9a3f58fb11d4" providerId="ADAL" clId="{8D6087C0-9A78-411E-8468-E9EB187EE0F0}" dt="2021-04-13T05:40:59.364" v="29" actId="22"/>
          <ac:spMkLst>
            <pc:docMk/>
            <pc:sldMk cId="1189570632" sldId="3143"/>
            <ac:spMk id="2" creationId="{D728BB5B-F5B8-4598-828A-240AA3EDE091}"/>
          </ac:spMkLst>
        </pc:spChg>
        <pc:spChg chg="mod">
          <ac:chgData name="Kaijisse Waaijer" userId="153539f6-ffbd-4437-80c2-9a3f58fb11d4" providerId="ADAL" clId="{8D6087C0-9A78-411E-8468-E9EB187EE0F0}" dt="2021-04-13T06:19:59.870" v="230" actId="255"/>
          <ac:spMkLst>
            <pc:docMk/>
            <pc:sldMk cId="1189570632" sldId="3143"/>
            <ac:spMk id="4" creationId="{00000000-0000-0000-0000-000000000000}"/>
          </ac:spMkLst>
        </pc:spChg>
        <pc:spChg chg="add del mod">
          <ac:chgData name="Kaijisse Waaijer" userId="153539f6-ffbd-4437-80c2-9a3f58fb11d4" providerId="ADAL" clId="{8D6087C0-9A78-411E-8468-E9EB187EE0F0}" dt="2021-04-13T05:41:03.409" v="32" actId="22"/>
          <ac:spMkLst>
            <pc:docMk/>
            <pc:sldMk cId="1189570632" sldId="3143"/>
            <ac:spMk id="6" creationId="{007B84C8-DEBE-49EF-A92F-BF93F5B59A2F}"/>
          </ac:spMkLst>
        </pc:spChg>
        <pc:spChg chg="add del mod">
          <ac:chgData name="Kaijisse Waaijer" userId="153539f6-ffbd-4437-80c2-9a3f58fb11d4" providerId="ADAL" clId="{8D6087C0-9A78-411E-8468-E9EB187EE0F0}" dt="2021-04-13T05:41:54.026" v="40"/>
          <ac:spMkLst>
            <pc:docMk/>
            <pc:sldMk cId="1189570632" sldId="3143"/>
            <ac:spMk id="7" creationId="{BADF3A02-1DCB-4119-ACDF-4B05731F98D0}"/>
          </ac:spMkLst>
        </pc:spChg>
        <pc:spChg chg="add del mod">
          <ac:chgData name="Kaijisse Waaijer" userId="153539f6-ffbd-4437-80c2-9a3f58fb11d4" providerId="ADAL" clId="{8D6087C0-9A78-411E-8468-E9EB187EE0F0}" dt="2021-04-13T05:42:19.875" v="44" actId="478"/>
          <ac:spMkLst>
            <pc:docMk/>
            <pc:sldMk cId="1189570632" sldId="3143"/>
            <ac:spMk id="8" creationId="{2EE34C8B-0CD7-4695-BD94-AC0492EC4E0B}"/>
          </ac:spMkLst>
        </pc:spChg>
      </pc:sldChg>
      <pc:sldChg chg="modSp mod">
        <pc:chgData name="Kaijisse Waaijer" userId="153539f6-ffbd-4437-80c2-9a3f58fb11d4" providerId="ADAL" clId="{8D6087C0-9A78-411E-8468-E9EB187EE0F0}" dt="2021-04-13T06:18:09.905" v="229" actId="255"/>
        <pc:sldMkLst>
          <pc:docMk/>
          <pc:sldMk cId="2590897230" sldId="3149"/>
        </pc:sldMkLst>
        <pc:spChg chg="mod">
          <ac:chgData name="Kaijisse Waaijer" userId="153539f6-ffbd-4437-80c2-9a3f58fb11d4" providerId="ADAL" clId="{8D6087C0-9A78-411E-8468-E9EB187EE0F0}" dt="2021-04-13T06:16:37.392" v="219" actId="255"/>
          <ac:spMkLst>
            <pc:docMk/>
            <pc:sldMk cId="2590897230" sldId="3149"/>
            <ac:spMk id="2" creationId="{36766947-3F02-48BF-A456-13B4C0FFCF7F}"/>
          </ac:spMkLst>
        </pc:spChg>
        <pc:spChg chg="mod">
          <ac:chgData name="Kaijisse Waaijer" userId="153539f6-ffbd-4437-80c2-9a3f58fb11d4" providerId="ADAL" clId="{8D6087C0-9A78-411E-8468-E9EB187EE0F0}" dt="2021-04-13T06:17:43.463" v="227" actId="108"/>
          <ac:spMkLst>
            <pc:docMk/>
            <pc:sldMk cId="2590897230" sldId="3149"/>
            <ac:spMk id="3" creationId="{103A33A5-F8FE-41DD-A0F9-14D199688F98}"/>
          </ac:spMkLst>
        </pc:spChg>
        <pc:spChg chg="mod">
          <ac:chgData name="Kaijisse Waaijer" userId="153539f6-ffbd-4437-80c2-9a3f58fb11d4" providerId="ADAL" clId="{8D6087C0-9A78-411E-8468-E9EB187EE0F0}" dt="2021-04-13T06:17:21.628" v="222" actId="255"/>
          <ac:spMkLst>
            <pc:docMk/>
            <pc:sldMk cId="2590897230" sldId="3149"/>
            <ac:spMk id="6" creationId="{3ECE64AC-5614-4F8D-829D-B13045CF6C7F}"/>
          </ac:spMkLst>
        </pc:spChg>
        <pc:spChg chg="mod">
          <ac:chgData name="Kaijisse Waaijer" userId="153539f6-ffbd-4437-80c2-9a3f58fb11d4" providerId="ADAL" clId="{8D6087C0-9A78-411E-8468-E9EB187EE0F0}" dt="2021-04-13T06:17:39.669" v="226" actId="108"/>
          <ac:spMkLst>
            <pc:docMk/>
            <pc:sldMk cId="2590897230" sldId="3149"/>
            <ac:spMk id="7" creationId="{B29E5092-D847-435E-827A-D6EB09E28F51}"/>
          </ac:spMkLst>
        </pc:spChg>
        <pc:spChg chg="mod">
          <ac:chgData name="Kaijisse Waaijer" userId="153539f6-ffbd-4437-80c2-9a3f58fb11d4" providerId="ADAL" clId="{8D6087C0-9A78-411E-8468-E9EB187EE0F0}" dt="2021-04-13T06:17:12.095" v="221" actId="255"/>
          <ac:spMkLst>
            <pc:docMk/>
            <pc:sldMk cId="2590897230" sldId="3149"/>
            <ac:spMk id="8" creationId="{99B8738A-801B-4FBC-9C3F-43FD6E51C7EB}"/>
          </ac:spMkLst>
        </pc:spChg>
        <pc:spChg chg="mod">
          <ac:chgData name="Kaijisse Waaijer" userId="153539f6-ffbd-4437-80c2-9a3f58fb11d4" providerId="ADAL" clId="{8D6087C0-9A78-411E-8468-E9EB187EE0F0}" dt="2021-04-13T06:17:25.534" v="223" actId="108"/>
          <ac:spMkLst>
            <pc:docMk/>
            <pc:sldMk cId="2590897230" sldId="3149"/>
            <ac:spMk id="9" creationId="{DC3E30FF-8E44-47F8-B6E0-3AC4C738CE48}"/>
          </ac:spMkLst>
        </pc:spChg>
        <pc:spChg chg="mod">
          <ac:chgData name="Kaijisse Waaijer" userId="153539f6-ffbd-4437-80c2-9a3f58fb11d4" providerId="ADAL" clId="{8D6087C0-9A78-411E-8468-E9EB187EE0F0}" dt="2021-04-13T06:17:35.660" v="225" actId="108"/>
          <ac:spMkLst>
            <pc:docMk/>
            <pc:sldMk cId="2590897230" sldId="3149"/>
            <ac:spMk id="10" creationId="{870D9263-5A49-4AB9-80C0-B10DF3F2440C}"/>
          </ac:spMkLst>
        </pc:spChg>
        <pc:spChg chg="mod">
          <ac:chgData name="Kaijisse Waaijer" userId="153539f6-ffbd-4437-80c2-9a3f58fb11d4" providerId="ADAL" clId="{8D6087C0-9A78-411E-8468-E9EB187EE0F0}" dt="2021-04-13T06:18:09.905" v="229" actId="255"/>
          <ac:spMkLst>
            <pc:docMk/>
            <pc:sldMk cId="2590897230" sldId="3149"/>
            <ac:spMk id="11" creationId="{3C50BD9E-2ED8-4A14-A507-7CCFBCC91E76}"/>
          </ac:spMkLst>
        </pc:spChg>
      </pc:sldChg>
      <pc:sldChg chg="addSp delSp modSp mod">
        <pc:chgData name="Kaijisse Waaijer" userId="153539f6-ffbd-4437-80c2-9a3f58fb11d4" providerId="ADAL" clId="{8D6087C0-9A78-411E-8468-E9EB187EE0F0}" dt="2021-04-13T06:16:11.105" v="218" actId="2711"/>
        <pc:sldMkLst>
          <pc:docMk/>
          <pc:sldMk cId="1505529349" sldId="3206"/>
        </pc:sldMkLst>
        <pc:spChg chg="mod">
          <ac:chgData name="Kaijisse Waaijer" userId="153539f6-ffbd-4437-80c2-9a3f58fb11d4" providerId="ADAL" clId="{8D6087C0-9A78-411E-8468-E9EB187EE0F0}" dt="2021-04-13T05:54:05.262" v="110" actId="108"/>
          <ac:spMkLst>
            <pc:docMk/>
            <pc:sldMk cId="1505529349" sldId="3206"/>
            <ac:spMk id="2" creationId="{36766947-3F02-48BF-A456-13B4C0FFCF7F}"/>
          </ac:spMkLst>
        </pc:spChg>
        <pc:spChg chg="mod">
          <ac:chgData name="Kaijisse Waaijer" userId="153539f6-ffbd-4437-80c2-9a3f58fb11d4" providerId="ADAL" clId="{8D6087C0-9A78-411E-8468-E9EB187EE0F0}" dt="2021-04-13T06:15:25.351" v="215" actId="255"/>
          <ac:spMkLst>
            <pc:docMk/>
            <pc:sldMk cId="1505529349" sldId="3206"/>
            <ac:spMk id="3" creationId="{4EA0743C-930A-461C-88C6-2B2DEF2FC81E}"/>
          </ac:spMkLst>
        </pc:spChg>
        <pc:spChg chg="mod">
          <ac:chgData name="Kaijisse Waaijer" userId="153539f6-ffbd-4437-80c2-9a3f58fb11d4" providerId="ADAL" clId="{8D6087C0-9A78-411E-8468-E9EB187EE0F0}" dt="2021-04-13T06:16:11.105" v="218" actId="2711"/>
          <ac:spMkLst>
            <pc:docMk/>
            <pc:sldMk cId="1505529349" sldId="3206"/>
            <ac:spMk id="14" creationId="{D0E84749-73DC-41BD-AD65-C56662692F15}"/>
          </ac:spMkLst>
        </pc:spChg>
        <pc:spChg chg="add del mod">
          <ac:chgData name="Kaijisse Waaijer" userId="153539f6-ffbd-4437-80c2-9a3f58fb11d4" providerId="ADAL" clId="{8D6087C0-9A78-411E-8468-E9EB187EE0F0}" dt="2021-04-13T06:15:36.941" v="217" actId="255"/>
          <ac:spMkLst>
            <pc:docMk/>
            <pc:sldMk cId="1505529349" sldId="3206"/>
            <ac:spMk id="15" creationId="{A44031F8-9467-4CC8-B37B-A13B3259D790}"/>
          </ac:spMkLst>
        </pc:spChg>
      </pc:sldChg>
      <pc:sldChg chg="modSp mod modNotesTx">
        <pc:chgData name="Kaijisse Waaijer" userId="153539f6-ffbd-4437-80c2-9a3f58fb11d4" providerId="ADAL" clId="{8D6087C0-9A78-411E-8468-E9EB187EE0F0}" dt="2021-04-13T05:45:23.624" v="58" actId="108"/>
        <pc:sldMkLst>
          <pc:docMk/>
          <pc:sldMk cId="522491110" sldId="3207"/>
        </pc:sldMkLst>
        <pc:spChg chg="mod">
          <ac:chgData name="Kaijisse Waaijer" userId="153539f6-ffbd-4437-80c2-9a3f58fb11d4" providerId="ADAL" clId="{8D6087C0-9A78-411E-8468-E9EB187EE0F0}" dt="2021-04-13T05:44:51.433" v="57" actId="108"/>
          <ac:spMkLst>
            <pc:docMk/>
            <pc:sldMk cId="522491110" sldId="3207"/>
            <ac:spMk id="3" creationId="{DDDC8743-0DD2-4E56-A27B-BB5843A97AEF}"/>
          </ac:spMkLst>
        </pc:spChg>
      </pc:sldChg>
      <pc:sldChg chg="modSp mod">
        <pc:chgData name="Kaijisse Waaijer" userId="153539f6-ffbd-4437-80c2-9a3f58fb11d4" providerId="ADAL" clId="{8D6087C0-9A78-411E-8468-E9EB187EE0F0}" dt="2021-04-13T05:46:02.463" v="61" actId="1076"/>
        <pc:sldMkLst>
          <pc:docMk/>
          <pc:sldMk cId="2481234662" sldId="2076137738"/>
        </pc:sldMkLst>
        <pc:spChg chg="mod">
          <ac:chgData name="Kaijisse Waaijer" userId="153539f6-ffbd-4437-80c2-9a3f58fb11d4" providerId="ADAL" clId="{8D6087C0-9A78-411E-8468-E9EB187EE0F0}" dt="2021-04-13T05:46:02.463" v="61" actId="1076"/>
          <ac:spMkLst>
            <pc:docMk/>
            <pc:sldMk cId="2481234662" sldId="2076137738"/>
            <ac:spMk id="5" creationId="{86A70D37-B895-4CB4-BB86-937A9D7D3B46}"/>
          </ac:spMkLst>
        </pc:spChg>
      </pc:sldChg>
      <pc:sldChg chg="modSp mod">
        <pc:chgData name="Kaijisse Waaijer" userId="153539f6-ffbd-4437-80c2-9a3f58fb11d4" providerId="ADAL" clId="{8D6087C0-9A78-411E-8468-E9EB187EE0F0}" dt="2021-04-13T05:45:47.765" v="59" actId="108"/>
        <pc:sldMkLst>
          <pc:docMk/>
          <pc:sldMk cId="3374073117" sldId="2076137747"/>
        </pc:sldMkLst>
        <pc:spChg chg="mod">
          <ac:chgData name="Kaijisse Waaijer" userId="153539f6-ffbd-4437-80c2-9a3f58fb11d4" providerId="ADAL" clId="{8D6087C0-9A78-411E-8468-E9EB187EE0F0}" dt="2021-04-13T05:45:47.765" v="59" actId="108"/>
          <ac:spMkLst>
            <pc:docMk/>
            <pc:sldMk cId="3374073117" sldId="2076137747"/>
            <ac:spMk id="2" creationId="{3ED74320-24A2-4C86-8091-8ABCD5A57F32}"/>
          </ac:spMkLst>
        </pc:spChg>
      </pc:sldChg>
      <pc:sldChg chg="del">
        <pc:chgData name="Kaijisse Waaijer" userId="153539f6-ffbd-4437-80c2-9a3f58fb11d4" providerId="ADAL" clId="{8D6087C0-9A78-411E-8468-E9EB187EE0F0}" dt="2021-04-13T05:58:33.911" v="134" actId="2696"/>
        <pc:sldMkLst>
          <pc:docMk/>
          <pc:sldMk cId="1235113755" sldId="2076137748"/>
        </pc:sldMkLst>
      </pc:sldChg>
      <pc:sldChg chg="modSp del modNotesTx">
        <pc:chgData name="Kaijisse Waaijer" userId="153539f6-ffbd-4437-80c2-9a3f58fb11d4" providerId="ADAL" clId="{8D6087C0-9A78-411E-8468-E9EB187EE0F0}" dt="2021-04-13T06:08:13.359" v="190" actId="2696"/>
        <pc:sldMkLst>
          <pc:docMk/>
          <pc:sldMk cId="1618861845" sldId="2076137748"/>
        </pc:sldMkLst>
        <pc:graphicFrameChg chg="mod">
          <ac:chgData name="Kaijisse Waaijer" userId="153539f6-ffbd-4437-80c2-9a3f58fb11d4" providerId="ADAL" clId="{8D6087C0-9A78-411E-8468-E9EB187EE0F0}" dt="2021-04-13T06:06:47.289" v="174"/>
          <ac:graphicFrameMkLst>
            <pc:docMk/>
            <pc:sldMk cId="1618861845" sldId="2076137748"/>
            <ac:graphicFrameMk id="8" creationId="{00000000-0000-0000-0000-000000000000}"/>
          </ac:graphicFrameMkLst>
        </pc:graphicFrameChg>
      </pc:sldChg>
      <pc:sldChg chg="del">
        <pc:chgData name="Kaijisse Waaijer" userId="153539f6-ffbd-4437-80c2-9a3f58fb11d4" providerId="ADAL" clId="{8D6087C0-9A78-411E-8468-E9EB187EE0F0}" dt="2021-04-13T05:56:05.430" v="122" actId="2696"/>
        <pc:sldMkLst>
          <pc:docMk/>
          <pc:sldMk cId="1779153271" sldId="2076137748"/>
        </pc:sldMkLst>
      </pc:sldChg>
      <pc:sldChg chg="del">
        <pc:chgData name="Kaijisse Waaijer" userId="153539f6-ffbd-4437-80c2-9a3f58fb11d4" providerId="ADAL" clId="{8D6087C0-9A78-411E-8468-E9EB187EE0F0}" dt="2021-04-13T05:53:35.236" v="109" actId="2696"/>
        <pc:sldMkLst>
          <pc:docMk/>
          <pc:sldMk cId="2106773537" sldId="2076137748"/>
        </pc:sldMkLst>
      </pc:sldChg>
    </pc:docChg>
  </pc:docChgLst>
  <pc:docChgLst>
    <pc:chgData name="Chris Testa-O Neill" userId="5bbc7867-2897-41b3-9195-1c81bf62a82b" providerId="ADAL" clId="{22402509-F1CE-465A-AE08-FF6159AF8587}"/>
    <pc:docChg chg="modSld">
      <pc:chgData name="Chris Testa-O Neill" userId="5bbc7867-2897-41b3-9195-1c81bf62a82b" providerId="ADAL" clId="{22402509-F1CE-465A-AE08-FF6159AF8587}" dt="2021-07-20T10:03:07.681" v="1"/>
      <pc:docMkLst>
        <pc:docMk/>
      </pc:docMkLst>
      <pc:sldChg chg="delCm">
        <pc:chgData name="Chris Testa-O Neill" userId="5bbc7867-2897-41b3-9195-1c81bf62a82b" providerId="ADAL" clId="{22402509-F1CE-465A-AE08-FF6159AF8587}" dt="2021-07-20T10:03:07.681" v="1"/>
        <pc:sldMkLst>
          <pc:docMk/>
          <pc:sldMk cId="1189570632" sldId="3143"/>
        </pc:sldMkLst>
      </pc:sldChg>
      <pc:sldChg chg="modNotesTx">
        <pc:chgData name="Chris Testa-O Neill" userId="5bbc7867-2897-41b3-9195-1c81bf62a82b" providerId="ADAL" clId="{22402509-F1CE-465A-AE08-FF6159AF8587}" dt="2021-07-20T10:02:53.059" v="0" actId="2"/>
        <pc:sldMkLst>
          <pc:docMk/>
          <pc:sldMk cId="3703557014" sldId="2076137756"/>
        </pc:sldMkLst>
      </pc:sldChg>
    </pc:docChg>
  </pc:docChgLst>
  <pc:docChgLst>
    <pc:chgData name="Chris Testa-O Neill" userId="5bbc7867-2897-41b3-9195-1c81bf62a82b" providerId="ADAL" clId="{0167234B-041D-4352-8F39-551959247FCA}"/>
    <pc:docChg chg="modSld">
      <pc:chgData name="Chris Testa-O Neill" userId="5bbc7867-2897-41b3-9195-1c81bf62a82b" providerId="ADAL" clId="{0167234B-041D-4352-8F39-551959247FCA}" dt="2021-04-20T19:55:53.035" v="2" actId="20577"/>
      <pc:docMkLst>
        <pc:docMk/>
      </pc:docMkLst>
      <pc:sldChg chg="modSp mod">
        <pc:chgData name="Chris Testa-O Neill" userId="5bbc7867-2897-41b3-9195-1c81bf62a82b" providerId="ADAL" clId="{0167234B-041D-4352-8F39-551959247FCA}" dt="2021-04-20T19:55:53.035" v="2" actId="20577"/>
        <pc:sldMkLst>
          <pc:docMk/>
          <pc:sldMk cId="2062531052" sldId="670"/>
        </pc:sldMkLst>
        <pc:graphicFrameChg chg="modGraphic">
          <ac:chgData name="Chris Testa-O Neill" userId="5bbc7867-2897-41b3-9195-1c81bf62a82b" providerId="ADAL" clId="{0167234B-041D-4352-8F39-551959247FCA}" dt="2021-04-20T19:55:53.035" v="2" actId="20577"/>
          <ac:graphicFrameMkLst>
            <pc:docMk/>
            <pc:sldMk cId="2062531052" sldId="670"/>
            <ac:graphicFrameMk id="6" creationId="{D4826759-2928-4DB5-AA3F-70E35228B8DD}"/>
          </ac:graphicFrameMkLst>
        </pc:graphicFrameChg>
      </pc:sldChg>
      <pc:sldChg chg="modSp mod">
        <pc:chgData name="Chris Testa-O Neill" userId="5bbc7867-2897-41b3-9195-1c81bf62a82b" providerId="ADAL" clId="{0167234B-041D-4352-8F39-551959247FCA}" dt="2021-04-20T19:48:49.307" v="1" actId="20577"/>
        <pc:sldMkLst>
          <pc:docMk/>
          <pc:sldMk cId="1189570632" sldId="3143"/>
        </pc:sldMkLst>
        <pc:spChg chg="mod">
          <ac:chgData name="Chris Testa-O Neill" userId="5bbc7867-2897-41b3-9195-1c81bf62a82b" providerId="ADAL" clId="{0167234B-041D-4352-8F39-551959247FCA}" dt="2021-04-20T19:48:49.307" v="1" actId="20577"/>
          <ac:spMkLst>
            <pc:docMk/>
            <pc:sldMk cId="1189570632" sldId="3143"/>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F98996-CFCA-4F0C-9AA6-B449DB130ACB}" type="datetimeFigureOut">
              <a:rPr lang="en-IE" smtClean="0"/>
              <a:t>20/07/2021</a:t>
            </a:fld>
            <a:endParaRPr lang="en-IE"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C4AE71-B02A-4F98-9B46-764381943A14}" type="slidenum">
              <a:rPr lang="en-IE" smtClean="0"/>
              <a:t>‹#›</a:t>
            </a:fld>
            <a:endParaRPr lang="en-IE" dirty="0"/>
          </a:p>
        </p:txBody>
      </p:sp>
    </p:spTree>
    <p:extLst>
      <p:ext uri="{BB962C8B-B14F-4D97-AF65-F5344CB8AC3E}">
        <p14:creationId xmlns:p14="http://schemas.microsoft.com/office/powerpoint/2010/main" val="1237560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ocs.microsoft.com/en-us/azure/synapse-analytics/spark/synapse-spark-sql-pool-import-export"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hadoop.apache.org/docs/current/hadoop-yarn/hadoop-yarn-site/YARN.html"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azure/synapse-analytics/quickstart-create-apache-spark-pool-studio" TargetMode="External"/><Relationship Id="rId7" Type="http://schemas.openxmlformats.org/officeDocument/2006/relationships/hyperlink" Target="https://docs.microsoft.com/en-us/azure/data-lake-store/data-lake-store-overview"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docs.continuum.io/anaconda/" TargetMode="External"/><Relationship Id="rId5" Type="http://schemas.openxmlformats.org/officeDocument/2006/relationships/hyperlink" Target="https://github.com/cloudera/hue/tree/master/apps/spark/java#welcome-to-livy-the-rest-spark-server" TargetMode="External"/><Relationship Id="rId4" Type="http://schemas.openxmlformats.org/officeDocument/2006/relationships/hyperlink" Target="https://nteract.io/"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microsoft.com/en-us/azure/synapse-analytics/quickstart-create-apache-spark-pool-porta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slide is for MCT use only, outlining the aims and objectives of this module.</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5416BA-65F7-274A-AD61-D0FA78F3AA6E}" type="slidenum">
              <a:rPr kumimoji="0" lang="en-US" sz="1100" b="0" i="0" u="none" strike="noStrike" kern="120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100" b="0" i="0" u="none" strike="noStrike" kern="120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1625417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228554" rtl="0" eaLnBrk="1" fontAlgn="auto" latinLnBrk="0" hangingPunct="1">
              <a:lnSpc>
                <a:spcPct val="117999"/>
              </a:lnSpc>
              <a:spcBef>
                <a:spcPts val="0"/>
              </a:spcBef>
              <a:spcAft>
                <a:spcPts val="0"/>
              </a:spcAft>
              <a:buClrTx/>
              <a:buSzTx/>
              <a:buFontTx/>
              <a:buNone/>
              <a:tabLst/>
              <a:defRPr/>
            </a:pPr>
            <a:r>
              <a:rPr lang="en-IE" sz="900" b="1" kern="1200" dirty="0">
                <a:solidFill>
                  <a:schemeClr val="tx1"/>
                </a:solidFill>
                <a:latin typeface="Segoe UI" panose="020B0502040204020203" pitchFamily="34" charset="0"/>
                <a:ea typeface="+mn-ea"/>
                <a:cs typeface="+mn-cs"/>
              </a:rPr>
              <a:t>Talking Points</a:t>
            </a:r>
            <a:r>
              <a:rPr lang="en-US" sz="900" b="1" kern="1200" dirty="0">
                <a:solidFill>
                  <a:schemeClr val="tx1"/>
                </a:solidFill>
                <a:latin typeface="Segoe UI" panose="020B0502040204020203" pitchFamily="34" charset="0"/>
                <a:ea typeface="+mn-ea"/>
                <a:cs typeface="+mn-cs"/>
              </a:rPr>
              <a:t>​</a:t>
            </a:r>
          </a:p>
          <a:p>
            <a:pPr algn="l" rtl="0" fontAlgn="base"/>
            <a:r>
              <a:rPr lang="en-IE" sz="1800" b="0" i="0" dirty="0">
                <a:solidFill>
                  <a:srgbClr val="444444"/>
                </a:solidFill>
                <a:effectLst/>
                <a:latin typeface="Helvetica Neue"/>
              </a:rPr>
              <a:t>​</a:t>
            </a:r>
            <a:endParaRPr lang="en-IE" b="0" i="0" dirty="0">
              <a:solidFill>
                <a:srgbClr val="444444"/>
              </a:solidFill>
              <a:effectLst/>
              <a:latin typeface="Calibri" panose="020F0502020204030204" pitchFamily="34" charset="0"/>
            </a:endParaRPr>
          </a:p>
          <a:p>
            <a:pPr algn="l" rtl="0" fontAlgn="base"/>
            <a:r>
              <a:rPr lang="en-IE" sz="1800" b="0" i="0" u="none" strike="noStrike" dirty="0">
                <a:solidFill>
                  <a:srgbClr val="171717"/>
                </a:solidFill>
                <a:effectLst/>
                <a:latin typeface="Segoe UI" panose="020B0502040204020203" pitchFamily="34" charset="0"/>
              </a:rPr>
              <a:t>You can access data in the primary storage account directly. There's no need to provide the secret keys. In Data Explorer in the Synapse Workspace, right-click on a file and select </a:t>
            </a:r>
            <a:r>
              <a:rPr lang="en-IE" sz="1800" b="1" i="0" u="none" strike="noStrike" dirty="0">
                <a:solidFill>
                  <a:srgbClr val="171717"/>
                </a:solidFill>
                <a:effectLst/>
                <a:latin typeface="Segoe UI" panose="020B0502040204020203" pitchFamily="34" charset="0"/>
              </a:rPr>
              <a:t>New notebook</a:t>
            </a:r>
            <a:r>
              <a:rPr lang="en-IE" sz="1800" b="0" i="0" u="none" strike="noStrike" dirty="0">
                <a:solidFill>
                  <a:srgbClr val="171717"/>
                </a:solidFill>
                <a:effectLst/>
                <a:latin typeface="Segoe UI" panose="020B0502040204020203" pitchFamily="34" charset="0"/>
              </a:rPr>
              <a:t> to see a new notebook with data extractor autogenerated.</a:t>
            </a:r>
            <a:r>
              <a:rPr lang="en-US" sz="1800" b="0" i="0" dirty="0">
                <a:solidFill>
                  <a:srgbClr val="444444"/>
                </a:solidFill>
                <a:effectLst/>
                <a:latin typeface="Segoe UI" panose="020B0502040204020203" pitchFamily="34" charset="0"/>
              </a:rPr>
              <a:t>​</a:t>
            </a:r>
            <a:endParaRPr lang="en-US" b="0" i="0" dirty="0">
              <a:solidFill>
                <a:srgbClr val="444444"/>
              </a:solidFill>
              <a:effectLst/>
              <a:latin typeface="Calibri" panose="020F0502020204030204" pitchFamily="34" charset="0"/>
            </a:endParaRPr>
          </a:p>
          <a:p>
            <a:pPr algn="l" rtl="0" fontAlgn="base"/>
            <a:endParaRPr lang="en-US" b="0" i="1" dirty="0">
              <a:solidFill>
                <a:srgbClr val="444444"/>
              </a:solidFill>
              <a:effectLst/>
              <a:latin typeface="Calibri" panose="020F0502020204030204" pitchFamily="34" charset="0"/>
            </a:endParaRPr>
          </a:p>
          <a:p>
            <a:pPr algn="l" rtl="0" fontAlgn="base"/>
            <a:r>
              <a:rPr lang="en-US" sz="1800" b="0" i="0" u="none" strike="noStrike" dirty="0">
                <a:solidFill>
                  <a:srgbClr val="000000"/>
                </a:solidFill>
                <a:effectLst/>
                <a:latin typeface="Helvetica Neue"/>
              </a:rPr>
              <a:t>You can configure the Spark pool by changing the spark session per notebook. Here you can specify when the session should time out, how many spark executors you would like to use as well as the size of the executers and the driver size.  You have the flexibility per Spark session to configure the compute resource that you would need on demand. </a:t>
            </a:r>
            <a:r>
              <a:rPr lang="en-US" sz="1800" b="0" i="0" dirty="0">
                <a:solidFill>
                  <a:srgbClr val="444444"/>
                </a:solidFill>
                <a:effectLst/>
                <a:latin typeface="Helvetica Neue"/>
              </a:rPr>
              <a:t>​</a:t>
            </a:r>
            <a:endParaRPr lang="en-US" b="0" i="0" dirty="0">
              <a:solidFill>
                <a:srgbClr val="444444"/>
              </a:solidFill>
              <a:effectLst/>
              <a:latin typeface="Calibri" panose="020F0502020204030204" pitchFamily="34" charset="0"/>
            </a:endParaRPr>
          </a:p>
          <a:p>
            <a:pPr algn="l" rtl="0" fontAlgn="base"/>
            <a:r>
              <a:rPr lang="en-US" sz="1800" b="0" i="0" dirty="0">
                <a:solidFill>
                  <a:srgbClr val="444444"/>
                </a:solidFill>
                <a:effectLst/>
                <a:latin typeface="Helvetica Neue"/>
              </a:rPr>
              <a:t>​</a:t>
            </a:r>
            <a:endParaRPr lang="en-US" b="0" i="0" dirty="0">
              <a:solidFill>
                <a:srgbClr val="444444"/>
              </a:solidFill>
              <a:effectLst/>
              <a:latin typeface="Calibri" panose="020F0502020204030204" pitchFamily="34" charset="0"/>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IE" sz="1800" b="0" i="0" dirty="0">
                <a:solidFill>
                  <a:srgbClr val="444444"/>
                </a:solidFill>
                <a:effectLst/>
                <a:latin typeface="Helvetica Neue"/>
              </a:rPr>
              <a:t>​</a:t>
            </a:r>
            <a:r>
              <a:rPr lang="en-US" sz="1800" b="1" dirty="0"/>
              <a:t>Instructor notes and guidance.</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800" b="1" i="0" u="none" strike="noStrike" dirty="0">
              <a:solidFill>
                <a:srgbClr val="000000"/>
              </a:solidFill>
              <a:effectLst/>
              <a:latin typeface="Helvetica Neue"/>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GB" sz="1800" b="0" i="0" u="none" strike="noStrike" dirty="0">
                <a:solidFill>
                  <a:srgbClr val="000000"/>
                </a:solidFill>
                <a:effectLst/>
                <a:latin typeface="Helvetica Neue"/>
              </a:rPr>
              <a:t>You can also create blank notebooks and configure the session of the notebook too. </a:t>
            </a:r>
            <a:endParaRPr lang="en-US" b="0" i="0" dirty="0">
              <a:solidFill>
                <a:srgbClr val="444444"/>
              </a:solidFill>
              <a:effectLst/>
              <a:latin typeface="Calibri" panose="020F0502020204030204" pitchFamily="34" charset="0"/>
            </a:endParaRPr>
          </a:p>
          <a:p>
            <a:pPr algn="l" rtl="0" fontAlgn="base"/>
            <a:r>
              <a:rPr lang="en-IE" sz="1800" b="0" i="0" u="none" strike="noStrike" dirty="0">
                <a:solidFill>
                  <a:srgbClr val="000000"/>
                </a:solidFill>
                <a:effectLst/>
                <a:latin typeface="Helvetica Neue"/>
              </a:rPr>
              <a:t> </a:t>
            </a:r>
            <a:r>
              <a:rPr lang="en-US" sz="1800" b="0" i="0" dirty="0">
                <a:solidFill>
                  <a:srgbClr val="444444"/>
                </a:solidFill>
                <a:effectLst/>
                <a:latin typeface="Helvetica Neue"/>
              </a:rPr>
              <a:t>​</a:t>
            </a:r>
            <a:endParaRPr lang="en-US" b="0" i="0" dirty="0">
              <a:solidFill>
                <a:srgbClr val="444444"/>
              </a:solidFill>
              <a:effectLst/>
              <a:latin typeface="Calibri" panose="020F0502020204030204" pitchFamily="34" charset="0"/>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IE" sz="1800" b="0" i="0" dirty="0">
                <a:solidFill>
                  <a:srgbClr val="444444"/>
                </a:solidFill>
                <a:effectLst/>
                <a:latin typeface="Helvetica Neue"/>
              </a:rPr>
              <a:t>​</a:t>
            </a:r>
            <a:r>
              <a:rPr lang="en-US" sz="1200" b="1" dirty="0"/>
              <a:t>Recommended reading for this slide</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200" b="0" dirty="0"/>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dirty="0"/>
              <a:t>https://docs.microsoft.com/en-us/learn/modules/ingest-data-with-apache-spark-notebooks-azure-synapse-analytics/4-exercise-create-spark-notebook</a:t>
            </a:r>
          </a:p>
          <a:p>
            <a:pPr algn="l" rtl="0" fontAlgn="base"/>
            <a:endParaRPr lang="en-IE" b="0" i="0" dirty="0">
              <a:solidFill>
                <a:srgbClr val="444444"/>
              </a:solidFill>
              <a:effectLst/>
              <a:latin typeface="Calibri" panose="020F0502020204030204" pitchFamily="34" charset="0"/>
            </a:endParaRPr>
          </a:p>
          <a:p>
            <a:pPr algn="l" rtl="0" fontAlgn="base"/>
            <a:r>
              <a:rPr lang="en-IE" sz="1800" b="0" i="0" dirty="0">
                <a:solidFill>
                  <a:srgbClr val="444444"/>
                </a:solidFill>
                <a:effectLst/>
                <a:latin typeface="Helvetica Neue"/>
              </a:rPr>
              <a:t>​</a:t>
            </a:r>
            <a:endParaRPr lang="en-IE" b="0" i="0" dirty="0">
              <a:solidFill>
                <a:srgbClr val="444444"/>
              </a:solidFill>
              <a:effectLst/>
              <a:latin typeface="Calibri" panose="020F0502020204030204" pitchFamily="34" charset="0"/>
            </a:endParaRPr>
          </a:p>
          <a:p>
            <a:endParaRPr lang="en-IE"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C4AE71-B02A-4F98-9B46-764381943A14}" type="slidenum">
              <a:rPr kumimoji="0" lang="en-I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IE"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3091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228554" rtl="0" eaLnBrk="1" fontAlgn="auto" latinLnBrk="0" hangingPunct="1">
              <a:lnSpc>
                <a:spcPct val="117999"/>
              </a:lnSpc>
              <a:spcBef>
                <a:spcPts val="0"/>
              </a:spcBef>
              <a:spcAft>
                <a:spcPts val="0"/>
              </a:spcAft>
              <a:buClrTx/>
              <a:buSzTx/>
              <a:buFontTx/>
              <a:buNone/>
              <a:tabLst/>
              <a:defRPr/>
            </a:pPr>
            <a:r>
              <a:rPr lang="en-IE" sz="900" b="1" kern="1200" dirty="0">
                <a:solidFill>
                  <a:schemeClr val="tx1"/>
                </a:solidFill>
                <a:latin typeface="Segoe UI" panose="020B0502040204020203" pitchFamily="34" charset="0"/>
                <a:ea typeface="+mn-ea"/>
                <a:cs typeface="+mn-cs"/>
              </a:rPr>
              <a:t>Talking Points</a:t>
            </a:r>
            <a:r>
              <a:rPr lang="en-US" sz="900" b="1" kern="1200" dirty="0">
                <a:solidFill>
                  <a:schemeClr val="tx1"/>
                </a:solidFill>
                <a:latin typeface="Segoe UI" panose="020B0502040204020203" pitchFamily="34" charset="0"/>
                <a:ea typeface="+mn-ea"/>
                <a:cs typeface="+mn-cs"/>
              </a:rPr>
              <a:t>​</a:t>
            </a:r>
          </a:p>
          <a:p>
            <a:pPr algn="l" rtl="0" fontAlgn="base"/>
            <a:r>
              <a:rPr lang="en-IE" sz="1800" b="0" i="0" dirty="0">
                <a:solidFill>
                  <a:srgbClr val="444444"/>
                </a:solidFill>
                <a:effectLst/>
                <a:latin typeface="Helvetica Neue"/>
              </a:rPr>
              <a:t>​</a:t>
            </a:r>
            <a:endParaRPr lang="en-IE" b="0" i="0" dirty="0">
              <a:solidFill>
                <a:srgbClr val="444444"/>
              </a:solidFill>
              <a:effectLst/>
              <a:latin typeface="Calibri" panose="020F0502020204030204" pitchFamily="34" charset="0"/>
            </a:endParaRPr>
          </a:p>
          <a:p>
            <a:pPr algn="l" rtl="0" fontAlgn="base"/>
            <a:r>
              <a:rPr lang="en-IE" sz="1800" b="0" i="0" u="none" strike="noStrike" dirty="0">
                <a:solidFill>
                  <a:srgbClr val="000000"/>
                </a:solidFill>
                <a:effectLst/>
                <a:latin typeface="Helvetica Neue"/>
              </a:rPr>
              <a:t>It is also possible to create your own DataFrame within Azure Synapse Analytics running on a Spark Pool within the Data hub of the Azure Synapse workspace. This is done by manually defining the DataFrame structure as you write the DataFrame in the language of your choice</a:t>
            </a:r>
            <a:r>
              <a:rPr lang="en-US" sz="1800" b="0" i="0" dirty="0">
                <a:solidFill>
                  <a:srgbClr val="444444"/>
                </a:solidFill>
                <a:effectLst/>
                <a:latin typeface="Helvetica Neue"/>
              </a:rPr>
              <a:t>​.</a:t>
            </a:r>
            <a:endParaRPr lang="en-US" b="0" i="0" dirty="0">
              <a:solidFill>
                <a:srgbClr val="444444"/>
              </a:solidFill>
              <a:effectLst/>
              <a:latin typeface="Calibri" panose="020F0502020204030204" pitchFamily="34" charset="0"/>
            </a:endParaRPr>
          </a:p>
          <a:p>
            <a:pPr algn="l" rtl="0" fontAlgn="base"/>
            <a:r>
              <a:rPr lang="en-IE" sz="1800" b="0" i="0" dirty="0">
                <a:solidFill>
                  <a:srgbClr val="444444"/>
                </a:solidFill>
                <a:effectLst/>
                <a:latin typeface="Helvetica Neue"/>
              </a:rPr>
              <a:t>​</a:t>
            </a:r>
            <a:endParaRPr lang="en-IE" b="0" i="0" dirty="0">
              <a:solidFill>
                <a:srgbClr val="444444"/>
              </a:solidFill>
              <a:effectLst/>
              <a:latin typeface="Calibri" panose="020F0502020204030204" pitchFamily="34" charset="0"/>
            </a:endParaRPr>
          </a:p>
          <a:p>
            <a:pPr algn="l" rtl="0" fontAlgn="base"/>
            <a:r>
              <a:rPr lang="en-IE" sz="1800" b="0" i="0" u="none" strike="noStrike" dirty="0">
                <a:solidFill>
                  <a:srgbClr val="171717"/>
                </a:solidFill>
                <a:effectLst/>
                <a:latin typeface="Segoe UI" panose="020B0502040204020203" pitchFamily="34" charset="0"/>
              </a:rPr>
              <a:t>You can load data from Azure Blob Storage, Azure Data Lake Store Gen 2, and SQL pool. </a:t>
            </a:r>
            <a:r>
              <a:rPr lang="en-US" sz="1800" b="0" i="0" dirty="0">
                <a:solidFill>
                  <a:srgbClr val="444444"/>
                </a:solidFill>
                <a:effectLst/>
                <a:latin typeface="Segoe UI" panose="020B0502040204020203" pitchFamily="34" charset="0"/>
              </a:rPr>
              <a:t>​</a:t>
            </a:r>
            <a:r>
              <a:rPr lang="en-IE" sz="1800" b="0" i="0" u="none" strike="noStrike" dirty="0">
                <a:solidFill>
                  <a:srgbClr val="171717"/>
                </a:solidFill>
                <a:effectLst/>
                <a:latin typeface="Segoe UI" panose="020B0502040204020203" pitchFamily="34" charset="0"/>
              </a:rPr>
              <a:t>For example, you can ingest data into a Spark DataFrame by reading a CSV from an Azure Data Lake Storage Gen 2 as a Spark DataFrame. </a:t>
            </a:r>
            <a:r>
              <a:rPr lang="en-US" sz="1800" b="0" i="0" dirty="0">
                <a:solidFill>
                  <a:srgbClr val="444444"/>
                </a:solidFill>
                <a:effectLst/>
                <a:latin typeface="Segoe UI" panose="020B0502040204020203" pitchFamily="34" charset="0"/>
              </a:rPr>
              <a:t>​</a:t>
            </a:r>
            <a:endParaRPr lang="en-US" b="0" i="0" dirty="0">
              <a:solidFill>
                <a:srgbClr val="444444"/>
              </a:solidFill>
              <a:effectLst/>
              <a:latin typeface="Calibri" panose="020F0502020204030204" pitchFamily="34" charset="0"/>
            </a:endParaRPr>
          </a:p>
          <a:p>
            <a:pPr algn="l" rtl="0" fontAlgn="base"/>
            <a:r>
              <a:rPr lang="en-IE" sz="1800" b="0" i="0" dirty="0">
                <a:solidFill>
                  <a:srgbClr val="444444"/>
                </a:solidFill>
                <a:effectLst/>
                <a:latin typeface="Helvetica Neue"/>
              </a:rPr>
              <a:t>​</a:t>
            </a:r>
            <a:endParaRPr lang="en-IE" b="0" i="0" dirty="0">
              <a:solidFill>
                <a:srgbClr val="444444"/>
              </a:solidFill>
              <a:effectLst/>
              <a:latin typeface="Calibri" panose="020F0502020204030204" pitchFamily="34" charset="0"/>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IE" sz="1800" b="0" i="0" dirty="0">
                <a:solidFill>
                  <a:srgbClr val="444444"/>
                </a:solidFill>
                <a:effectLst/>
                <a:latin typeface="Helvetica Neue"/>
              </a:rPr>
              <a:t>​</a:t>
            </a:r>
            <a:r>
              <a:rPr lang="en-US" sz="1800" b="1" dirty="0"/>
              <a:t>Instructor notes and guidance.</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800" b="1" i="0" u="none" strike="noStrike" dirty="0">
              <a:solidFill>
                <a:srgbClr val="000000"/>
              </a:solidFill>
              <a:effectLst/>
              <a:latin typeface="Helvetica Neue"/>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GB" sz="1800" b="0" i="0" u="none" strike="noStrike" dirty="0">
                <a:solidFill>
                  <a:srgbClr val="000000"/>
                </a:solidFill>
                <a:effectLst/>
                <a:latin typeface="Helvetica Neue"/>
              </a:rPr>
              <a:t>Consider creating examples that you can show to the students via a demo</a:t>
            </a:r>
            <a:endParaRPr lang="en-US" b="0" i="0" dirty="0">
              <a:solidFill>
                <a:srgbClr val="444444"/>
              </a:solidFill>
              <a:effectLst/>
              <a:latin typeface="Calibri" panose="020F0502020204030204" pitchFamily="34" charset="0"/>
            </a:endParaRPr>
          </a:p>
          <a:p>
            <a:pPr algn="l" rtl="0" fontAlgn="base"/>
            <a:r>
              <a:rPr lang="en-IE" sz="1800" b="0" i="0" u="none" strike="noStrike" dirty="0">
                <a:solidFill>
                  <a:srgbClr val="000000"/>
                </a:solidFill>
                <a:effectLst/>
                <a:latin typeface="Helvetica Neue"/>
              </a:rPr>
              <a:t> </a:t>
            </a:r>
            <a:r>
              <a:rPr lang="en-US" sz="1800" b="0" i="0" dirty="0">
                <a:solidFill>
                  <a:srgbClr val="444444"/>
                </a:solidFill>
                <a:effectLst/>
                <a:latin typeface="Helvetica Neue"/>
              </a:rPr>
              <a:t>​</a:t>
            </a:r>
            <a:endParaRPr lang="en-US" b="0" i="0" dirty="0">
              <a:solidFill>
                <a:srgbClr val="444444"/>
              </a:solidFill>
              <a:effectLst/>
              <a:latin typeface="Calibri" panose="020F0502020204030204" pitchFamily="34" charset="0"/>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IE" sz="1800" b="0" i="0" dirty="0">
                <a:solidFill>
                  <a:srgbClr val="444444"/>
                </a:solidFill>
                <a:effectLst/>
                <a:latin typeface="Helvetica Neue"/>
              </a:rPr>
              <a:t>​</a:t>
            </a:r>
            <a:r>
              <a:rPr lang="en-US" sz="1200" b="1" dirty="0"/>
              <a:t>Recommended reading for this slide</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200" b="1" dirty="0"/>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dirty="0"/>
              <a:t>https://docs.microsoft.com/en-us/learn/modules/ingest-data-with-apache-spark-notebooks-azure-synapse-analytics/10-load-data</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200" b="0" dirty="0"/>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dirty="0"/>
              <a:t>https://docs.microsoft.com/en-us/learn/modules/ingest-data-with-apache-spark-notebooks-azure-synapse-analytics/11-exercise-load-data</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200" b="1" dirty="0"/>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200" b="1" dirty="0"/>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200" b="1" dirty="0"/>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200" b="1" dirty="0"/>
          </a:p>
          <a:p>
            <a:pPr algn="l" rtl="0" fontAlgn="base"/>
            <a:endParaRPr lang="en-IE" b="0" i="0" dirty="0">
              <a:solidFill>
                <a:srgbClr val="444444"/>
              </a:solidFill>
              <a:effectLst/>
              <a:latin typeface="Calibri" panose="020F0502020204030204" pitchFamily="34" charset="0"/>
            </a:endParaRPr>
          </a:p>
          <a:p>
            <a:pPr algn="l" rtl="0" fontAlgn="base"/>
            <a:r>
              <a:rPr lang="en-IE" sz="1800" b="0" i="0" dirty="0">
                <a:solidFill>
                  <a:srgbClr val="444444"/>
                </a:solidFill>
                <a:effectLst/>
                <a:latin typeface="Helvetica Neue"/>
              </a:rPr>
              <a:t>​</a:t>
            </a:r>
            <a:endParaRPr lang="en-IE" b="0" i="0" dirty="0">
              <a:solidFill>
                <a:srgbClr val="444444"/>
              </a:solidFill>
              <a:effectLst/>
              <a:latin typeface="Calibri" panose="020F0502020204030204" pitchFamily="34" charset="0"/>
            </a:endParaRPr>
          </a:p>
          <a:p>
            <a:endParaRPr lang="en-IE"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C4AE71-B02A-4F98-9B46-764381943A14}" type="slidenum">
              <a:rPr kumimoji="0" lang="en-I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IE"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04330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a:t>
            </a:r>
          </a:p>
          <a:p>
            <a:endParaRPr lang="en-US" dirty="0"/>
          </a:p>
          <a:p>
            <a:r>
              <a:rPr lang="en-US" dirty="0"/>
              <a:t>This space has been left deliberately blank</a:t>
            </a:r>
          </a:p>
          <a:p>
            <a:endParaRPr lang="en-US"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466245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dirty="0"/>
              <a:t>TALKING POINTS</a:t>
            </a:r>
          </a:p>
          <a:p>
            <a:pPr algn="l"/>
            <a:endParaRPr lang="en-IE" b="1" i="0" dirty="0">
              <a:solidFill>
                <a:srgbClr val="24292E"/>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b="0" i="0" dirty="0">
                <a:solidFill>
                  <a:srgbClr val="24292E"/>
                </a:solidFill>
                <a:effectLst/>
                <a:latin typeface="-apple-system"/>
              </a:rPr>
              <a:t>A common u</a:t>
            </a:r>
            <a:r>
              <a:rPr lang="en-IE" b="0" i="0" dirty="0">
                <a:solidFill>
                  <a:srgbClr val="171717"/>
                </a:solidFill>
                <a:effectLst/>
                <a:latin typeface="Segoe UI" panose="020B0502040204020203" pitchFamily="34" charset="0"/>
              </a:rPr>
              <a:t>se case for using Apache Spark pools in Azure Synapse Analytics is for transforming complex data structures using DataFrames. It can help for the following reasons:</a:t>
            </a:r>
            <a:endParaRPr lang="en-IE" b="1" i="1" dirty="0">
              <a:solidFill>
                <a:srgbClr val="171717"/>
              </a:solidFill>
              <a:effectLst/>
              <a:latin typeface="Segoe UI" panose="020B0502040204020203" pitchFamily="34" charset="0"/>
            </a:endParaRPr>
          </a:p>
          <a:p>
            <a:pPr algn="l"/>
            <a:endParaRPr lang="en-IE" b="1" i="1" dirty="0">
              <a:solidFill>
                <a:srgbClr val="171717"/>
              </a:solidFill>
              <a:effectLst/>
              <a:latin typeface="Segoe UI" panose="020B0502040204020203" pitchFamily="34" charset="0"/>
            </a:endParaRPr>
          </a:p>
          <a:p>
            <a:pPr marL="171450" indent="-171450" algn="l">
              <a:buFont typeface="Arial" panose="020B0604020202020204" pitchFamily="34" charset="0"/>
              <a:buChar char="•"/>
            </a:pPr>
            <a:r>
              <a:rPr lang="en-IE" b="0" i="0" dirty="0">
                <a:solidFill>
                  <a:srgbClr val="444444"/>
                </a:solidFill>
                <a:effectLst/>
                <a:latin typeface="Calibri" panose="020F0502020204030204" pitchFamily="34" charset="0"/>
              </a:rPr>
              <a:t>Complex data types are increasingly common and represent a challenge for data engineers as analyzing nested schema and data arrays tend to include time-consuming and complex SQL queries. </a:t>
            </a:r>
          </a:p>
          <a:p>
            <a:pPr marL="171450" indent="-171450" algn="l">
              <a:buFont typeface="Arial" panose="020B0604020202020204" pitchFamily="34" charset="0"/>
              <a:buChar char="•"/>
            </a:pPr>
            <a:r>
              <a:rPr lang="en-IE" b="0" i="0" dirty="0">
                <a:solidFill>
                  <a:srgbClr val="444444"/>
                </a:solidFill>
                <a:effectLst/>
                <a:latin typeface="Calibri" panose="020F0502020204030204" pitchFamily="34" charset="0"/>
              </a:rPr>
              <a:t>It can be difficult to rename or cast the nested column data type. </a:t>
            </a:r>
          </a:p>
          <a:p>
            <a:pPr marL="171450" indent="-171450" algn="l">
              <a:buFont typeface="Arial" panose="020B0604020202020204" pitchFamily="34" charset="0"/>
              <a:buChar char="•"/>
            </a:pPr>
            <a:r>
              <a:rPr lang="en-IE" b="0" i="0" dirty="0">
                <a:solidFill>
                  <a:srgbClr val="444444"/>
                </a:solidFill>
                <a:effectLst/>
                <a:latin typeface="Calibri" panose="020F0502020204030204" pitchFamily="34" charset="0"/>
              </a:rPr>
              <a:t>Performance issues arise when working with deeply nested objects. Data Engineers need to understand how to efficiently process complex data types and make them easily accessible to everyone. In the following example, Synapse Spark is used to read and transform objects into a flat structure through data frames. </a:t>
            </a:r>
          </a:p>
          <a:p>
            <a:pPr marL="171450" indent="-171450" algn="l">
              <a:buFont typeface="Arial" panose="020B0604020202020204" pitchFamily="34" charset="0"/>
              <a:buChar char="•"/>
            </a:pPr>
            <a:r>
              <a:rPr lang="en-IE" b="0" i="0" dirty="0">
                <a:solidFill>
                  <a:srgbClr val="444444"/>
                </a:solidFill>
                <a:effectLst/>
                <a:latin typeface="Calibri" panose="020F0502020204030204" pitchFamily="34" charset="0"/>
              </a:rPr>
              <a:t>Synapse SQL serverless is used to query such objects directly and return those results as a regular table.</a:t>
            </a:r>
          </a:p>
          <a:p>
            <a:pPr marL="171450" indent="-171450" algn="l">
              <a:buFont typeface="Arial" panose="020B0604020202020204" pitchFamily="34" charset="0"/>
              <a:buChar char="•"/>
            </a:pPr>
            <a:r>
              <a:rPr lang="en-IE" b="0" i="0" dirty="0">
                <a:solidFill>
                  <a:srgbClr val="444444"/>
                </a:solidFill>
                <a:effectLst/>
                <a:latin typeface="Calibri" panose="020F0502020204030204" pitchFamily="34" charset="0"/>
              </a:rPr>
              <a:t>With Synapse Spark, it's easy to transform nested structures into columns and array elements into multiple rows. </a:t>
            </a:r>
          </a:p>
          <a:p>
            <a:pPr marL="171450" indent="-171450" algn="l">
              <a:buFont typeface="Arial" panose="020B0604020202020204" pitchFamily="34" charset="0"/>
              <a:buChar char="•"/>
            </a:pPr>
            <a:endParaRPr lang="en-IE" b="0" i="0" dirty="0">
              <a:solidFill>
                <a:srgbClr val="444444"/>
              </a:solidFill>
              <a:effectLst/>
              <a:latin typeface="Calibri" panose="020F0502020204030204" pitchFamily="34" charset="0"/>
            </a:endParaRPr>
          </a:p>
          <a:p>
            <a:pPr marL="0" indent="0" algn="l">
              <a:buFont typeface="Arial" panose="020B0604020202020204" pitchFamily="34" charset="0"/>
              <a:buNone/>
            </a:pPr>
            <a:r>
              <a:rPr lang="en-IE" b="0" i="0" dirty="0">
                <a:solidFill>
                  <a:srgbClr val="444444"/>
                </a:solidFill>
                <a:effectLst/>
                <a:latin typeface="Calibri" panose="020F0502020204030204" pitchFamily="34" charset="0"/>
              </a:rPr>
              <a:t>In the example the following steps show the techniques involved to deal with complex data types by creating multiple DataFrames to achieve the desired result.</a:t>
            </a:r>
          </a:p>
          <a:p>
            <a:pPr algn="l"/>
            <a:endParaRPr lang="en-IE" b="1" i="0" dirty="0">
              <a:solidFill>
                <a:srgbClr val="171717"/>
              </a:solidFill>
              <a:effectLst/>
              <a:latin typeface="Segoe UI" panose="020B0502040204020203" pitchFamily="34" charset="0"/>
            </a:endParaRPr>
          </a:p>
          <a:p>
            <a:pPr algn="l"/>
            <a:r>
              <a:rPr lang="en-IE" b="1" i="1" dirty="0">
                <a:solidFill>
                  <a:srgbClr val="171717"/>
                </a:solidFill>
                <a:effectLst/>
                <a:latin typeface="Segoe UI" panose="020B0502040204020203" pitchFamily="34" charset="0"/>
              </a:rPr>
              <a:t>Step 1: Define a function for flattening</a:t>
            </a:r>
          </a:p>
          <a:p>
            <a:pPr marL="0" marR="0" lvl="0" indent="0" algn="l" defTabSz="228554" eaLnBrk="1" fontAlgn="auto" latinLnBrk="0" hangingPunct="1">
              <a:lnSpc>
                <a:spcPct val="117999"/>
              </a:lnSpc>
              <a:spcBef>
                <a:spcPts val="0"/>
              </a:spcBef>
              <a:spcAft>
                <a:spcPts val="0"/>
              </a:spcAft>
              <a:buClrTx/>
              <a:buSzTx/>
              <a:buFontTx/>
              <a:buNone/>
              <a:tabLst/>
              <a:defRPr/>
            </a:pPr>
            <a:r>
              <a:rPr lang="en-IE" sz="1100" b="0" i="0" dirty="0">
                <a:solidFill>
                  <a:srgbClr val="171717"/>
                </a:solidFill>
                <a:effectLst/>
                <a:latin typeface="Segoe UI" panose="020B0502040204020203" pitchFamily="34" charset="0"/>
              </a:rPr>
              <a:t>We create a function that will flatten the nested schema. </a:t>
            </a:r>
          </a:p>
          <a:p>
            <a:pPr marL="0" marR="0" lvl="0" indent="0" algn="l" defTabSz="228554" eaLnBrk="1" fontAlgn="auto" latinLnBrk="0" hangingPunct="1">
              <a:lnSpc>
                <a:spcPct val="117999"/>
              </a:lnSpc>
              <a:spcBef>
                <a:spcPts val="0"/>
              </a:spcBef>
              <a:spcAft>
                <a:spcPts val="0"/>
              </a:spcAft>
              <a:buClrTx/>
              <a:buSzTx/>
              <a:buFontTx/>
              <a:buNone/>
              <a:tabLst/>
              <a:defRPr/>
            </a:pPr>
            <a:endParaRPr lang="en-IE" b="1" i="0" dirty="0">
              <a:solidFill>
                <a:srgbClr val="171717"/>
              </a:solidFill>
              <a:effectLst/>
              <a:latin typeface="Segoe UI" panose="020B0502040204020203" pitchFamily="34" charset="0"/>
            </a:endParaRPr>
          </a:p>
          <a:p>
            <a:pPr algn="l"/>
            <a:r>
              <a:rPr lang="en-IE" b="1" i="1" dirty="0">
                <a:solidFill>
                  <a:srgbClr val="171717"/>
                </a:solidFill>
                <a:effectLst/>
                <a:latin typeface="Segoe UI" panose="020B0502040204020203" pitchFamily="34" charset="0"/>
              </a:rPr>
              <a:t>Step 2:  Flatten nested schema</a:t>
            </a:r>
          </a:p>
          <a:p>
            <a:pPr marL="0" marR="0" lvl="0" indent="0" algn="l" defTabSz="228554" eaLnBrk="1" fontAlgn="auto" latinLnBrk="0" hangingPunct="1">
              <a:lnSpc>
                <a:spcPct val="117999"/>
              </a:lnSpc>
              <a:spcBef>
                <a:spcPts val="0"/>
              </a:spcBef>
              <a:spcAft>
                <a:spcPts val="0"/>
              </a:spcAft>
              <a:buClrTx/>
              <a:buSzTx/>
              <a:buFontTx/>
              <a:buNone/>
              <a:tabLst/>
              <a:defRPr/>
            </a:pPr>
            <a:r>
              <a:rPr lang="en-IE" sz="1100" b="0" i="0" dirty="0">
                <a:solidFill>
                  <a:srgbClr val="171717"/>
                </a:solidFill>
                <a:effectLst/>
                <a:latin typeface="Segoe UI" panose="020B0502040204020203" pitchFamily="34" charset="0"/>
              </a:rPr>
              <a:t>We will define the function you create to flatten the nested schema from one DataFrame into a new DataFrame.</a:t>
            </a:r>
            <a:endParaRPr lang="en-US" sz="800" b="1" i="0" dirty="0">
              <a:solidFill>
                <a:srgbClr val="0078D7"/>
              </a:solidFill>
              <a:effectLst/>
              <a:latin typeface="Segoe UI" panose="020B0502040204020203" pitchFamily="34" charset="0"/>
            </a:endParaRPr>
          </a:p>
          <a:p>
            <a:pPr algn="l"/>
            <a:endParaRPr lang="en-IE" b="1" i="0" dirty="0">
              <a:solidFill>
                <a:srgbClr val="171717"/>
              </a:solidFill>
              <a:effectLst/>
              <a:latin typeface="Segoe UI" panose="020B0502040204020203" pitchFamily="34" charset="0"/>
            </a:endParaRPr>
          </a:p>
          <a:p>
            <a:pPr algn="l"/>
            <a:r>
              <a:rPr lang="en-IE" b="1" i="1" dirty="0">
                <a:solidFill>
                  <a:srgbClr val="171717"/>
                </a:solidFill>
                <a:effectLst/>
                <a:latin typeface="Segoe UI" panose="020B0502040204020203" pitchFamily="34" charset="0"/>
              </a:rPr>
              <a:t>Step 3: Explode Arrays</a:t>
            </a:r>
          </a:p>
          <a:p>
            <a:pPr algn="l"/>
            <a:r>
              <a:rPr lang="en-IE" sz="1100" b="0" i="0" dirty="0">
                <a:solidFill>
                  <a:srgbClr val="171717"/>
                </a:solidFill>
                <a:effectLst/>
                <a:latin typeface="Segoe UI" panose="020B0502040204020203" pitchFamily="34" charset="0"/>
              </a:rPr>
              <a:t>Here you will transform the data array from the DataFrame created in step 2 into a new DataFrame.</a:t>
            </a:r>
          </a:p>
          <a:p>
            <a:pPr algn="l"/>
            <a:endParaRPr lang="en-IE" b="1" i="0" dirty="0">
              <a:solidFill>
                <a:srgbClr val="171717"/>
              </a:solidFill>
              <a:effectLst/>
              <a:latin typeface="Segoe UI" panose="020B0502040204020203" pitchFamily="34" charset="0"/>
            </a:endParaRPr>
          </a:p>
          <a:p>
            <a:pPr algn="l"/>
            <a:r>
              <a:rPr lang="en-IE" b="1" i="1" dirty="0">
                <a:solidFill>
                  <a:srgbClr val="171717"/>
                </a:solidFill>
                <a:effectLst/>
                <a:latin typeface="Segoe UI" panose="020B0502040204020203" pitchFamily="34" charset="0"/>
              </a:rPr>
              <a:t>Step 4: Flatten child nested Schema</a:t>
            </a:r>
          </a:p>
          <a:p>
            <a:pPr algn="l"/>
            <a:r>
              <a:rPr lang="en-IE" sz="1100" b="0" i="0" dirty="0">
                <a:solidFill>
                  <a:srgbClr val="171717"/>
                </a:solidFill>
                <a:effectLst/>
                <a:latin typeface="Segoe UI" panose="020B0502040204020203" pitchFamily="34" charset="0"/>
              </a:rPr>
              <a:t>Finally, you use the transformed DataFrame created in step 3 and load the cleansed data into a destination DataFrame to complete the work</a:t>
            </a:r>
            <a:endParaRPr lang="en-US" sz="800" b="1" dirty="0">
              <a:solidFill>
                <a:srgbClr val="0078D7"/>
              </a:solidFill>
            </a:endParaRPr>
          </a:p>
          <a:p>
            <a:pPr algn="l"/>
            <a:endParaRPr lang="en-IE" b="1" i="0" dirty="0">
              <a:solidFill>
                <a:srgbClr val="171717"/>
              </a:solidFill>
              <a:effectLst/>
              <a:latin typeface="Segoe UI" panose="020B0502040204020203" pitchFamily="34" charset="0"/>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IE" sz="1200" b="0" i="0" dirty="0">
                <a:solidFill>
                  <a:srgbClr val="444444"/>
                </a:solidFill>
                <a:effectLst/>
                <a:latin typeface="Helvetica Neue"/>
              </a:rPr>
              <a:t>​</a:t>
            </a:r>
            <a:r>
              <a:rPr lang="en-US" b="1" dirty="0"/>
              <a:t>Instructor notes and guidance.</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GB" sz="1200" b="0" i="0" u="none" strike="noStrike" dirty="0">
              <a:solidFill>
                <a:srgbClr val="000000"/>
              </a:solidFill>
              <a:effectLst/>
              <a:latin typeface="Helvetica Neue"/>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GB" sz="1200" b="0" i="0" u="none" strike="noStrike" dirty="0">
                <a:solidFill>
                  <a:srgbClr val="000000"/>
                </a:solidFill>
                <a:effectLst/>
                <a:latin typeface="Helvetica Neue"/>
              </a:rPr>
              <a:t>For students it’s important to understand how to transform complex data with DataFrames in Apache Spark Pools. This slide gives you an overview of the step-by-step approach you would take to flatten a nested structure. The lab will enable the students to use the detailed steps of this process.  </a:t>
            </a:r>
            <a:endParaRPr lang="en-US" sz="900" b="0" i="0" dirty="0">
              <a:solidFill>
                <a:srgbClr val="444444"/>
              </a:solidFill>
              <a:effectLst/>
              <a:latin typeface="Calibri" panose="020F0502020204030204" pitchFamily="34" charset="0"/>
            </a:endParaRPr>
          </a:p>
          <a:p>
            <a:pPr algn="l" rtl="0" fontAlgn="base"/>
            <a:r>
              <a:rPr lang="en-IE" sz="1200" b="0" i="0" dirty="0">
                <a:solidFill>
                  <a:srgbClr val="444444"/>
                </a:solidFill>
                <a:effectLst/>
                <a:latin typeface="Helvetica Neue"/>
              </a:rPr>
              <a:t>​</a:t>
            </a:r>
            <a:endParaRPr lang="en-IE" sz="900" b="0" i="0" dirty="0">
              <a:solidFill>
                <a:srgbClr val="444444"/>
              </a:solidFill>
              <a:effectLst/>
              <a:latin typeface="Calibri" panose="020F0502020204030204"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IE" sz="1200" b="0" i="0" dirty="0">
                <a:solidFill>
                  <a:srgbClr val="444444"/>
                </a:solidFill>
                <a:effectLst/>
                <a:latin typeface="Helvetica Neue"/>
              </a:rPr>
              <a:t>​</a:t>
            </a:r>
            <a:endParaRPr lang="en-US" sz="90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Recommended reading for this slide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0" dirty="0"/>
          </a:p>
          <a:p>
            <a:pPr algn="l"/>
            <a:r>
              <a:rPr lang="en-IE" b="0" i="0" dirty="0">
                <a:solidFill>
                  <a:srgbClr val="171717"/>
                </a:solidFill>
                <a:effectLst/>
                <a:latin typeface="Segoe UI" panose="020B0502040204020203" pitchFamily="34" charset="0"/>
              </a:rPr>
              <a:t>https://docs.microsoft.com/en-us/learn/modules/transform-data-with-dataframes-apache-spark-pools-azure-synapse-analytics/</a:t>
            </a:r>
          </a:p>
          <a:p>
            <a:pPr algn="l"/>
            <a:endParaRPr lang="en-IE" b="1" i="0" dirty="0">
              <a:solidFill>
                <a:srgbClr val="171717"/>
              </a:solidFill>
              <a:effectLst/>
              <a:latin typeface="Segoe UI" panose="020B0502040204020203" pitchFamily="34" charset="0"/>
            </a:endParaRPr>
          </a:p>
          <a:p>
            <a:pPr algn="l"/>
            <a:endParaRPr lang="en-IE" b="1" i="0" dirty="0">
              <a:solidFill>
                <a:srgbClr val="171717"/>
              </a:solidFill>
              <a:effectLst/>
              <a:latin typeface="Segoe UI" panose="020B0502040204020203" pitchFamily="34" charset="0"/>
            </a:endParaRPr>
          </a:p>
          <a:p>
            <a:pPr algn="l"/>
            <a:endParaRPr lang="en-IE" b="0" i="0" dirty="0">
              <a:solidFill>
                <a:srgbClr val="171717"/>
              </a:solidFill>
              <a:effectLst/>
              <a:latin typeface="Segoe UI" panose="020B0502040204020203" pitchFamily="34" charset="0"/>
            </a:endParaRPr>
          </a:p>
        </p:txBody>
      </p:sp>
    </p:spTree>
    <p:extLst>
      <p:ext uri="{BB962C8B-B14F-4D97-AF65-F5344CB8AC3E}">
        <p14:creationId xmlns:p14="http://schemas.microsoft.com/office/powerpoint/2010/main" val="34138460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a:t>
            </a:r>
          </a:p>
          <a:p>
            <a:endParaRPr lang="en-US" dirty="0"/>
          </a:p>
          <a:p>
            <a:r>
              <a:rPr lang="en-US" dirty="0"/>
              <a:t>This space has been left deliberately blank</a:t>
            </a:r>
          </a:p>
          <a:p>
            <a:endParaRPr lang="en-US"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533975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E" b="1" i="0" dirty="0">
                <a:solidFill>
                  <a:srgbClr val="171717"/>
                </a:solidFill>
                <a:effectLst/>
                <a:latin typeface="Segoe UI" panose="020B0502040204020203" pitchFamily="34" charset="0"/>
              </a:rPr>
              <a:t>Talking Points:</a:t>
            </a:r>
          </a:p>
          <a:p>
            <a:pPr algn="l"/>
            <a:endParaRPr lang="en-IE" b="1" i="0" dirty="0">
              <a:solidFill>
                <a:srgbClr val="171717"/>
              </a:solidFill>
              <a:effectLst/>
              <a:latin typeface="Segoe UI" panose="020B0502040204020203" pitchFamily="34" charset="0"/>
            </a:endParaRPr>
          </a:p>
          <a:p>
            <a:pPr algn="l"/>
            <a:r>
              <a:rPr lang="en-IE" b="1" i="1" dirty="0">
                <a:solidFill>
                  <a:srgbClr val="171717"/>
                </a:solidFill>
                <a:effectLst/>
                <a:latin typeface="Segoe UI" panose="020B0502040204020203" pitchFamily="34" charset="0"/>
              </a:rPr>
              <a:t>General info:</a:t>
            </a:r>
          </a:p>
          <a:p>
            <a:pPr algn="l"/>
            <a:r>
              <a:rPr lang="en-IE" b="0" i="0" dirty="0">
                <a:solidFill>
                  <a:srgbClr val="171717"/>
                </a:solidFill>
                <a:effectLst/>
                <a:latin typeface="Segoe UI" panose="020B0502040204020203" pitchFamily="34" charset="0"/>
              </a:rPr>
              <a:t>The Azure Synapse Apache Spark to Synapse SQL connector is designed to efficiently transfer data between Spark pools and dedicated SQL pools in Azure Synapse Analytics. The Azure Synapse Apache Spark to Synapse SQL connector works on a dedicated SQL pools only, it doesn't work with serverless SQL pool.</a:t>
            </a:r>
            <a:endParaRPr lang="en-IE" b="1" i="0" dirty="0">
              <a:solidFill>
                <a:srgbClr val="171717"/>
              </a:solidFill>
              <a:effectLst/>
              <a:latin typeface="Segoe UI" panose="020B0502040204020203" pitchFamily="34" charset="0"/>
            </a:endParaRPr>
          </a:p>
          <a:p>
            <a:pPr algn="l"/>
            <a:endParaRPr lang="en-IE" b="1" i="0" dirty="0">
              <a:solidFill>
                <a:srgbClr val="171717"/>
              </a:solidFill>
              <a:effectLst/>
              <a:latin typeface="Segoe UI" panose="020B0502040204020203" pitchFamily="34" charset="0"/>
            </a:endParaRPr>
          </a:p>
          <a:p>
            <a:pPr algn="l"/>
            <a:r>
              <a:rPr lang="en-IE" b="1" i="1" dirty="0">
                <a:solidFill>
                  <a:srgbClr val="171717"/>
                </a:solidFill>
                <a:effectLst/>
                <a:latin typeface="Segoe UI" panose="020B0502040204020203" pitchFamily="34" charset="0"/>
              </a:rPr>
              <a:t>Design</a:t>
            </a:r>
          </a:p>
          <a:p>
            <a:pPr algn="l"/>
            <a:r>
              <a:rPr lang="en-IE" b="0" i="0" dirty="0">
                <a:solidFill>
                  <a:srgbClr val="171717"/>
                </a:solidFill>
                <a:effectLst/>
                <a:latin typeface="Segoe UI" panose="020B0502040204020203" pitchFamily="34" charset="0"/>
              </a:rPr>
              <a:t>The existing approach is transferring data between Spark pools and SQL pools can be done using JDBC. However, given two distributed systems such as Spark and SQL pools, JDBC tends to be a bottleneck with serial data transfer.</a:t>
            </a:r>
          </a:p>
          <a:p>
            <a:pPr algn="l"/>
            <a:endParaRPr lang="en-IE" b="0" i="0" dirty="0">
              <a:solidFill>
                <a:srgbClr val="171717"/>
              </a:solidFill>
              <a:effectLst/>
              <a:latin typeface="Segoe UI" panose="020B0502040204020203" pitchFamily="34" charset="0"/>
            </a:endParaRPr>
          </a:p>
          <a:p>
            <a:pPr algn="l"/>
            <a:r>
              <a:rPr lang="en-IE" b="0" i="0" dirty="0">
                <a:solidFill>
                  <a:srgbClr val="171717"/>
                </a:solidFill>
                <a:effectLst/>
                <a:latin typeface="Segoe UI" panose="020B0502040204020203" pitchFamily="34" charset="0"/>
              </a:rPr>
              <a:t>A new approach can include the  Azure Synapse Apache Spark pool to Synapse SQL connector as a data source implementation for Apache Spark. It uses the Azure Data Lake Storage Gen2 and Polybase capabilities in dedicated SQL pools to efficiently transfer data between the Spark cluster and the Synapse SQL instance. </a:t>
            </a:r>
            <a:r>
              <a:rPr lang="en-IE" dirty="0"/>
              <a:t>It is also possible to write a Spark DataFrame into a dedicated SQL Pool using a PySpark Connector. </a:t>
            </a:r>
          </a:p>
          <a:p>
            <a:pPr algn="l"/>
            <a:endParaRPr lang="en-IE" dirty="0"/>
          </a:p>
          <a:p>
            <a:r>
              <a:rPr lang="en-IE" b="0" i="0" dirty="0">
                <a:solidFill>
                  <a:srgbClr val="171717"/>
                </a:solidFill>
                <a:effectLst/>
                <a:latin typeface="Segoe UI" panose="020B0502040204020203" pitchFamily="34" charset="0"/>
              </a:rPr>
              <a:t>Assume you have a DataFrame named "pyspark_df" that you want to write into the data warehouse. Here are the steps required:</a:t>
            </a:r>
            <a:br>
              <a:rPr lang="en-IE" b="0" i="0" dirty="0">
                <a:solidFill>
                  <a:srgbClr val="171717"/>
                </a:solidFill>
                <a:effectLst/>
                <a:latin typeface="Segoe UI" panose="020B0502040204020203" pitchFamily="34" charset="0"/>
              </a:rPr>
            </a:br>
            <a:endParaRPr lang="en-IE" b="0" i="0" dirty="0">
              <a:solidFill>
                <a:srgbClr val="171717"/>
              </a:solidFill>
              <a:effectLst/>
              <a:latin typeface="Segoe UI" panose="020B0502040204020203" pitchFamily="34" charset="0"/>
            </a:endParaRPr>
          </a:p>
          <a:p>
            <a:r>
              <a:rPr lang="en-IE" b="0" i="0" dirty="0">
                <a:solidFill>
                  <a:srgbClr val="171717"/>
                </a:solidFill>
                <a:effectLst/>
                <a:latin typeface="Segoe UI" panose="020B0502040204020203" pitchFamily="34" charset="0"/>
              </a:rPr>
              <a:t>Step 1: Create a temp table using the DataFrame in PySpark:</a:t>
            </a:r>
          </a:p>
          <a:p>
            <a:endParaRPr lang="en-IE" b="0" i="0" dirty="0">
              <a:solidFill>
                <a:srgbClr val="171717"/>
              </a:solidFill>
              <a:effectLst/>
              <a:latin typeface="Segoe UI" panose="020B0502040204020203" pitchFamily="34" charset="0"/>
            </a:endParaRPr>
          </a:p>
          <a:p>
            <a:r>
              <a:rPr lang="en-IE" b="0" i="0" dirty="0">
                <a:solidFill>
                  <a:srgbClr val="171717"/>
                </a:solidFill>
                <a:effectLst/>
                <a:latin typeface="Segoe UI" panose="020B0502040204020203" pitchFamily="34" charset="0"/>
              </a:rPr>
              <a:t>Step 2: Run a Scala cell in the PySpark notebook using magic (%%) commands:</a:t>
            </a:r>
          </a:p>
          <a:p>
            <a:endParaRPr lang="en-IE" b="0" i="0" dirty="0">
              <a:solidFill>
                <a:srgbClr val="171717"/>
              </a:solidFill>
              <a:effectLst/>
              <a:latin typeface="Segoe UI" panose="020B0502040204020203" pitchFamily="34" charset="0"/>
            </a:endParaRPr>
          </a:p>
          <a:p>
            <a:r>
              <a:rPr lang="en-IE" b="0" i="0" dirty="0">
                <a:solidFill>
                  <a:srgbClr val="171717"/>
                </a:solidFill>
                <a:effectLst/>
                <a:latin typeface="Segoe UI" panose="020B0502040204020203" pitchFamily="34" charset="0"/>
              </a:rPr>
              <a:t>Similarly, in the read scenario, read the data using Scala and write it into a temp table, and use Spark SQL in PySpark to query the temp table into a DataFrame.</a:t>
            </a:r>
          </a:p>
          <a:p>
            <a:pPr algn="l"/>
            <a:endParaRPr lang="en-IE" dirty="0"/>
          </a:p>
          <a:p>
            <a:r>
              <a:rPr lang="en-US" b="1" dirty="0"/>
              <a:t>Instructor notes and guidance.</a:t>
            </a:r>
          </a:p>
          <a:p>
            <a:endParaRPr lang="en-US" b="1" dirty="0"/>
          </a:p>
          <a:p>
            <a:r>
              <a:rPr lang="en-IE" dirty="0"/>
              <a:t>This is a build slide</a:t>
            </a:r>
          </a:p>
          <a:p>
            <a:endParaRPr lang="en-IE" dirty="0"/>
          </a:p>
          <a:p>
            <a:r>
              <a:rPr lang="en-IE" dirty="0"/>
              <a:t>Click 1: Shows the existing approach using JDBC</a:t>
            </a:r>
          </a:p>
          <a:p>
            <a:endParaRPr lang="en-IE" dirty="0"/>
          </a:p>
          <a:p>
            <a:r>
              <a:rPr lang="en-IE" dirty="0"/>
              <a:t>Click 2: Removes the existing approach</a:t>
            </a:r>
          </a:p>
          <a:p>
            <a:endParaRPr lang="en-IE" dirty="0"/>
          </a:p>
          <a:p>
            <a:r>
              <a:rPr lang="en-IE" dirty="0"/>
              <a:t>Click 3: Shows the new approach using PolyBase</a:t>
            </a:r>
          </a:p>
          <a:p>
            <a:endParaRPr lang="en-IE" dirty="0"/>
          </a:p>
          <a:p>
            <a:r>
              <a:rPr lang="en-IE" dirty="0"/>
              <a:t>This slide is used to showcase the easy of use and flexibility of the notebook environment to switch between Spark pools and SQL pools for read/write operations and to give the student an understanding of the approaches to integrating SQL and Apache spark pools in Azure Synapse Analytics. More info can be found here: </a:t>
            </a:r>
            <a:r>
              <a:rPr lang="en-IE" dirty="0">
                <a:hlinkClick r:id="rId3"/>
              </a:rPr>
              <a:t>https://docs.microsoft.com/en-us/azure/synapse-analytics/spark/synapse-spark-sql-pool-import-export</a:t>
            </a:r>
            <a:endParaRPr lang="en-IE" dirty="0"/>
          </a:p>
          <a:p>
            <a:pPr algn="l"/>
            <a:endParaRPr lang="en-IE" dirty="0"/>
          </a:p>
          <a:p>
            <a:r>
              <a:rPr lang="en-IE" b="0" i="0" dirty="0">
                <a:solidFill>
                  <a:srgbClr val="171717"/>
                </a:solidFill>
                <a:effectLst/>
                <a:latin typeface="Segoe UI" panose="020B0502040204020203" pitchFamily="34" charset="0"/>
              </a:rPr>
              <a:t>You are entitled to use an example like </a:t>
            </a:r>
            <a:r>
              <a:rPr lang="en-IE" dirty="0"/>
              <a:t>* load CSV files from an ADLS Gen2 storage account in a Spark notebook and write the data to a staging table in the dedicated QL Pool, and then read back from the SQL table into a DataFrame. You can also load other flat files and join with SQL data for lookup operations too.</a:t>
            </a:r>
          </a:p>
          <a:p>
            <a:pPr marL="171450" indent="-171450">
              <a:buFont typeface="Arial" panose="020B0604020202020204" pitchFamily="34" charset="0"/>
              <a:buChar char="•"/>
            </a:pPr>
            <a:endParaRPr lang="en-IE" b="0" i="0" dirty="0">
              <a:solidFill>
                <a:srgbClr val="171717"/>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dirty="0"/>
              <a:t>Recommended reading for this slide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200" b="1"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dirty="0"/>
              <a:t>https://docs.microsoft.com/en-us/learn/modules/ingest-data-with-apache-spark-notebooks-azure-synapse-analytics/</a:t>
            </a:r>
          </a:p>
          <a:p>
            <a:pPr marL="0" indent="0">
              <a:buFont typeface="Arial" panose="020B0604020202020204" pitchFamily="34" charset="0"/>
              <a:buNone/>
            </a:pPr>
            <a:endParaRPr lang="en-IE" b="0" i="0" dirty="0">
              <a:solidFill>
                <a:srgbClr val="171717"/>
              </a:solidFill>
              <a:effectLst/>
              <a:latin typeface="Segoe UI" panose="020B0502040204020203" pitchFamily="34" charset="0"/>
            </a:endParaRPr>
          </a:p>
        </p:txBody>
      </p:sp>
    </p:spTree>
    <p:extLst>
      <p:ext uri="{BB962C8B-B14F-4D97-AF65-F5344CB8AC3E}">
        <p14:creationId xmlns:p14="http://schemas.microsoft.com/office/powerpoint/2010/main" val="34138460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E" b="1" i="0" dirty="0">
                <a:solidFill>
                  <a:srgbClr val="171717"/>
                </a:solidFill>
                <a:effectLst/>
                <a:latin typeface="Segoe UI" panose="020B0502040204020203" pitchFamily="34" charset="0"/>
              </a:rPr>
              <a:t>Talking Points:</a:t>
            </a:r>
          </a:p>
          <a:p>
            <a:pPr algn="l"/>
            <a:endParaRPr lang="en-IE" b="1" i="0" dirty="0">
              <a:solidFill>
                <a:srgbClr val="171717"/>
              </a:solidFill>
              <a:effectLst/>
              <a:latin typeface="Segoe UI" panose="020B0502040204020203" pitchFamily="34" charset="0"/>
            </a:endParaRPr>
          </a:p>
          <a:p>
            <a:pPr algn="l"/>
            <a:r>
              <a:rPr lang="en-GB" b="0" i="0" dirty="0">
                <a:solidFill>
                  <a:srgbClr val="171717"/>
                </a:solidFill>
                <a:effectLst/>
                <a:latin typeface="Segoe UI" panose="020B0502040204020203" pitchFamily="34" charset="0"/>
              </a:rPr>
              <a:t>The Azure Synapse Apache Spark pool to Synapse SQL connector is a data source implementation for Apache Spark. It uses the Azure Data Lake Storage Gen2 and PolyBase in SQL pools to efficiently transfer data between the Spark cluster and the Synapse SQL instance.</a:t>
            </a:r>
          </a:p>
          <a:p>
            <a:pPr algn="l"/>
            <a:endParaRPr lang="en-GB" b="0" i="0" dirty="0">
              <a:solidFill>
                <a:srgbClr val="171717"/>
              </a:solidFill>
              <a:effectLst/>
              <a:latin typeface="Segoe UI" panose="020B0502040204020203" pitchFamily="34" charset="0"/>
            </a:endParaRPr>
          </a:p>
          <a:p>
            <a:pPr algn="l"/>
            <a:r>
              <a:rPr lang="en-GB" b="0" i="0" dirty="0">
                <a:solidFill>
                  <a:srgbClr val="171717"/>
                </a:solidFill>
                <a:effectLst/>
                <a:latin typeface="Segoe UI" panose="020B0502040204020203" pitchFamily="34" charset="0"/>
              </a:rPr>
              <a:t>If we want to use the Apache Spark pool to Synapse SQL connector (</a:t>
            </a:r>
            <a:r>
              <a:rPr lang="en-GB" dirty="0"/>
              <a:t>sqlanalytics</a:t>
            </a:r>
            <a:r>
              <a:rPr lang="en-GB" b="0" i="0" dirty="0">
                <a:solidFill>
                  <a:srgbClr val="171717"/>
                </a:solidFill>
                <a:effectLst/>
                <a:latin typeface="Segoe UI" panose="020B0502040204020203" pitchFamily="34" charset="0"/>
              </a:rPr>
              <a:t>), one option is to create a temporary view of the data within the DataFrame. Execute the code below in a new cell to create a view named </a:t>
            </a:r>
            <a:r>
              <a:rPr lang="en-GB" dirty="0"/>
              <a:t>top_purchases</a:t>
            </a:r>
            <a:r>
              <a:rPr lang="en-GB" b="0" i="0" dirty="0">
                <a:solidFill>
                  <a:srgbClr val="171717"/>
                </a:solidFill>
                <a:effectLst/>
                <a:latin typeface="Segoe UI" panose="020B0502040204020203" pitchFamily="34" charset="0"/>
              </a:rPr>
              <a:t>:</a:t>
            </a:r>
          </a:p>
          <a:p>
            <a:pPr algn="l"/>
            <a:endParaRPr lang="en-GB" b="0" i="0" dirty="0">
              <a:solidFill>
                <a:srgbClr val="171717"/>
              </a:solidFill>
              <a:effectLst/>
              <a:latin typeface="Segoe UI" panose="020B0502040204020203" pitchFamily="34" charset="0"/>
            </a:endParaRPr>
          </a:p>
          <a:p>
            <a:pPr algn="l"/>
            <a:r>
              <a:rPr lang="en-GB" dirty="0"/>
              <a:t># Create a temporary view for top purchases </a:t>
            </a:r>
          </a:p>
          <a:p>
            <a:pPr algn="l"/>
            <a:r>
              <a:rPr lang="en-GB" dirty="0"/>
              <a:t>topPurchases.createOrReplaceTempView("top_purchases")</a:t>
            </a:r>
            <a:endParaRPr lang="en-GB" b="0" i="0" dirty="0">
              <a:solidFill>
                <a:srgbClr val="171717"/>
              </a:solidFill>
              <a:effectLst/>
              <a:latin typeface="Segoe UI" panose="020B0502040204020203" pitchFamily="34" charset="0"/>
            </a:endParaRPr>
          </a:p>
          <a:p>
            <a:pPr algn="l"/>
            <a:endParaRPr lang="en-GB" b="0" i="0" dirty="0">
              <a:solidFill>
                <a:srgbClr val="171717"/>
              </a:solidFill>
              <a:effectLst/>
              <a:latin typeface="Segoe UI" panose="020B0502040204020203" pitchFamily="34" charset="0"/>
            </a:endParaRPr>
          </a:p>
          <a:p>
            <a:pPr algn="l"/>
            <a:r>
              <a:rPr lang="en-GB" b="0" i="0" dirty="0">
                <a:solidFill>
                  <a:srgbClr val="171717"/>
                </a:solidFill>
                <a:effectLst/>
                <a:latin typeface="Segoe UI" panose="020B0502040204020203" pitchFamily="34" charset="0"/>
              </a:rPr>
              <a:t>We must execute code that uses the Apache Spark pool to Synapse SQL connector in Scala. To do so, we add the </a:t>
            </a:r>
            <a:r>
              <a:rPr lang="en-GB" dirty="0"/>
              <a:t>%%spark</a:t>
            </a:r>
            <a:r>
              <a:rPr lang="en-GB" b="0" i="0" dirty="0">
                <a:solidFill>
                  <a:srgbClr val="171717"/>
                </a:solidFill>
                <a:effectLst/>
                <a:latin typeface="Segoe UI" panose="020B0502040204020203" pitchFamily="34" charset="0"/>
              </a:rPr>
              <a:t> magic to the cell. Execute the code below in a new cell to read from the </a:t>
            </a:r>
            <a:r>
              <a:rPr lang="en-GB" dirty="0"/>
              <a:t>top_purchases</a:t>
            </a:r>
            <a:r>
              <a:rPr lang="en-GB" b="0" i="0" dirty="0">
                <a:solidFill>
                  <a:srgbClr val="171717"/>
                </a:solidFill>
                <a:effectLst/>
                <a:latin typeface="Segoe UI" panose="020B0502040204020203" pitchFamily="34" charset="0"/>
              </a:rPr>
              <a:t> view:</a:t>
            </a:r>
          </a:p>
          <a:p>
            <a:pPr algn="l"/>
            <a:endParaRPr lang="en-GB" b="0" i="0" dirty="0">
              <a:solidFill>
                <a:srgbClr val="171717"/>
              </a:solidFill>
              <a:effectLst/>
              <a:latin typeface="Segoe UI" panose="020B0502040204020203" pitchFamily="34" charset="0"/>
            </a:endParaRPr>
          </a:p>
          <a:p>
            <a:pPr algn="l"/>
            <a:r>
              <a:rPr lang="en-IE" dirty="0"/>
              <a:t>%%spark</a:t>
            </a:r>
          </a:p>
          <a:p>
            <a:pPr algn="l"/>
            <a:r>
              <a:rPr lang="en-IE" dirty="0"/>
              <a:t>// Make sure the name of the SQL pool (SQLPool01 below) matches the name of your SQL pool.</a:t>
            </a:r>
          </a:p>
          <a:p>
            <a:pPr algn="l"/>
            <a:r>
              <a:rPr lang="en-IE" dirty="0"/>
              <a:t>val df = spark.sqlContext.sql("select * from top_purchases")</a:t>
            </a:r>
          </a:p>
          <a:p>
            <a:pPr algn="l"/>
            <a:r>
              <a:rPr lang="en-IE" dirty="0"/>
              <a:t>df.write.sqlanalytics("SQLPool01.wwi.TopPurchases", Constants.INTERNAL)</a:t>
            </a:r>
          </a:p>
          <a:p>
            <a:pPr algn="l"/>
            <a:endParaRPr lang="en-IE" dirty="0"/>
          </a:p>
          <a:p>
            <a:r>
              <a:rPr lang="en-US" b="1" dirty="0"/>
              <a:t>Instructor notes and guidance.</a:t>
            </a:r>
          </a:p>
          <a:p>
            <a:endParaRPr lang="en-US" b="1" dirty="0"/>
          </a:p>
          <a:p>
            <a:pPr marL="0" indent="0">
              <a:buFont typeface="Arial" panose="020B0604020202020204" pitchFamily="34" charset="0"/>
              <a:buNone/>
            </a:pPr>
            <a:r>
              <a:rPr lang="en-IE" b="0" i="0" dirty="0">
                <a:solidFill>
                  <a:srgbClr val="171717"/>
                </a:solidFill>
                <a:effectLst/>
                <a:latin typeface="Segoe UI" panose="020B0502040204020203" pitchFamily="34" charset="0"/>
              </a:rPr>
              <a:t>Many ETL operations on traditional on-premises data warehousing solutions contain routines that can take a tremendous amount of time due to the limitations of the hardware and the SMP systems on which they run. These routines can be reduced from hours to minutes by performing them on an Apache Spark cluster and then transferring the results to a data warehouse table, so this will be a relevant topic to many of your students.</a:t>
            </a:r>
          </a:p>
          <a:p>
            <a:pPr marL="0" indent="0">
              <a:buFont typeface="Arial" panose="020B0604020202020204" pitchFamily="34" charset="0"/>
              <a:buNone/>
            </a:pPr>
            <a:endParaRPr lang="en-IE" b="0" i="0" dirty="0">
              <a:solidFill>
                <a:srgbClr val="171717"/>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dirty="0"/>
              <a:t>Recommended reading for this slide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1"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dirty="0"/>
              <a:t>https://docs.microsoft.com/en-us/learn/modules/integrate-sql-apache-spark-pools-azure-synapse-analytics/7-exercise-integrate-sql</a:t>
            </a:r>
          </a:p>
          <a:p>
            <a:pPr marL="0" indent="0">
              <a:buFont typeface="Arial" panose="020B0604020202020204" pitchFamily="34" charset="0"/>
              <a:buNone/>
            </a:pPr>
            <a:endParaRPr lang="en-IE" b="0" i="0" dirty="0">
              <a:solidFill>
                <a:srgbClr val="171717"/>
              </a:solidFill>
              <a:effectLst/>
              <a:latin typeface="Segoe UI" panose="020B0502040204020203" pitchFamily="34" charset="0"/>
            </a:endParaRPr>
          </a:p>
        </p:txBody>
      </p:sp>
    </p:spTree>
    <p:extLst>
      <p:ext uri="{BB962C8B-B14F-4D97-AF65-F5344CB8AC3E}">
        <p14:creationId xmlns:p14="http://schemas.microsoft.com/office/powerpoint/2010/main" val="30904040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E" b="1" i="0" dirty="0">
                <a:solidFill>
                  <a:srgbClr val="171717"/>
                </a:solidFill>
                <a:effectLst/>
                <a:latin typeface="Segoe UI" panose="020B0502040204020203" pitchFamily="34" charset="0"/>
              </a:rPr>
              <a:t>Talking Points:</a:t>
            </a:r>
          </a:p>
          <a:p>
            <a:pPr algn="l"/>
            <a:endParaRPr lang="en-IE" b="1" i="0" dirty="0">
              <a:solidFill>
                <a:srgbClr val="171717"/>
              </a:solidFill>
              <a:effectLst/>
              <a:latin typeface="Segoe UI" panose="020B0502040204020203" pitchFamily="34" charset="0"/>
            </a:endParaRPr>
          </a:p>
          <a:p>
            <a:pPr algn="l"/>
            <a:r>
              <a:rPr lang="en-GB" b="0" i="0" dirty="0">
                <a:solidFill>
                  <a:srgbClr val="171717"/>
                </a:solidFill>
                <a:effectLst/>
                <a:latin typeface="Segoe UI" panose="020B0502040204020203" pitchFamily="34" charset="0"/>
              </a:rPr>
              <a:t>You can transfer data to and from a dedicated SQL pool using a Pyspark Connector, which currently works with Scala. The first thing to do is to create a temporary table in a DataFrame in PySpark using the createOrReplaceTempView method</a:t>
            </a:r>
          </a:p>
          <a:p>
            <a:pPr algn="l"/>
            <a:endParaRPr lang="en-GB" b="0" i="0" dirty="0">
              <a:solidFill>
                <a:srgbClr val="171717"/>
              </a:solidFill>
              <a:effectLst/>
              <a:latin typeface="Segoe UI" panose="020B0502040204020203" pitchFamily="34" charset="0"/>
            </a:endParaRPr>
          </a:p>
          <a:p>
            <a:pPr algn="l"/>
            <a:r>
              <a:rPr lang="en-IE" b="0" i="0" dirty="0">
                <a:solidFill>
                  <a:srgbClr val="171717"/>
                </a:solidFill>
                <a:effectLst/>
                <a:latin typeface="Segoe UI" panose="020B0502040204020203" pitchFamily="34" charset="0"/>
              </a:rPr>
              <a:t>pyspark_df.createOrReplaceTempView("pysparkdftemptable")</a:t>
            </a:r>
          </a:p>
          <a:p>
            <a:pPr algn="l"/>
            <a:endParaRPr lang="en-IE" b="0" i="0" dirty="0">
              <a:solidFill>
                <a:srgbClr val="171717"/>
              </a:solidFill>
              <a:effectLst/>
              <a:latin typeface="Segoe UI" panose="020B0502040204020203" pitchFamily="34" charset="0"/>
            </a:endParaRPr>
          </a:p>
          <a:p>
            <a:pPr algn="l"/>
            <a:r>
              <a:rPr lang="en-GB" b="0" i="0" dirty="0">
                <a:solidFill>
                  <a:srgbClr val="171717"/>
                </a:solidFill>
                <a:effectLst/>
                <a:latin typeface="Segoe UI" panose="020B0502040204020203" pitchFamily="34" charset="0"/>
              </a:rPr>
              <a:t>Next, you would have to run a Scala cell in the PySpark notebook using magics (since we're using different languages, and it will only work in Scala):</a:t>
            </a:r>
            <a:endParaRPr lang="en-IE" b="0" i="0" dirty="0">
              <a:solidFill>
                <a:srgbClr val="171717"/>
              </a:solidFill>
              <a:effectLst/>
              <a:latin typeface="Segoe UI" panose="020B0502040204020203" pitchFamily="34" charset="0"/>
            </a:endParaRPr>
          </a:p>
          <a:p>
            <a:pPr algn="l"/>
            <a:endParaRPr lang="en-IE" b="0" i="0" dirty="0">
              <a:solidFill>
                <a:srgbClr val="171717"/>
              </a:solidFill>
              <a:effectLst/>
              <a:latin typeface="Segoe UI" panose="020B0502040204020203" pitchFamily="34" charset="0"/>
            </a:endParaRPr>
          </a:p>
          <a:p>
            <a:pPr algn="l"/>
            <a:r>
              <a:rPr lang="en-IE" b="0" i="0" dirty="0">
                <a:solidFill>
                  <a:srgbClr val="171717"/>
                </a:solidFill>
                <a:effectLst/>
                <a:latin typeface="Segoe UI" panose="020B0502040204020203" pitchFamily="34" charset="0"/>
              </a:rPr>
              <a:t>%%spark</a:t>
            </a:r>
          </a:p>
          <a:p>
            <a:pPr algn="l"/>
            <a:r>
              <a:rPr lang="en-IE" b="0" i="0" dirty="0">
                <a:solidFill>
                  <a:srgbClr val="171717"/>
                </a:solidFill>
                <a:effectLst/>
                <a:latin typeface="Segoe UI" panose="020B0502040204020203" pitchFamily="34" charset="0"/>
              </a:rPr>
              <a:t>val scala_df = spark.sqlContext.sql ("select * from pysparkdftemptable")</a:t>
            </a:r>
          </a:p>
          <a:p>
            <a:pPr algn="l"/>
            <a:r>
              <a:rPr lang="en-IE" b="0" i="0" dirty="0">
                <a:solidFill>
                  <a:srgbClr val="171717"/>
                </a:solidFill>
                <a:effectLst/>
                <a:latin typeface="Segoe UI" panose="020B0502040204020203" pitchFamily="34" charset="0"/>
              </a:rPr>
              <a:t>scala_df.write.sqlanalytics("sqlpool.dbo.PySparkTable", Constants.INTERNAL)</a:t>
            </a:r>
          </a:p>
          <a:p>
            <a:pPr algn="l"/>
            <a:endParaRPr lang="en-IE" b="0" i="0" dirty="0">
              <a:solidFill>
                <a:srgbClr val="171717"/>
              </a:solidFill>
              <a:effectLst/>
              <a:latin typeface="Segoe UI" panose="020B0502040204020203" pitchFamily="34" charset="0"/>
            </a:endParaRPr>
          </a:p>
          <a:p>
            <a:pPr algn="l"/>
            <a:r>
              <a:rPr lang="en-GB" b="0" i="0" dirty="0">
                <a:solidFill>
                  <a:srgbClr val="171717"/>
                </a:solidFill>
                <a:effectLst/>
                <a:latin typeface="Segoe UI" panose="020B0502040204020203" pitchFamily="34" charset="0"/>
              </a:rPr>
              <a:t>By using "val scala_df", we create a fixed value for the scala_dataframe, and then use the statement "select * from pysparkdftemptable", that returns all the data that we created in the temporary table in the previous step, and storing it in a table named sqlpool.dbo.PySparkTable</a:t>
            </a:r>
            <a:endParaRPr lang="en-IE" b="0" i="0" dirty="0">
              <a:solidFill>
                <a:srgbClr val="171717"/>
              </a:solidFill>
              <a:effectLst/>
              <a:latin typeface="Segoe UI" panose="020B0502040204020203" pitchFamily="34" charset="0"/>
            </a:endParaRPr>
          </a:p>
          <a:p>
            <a:endParaRPr lang="en-US" b="1" dirty="0"/>
          </a:p>
          <a:p>
            <a:r>
              <a:rPr lang="en-US" b="1" dirty="0"/>
              <a:t>Instructor notes and guidance.</a:t>
            </a:r>
          </a:p>
          <a:p>
            <a:endParaRPr lang="en-US" b="1" dirty="0"/>
          </a:p>
          <a:p>
            <a:r>
              <a:rPr lang="en-IE" dirty="0"/>
              <a:t>Just as you will transfer data from Spark to a dedicated SQL pool table, the reverse is true while transferring data between the two distributed systems</a:t>
            </a:r>
          </a:p>
          <a:p>
            <a:pPr marL="0" indent="0">
              <a:buFont typeface="Arial" panose="020B0604020202020204" pitchFamily="34" charset="0"/>
              <a:buNone/>
            </a:pPr>
            <a:endParaRPr lang="en-IE" b="0" i="0" dirty="0">
              <a:solidFill>
                <a:srgbClr val="171717"/>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dirty="0"/>
              <a:t>Recommended reading for this slide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200" b="1" dirty="0"/>
          </a:p>
          <a:p>
            <a:pPr marL="0" indent="0">
              <a:buFont typeface="Arial" panose="020B0604020202020204" pitchFamily="34" charset="0"/>
              <a:buNone/>
            </a:pPr>
            <a:r>
              <a:rPr lang="en-IE" b="0" i="0" dirty="0">
                <a:solidFill>
                  <a:srgbClr val="171717"/>
                </a:solidFill>
                <a:effectLst/>
                <a:latin typeface="Segoe UI" panose="020B0502040204020203" pitchFamily="34" charset="0"/>
              </a:rPr>
              <a:t>https://docs.microsoft.com/en-us/learn/modules/integrate-sql-apache-spark-pools-azure-synapse-analytics/10-transfer-data-outside-synapse-workspace-using-pyspark-connector</a:t>
            </a:r>
            <a:endParaRPr lang="en-GB" sz="1200" b="1" i="0" dirty="0">
              <a:solidFill>
                <a:srgbClr val="171717"/>
              </a:solidFill>
              <a:effectLst/>
              <a:latin typeface="Segoe UI" panose="020B0502040204020203" pitchFamily="34" charset="0"/>
            </a:endParaRPr>
          </a:p>
          <a:p>
            <a:pPr marL="0" indent="0">
              <a:buFont typeface="Arial" panose="020B0604020202020204" pitchFamily="34" charset="0"/>
              <a:buNone/>
            </a:pPr>
            <a:endParaRPr lang="en-IE" b="0" i="0" dirty="0">
              <a:solidFill>
                <a:srgbClr val="171717"/>
              </a:solidFill>
              <a:effectLst/>
              <a:latin typeface="Segoe UI" panose="020B0502040204020203" pitchFamily="34" charset="0"/>
            </a:endParaRPr>
          </a:p>
        </p:txBody>
      </p:sp>
    </p:spTree>
    <p:extLst>
      <p:ext uri="{BB962C8B-B14F-4D97-AF65-F5344CB8AC3E}">
        <p14:creationId xmlns:p14="http://schemas.microsoft.com/office/powerpoint/2010/main" val="30904040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space has been left deliberately blank</a:t>
            </a:r>
          </a:p>
          <a:p>
            <a:endParaRPr lang="en-US" dirty="0"/>
          </a:p>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8314624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space has been left deliberately blank</a:t>
            </a:r>
          </a:p>
          <a:p>
            <a:endParaRPr lang="en-GB" dirty="0"/>
          </a:p>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277812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b="1" dirty="0"/>
              <a:t>Instructor notes and guidance.</a:t>
            </a:r>
          </a:p>
          <a:p>
            <a:pPr>
              <a:lnSpc>
                <a:spcPct val="107000"/>
              </a:lnSpc>
              <a:spcAft>
                <a:spcPts val="800"/>
              </a:spcAft>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Introduce to the students that in this module they will </a:t>
            </a:r>
            <a:r>
              <a:rPr lang="en-GB" sz="6600" dirty="0">
                <a:effectLst/>
                <a:latin typeface="Calibri" panose="020F0502020204030204" pitchFamily="34" charset="0"/>
                <a:ea typeface="Calibri" panose="020F0502020204030204" pitchFamily="34" charset="0"/>
                <a:cs typeface="Times New Roman" panose="02020603050405020304" pitchFamily="18" charset="0"/>
              </a:rPr>
              <a:t>e</a:t>
            </a:r>
            <a:r>
              <a:rPr lang="en-GB" sz="6600" dirty="0"/>
              <a:t>xplore, transform, and load data into the Data Warehouse using Apache Spark</a:t>
            </a:r>
            <a:endParaRPr lang="en-US" sz="1800" dirty="0">
              <a:effectLst/>
              <a:latin typeface="Calibri" panose="020F0502020204030204" pitchFamily="34" charset="0"/>
              <a:cs typeface="Times New Roman" panose="02020603050405020304" pitchFamily="18" charset="0"/>
            </a:endParaRPr>
          </a:p>
          <a:p>
            <a:pPr>
              <a:lnSpc>
                <a:spcPct val="107000"/>
              </a:lnSpc>
              <a:spcAft>
                <a:spcPts val="800"/>
              </a:spcAft>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You will start out by talking about Spark at a technology agnostic level first, and then comment on how this is a specific component of Azure Synapse Analytics that can help you work with big data engineering workloads as Apache Spark intended. In the second slide we will focus on working with an Apache Spark cluster in Azure Synapse Analytics and how we can interact with this using notebooks. This </a:t>
            </a:r>
            <a:r>
              <a:rPr lang="en-IE" sz="1800" b="0" i="0" dirty="0">
                <a:solidFill>
                  <a:srgbClr val="171717"/>
                </a:solidFill>
                <a:effectLst/>
                <a:latin typeface="Segoe UI" panose="020B0502040204020203" pitchFamily="34" charset="0"/>
                <a:ea typeface="Calibri" panose="020F0502020204030204" pitchFamily="34" charset="0"/>
                <a:cs typeface="Times New Roman" panose="02020603050405020304" pitchFamily="18" charset="0"/>
              </a:rPr>
              <a:t>u</a:t>
            </a:r>
            <a:r>
              <a:rPr lang="en-IE" sz="1800" b="0" i="0" dirty="0">
                <a:solidFill>
                  <a:srgbClr val="171717"/>
                </a:solidFill>
                <a:effectLst/>
                <a:latin typeface="Segoe UI" panose="020B0502040204020203" pitchFamily="34" charset="0"/>
              </a:rPr>
              <a:t>se case will explore transforming data with DataFrames in Apache Spark pools in Azure Synapse Analytics. You will then explore how to integrate data from a Spark pool into a dedication SQL pool.</a:t>
            </a:r>
          </a:p>
          <a:p>
            <a:pPr>
              <a:lnSpc>
                <a:spcPct val="107000"/>
              </a:lnSpc>
              <a:spcAft>
                <a:spcPts val="800"/>
              </a:spcAft>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this lab, we take to opportunity </a:t>
            </a:r>
            <a:r>
              <a:rPr lang="en-GB" sz="2800" b="0" i="0" dirty="0">
                <a:solidFill>
                  <a:srgbClr val="24292E"/>
                </a:solidFill>
                <a:effectLst/>
                <a:latin typeface="-apple-system"/>
              </a:rPr>
              <a:t>to explore data stored in a data lake, transform the data, and load data into a relational data store. The student will explore Parquet and JSON files and use techniques to query and transform JSON files with hierarchical structures. Then the student will use Apache Spark to load data into the data warehouse and join Parquet data in the data lake with data in the dedicated SQL pool.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7/20/2021 11:01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pPr>
              <a:lnSpc>
                <a:spcPct val="107000"/>
              </a:lnSpc>
              <a:spcAft>
                <a:spcPts val="80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In the lab, we take the opportunity to</a:t>
            </a:r>
            <a:r>
              <a:rPr lang="en-GB" sz="1100" b="0" i="0" dirty="0">
                <a:solidFill>
                  <a:srgbClr val="24292E"/>
                </a:solidFill>
                <a:effectLst/>
                <a:latin typeface="-apple-system"/>
              </a:rPr>
              <a:t> explore data stored in a data lake, transform the data, and load data into a relational data store. The student will explore Parquet and JSON files and use techniques to query and transform JSON files with hierarchical structures. Then the student will use Apache Spark to load data into the data warehouse and join Parquet data in the data lake with data in the dedicated SQL pool. In this lab you will:</a:t>
            </a:r>
          </a:p>
          <a:p>
            <a:pPr>
              <a:lnSpc>
                <a:spcPct val="107000"/>
              </a:lnSpc>
              <a:spcAft>
                <a:spcPts val="800"/>
              </a:spcAft>
            </a:pPr>
            <a:endParaRPr lang="en-GB" sz="9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lvl="0" indent="-228600" algn="l" defTabSz="914400" rtl="0" eaLnBrk="1" fontAlgn="auto" latinLnBrk="0" hangingPunct="1">
              <a:lnSpc>
                <a:spcPct val="107000"/>
              </a:lnSpc>
              <a:spcBef>
                <a:spcPts val="0"/>
              </a:spcBef>
              <a:spcAft>
                <a:spcPts val="800"/>
              </a:spcAft>
              <a:buClrTx/>
              <a:buSzTx/>
              <a:buFont typeface="+mj-lt"/>
              <a:buAutoNum type="arabicPeriod"/>
              <a:tabLst/>
              <a:defRPr/>
            </a:pPr>
            <a:r>
              <a:rPr lang="en-US" sz="900" dirty="0">
                <a:latin typeface="+mj-lt"/>
                <a:cs typeface="Segoe UI Semilight"/>
              </a:rPr>
              <a:t>Perform Data Exploration in Synapse Studio</a:t>
            </a:r>
          </a:p>
          <a:p>
            <a:pPr marL="228600" marR="0" lvl="0" indent="-228600" algn="l" defTabSz="914400" rtl="0" eaLnBrk="1" fontAlgn="auto" latinLnBrk="0" hangingPunct="1">
              <a:lnSpc>
                <a:spcPct val="107000"/>
              </a:lnSpc>
              <a:spcBef>
                <a:spcPts val="0"/>
              </a:spcBef>
              <a:spcAft>
                <a:spcPts val="800"/>
              </a:spcAft>
              <a:buClrTx/>
              <a:buSzTx/>
              <a:buFont typeface="+mj-lt"/>
              <a:buAutoNum type="arabicPeriod"/>
              <a:tabLst/>
              <a:defRPr/>
            </a:pPr>
            <a:r>
              <a:rPr lang="en-GB" sz="900" dirty="0">
                <a:latin typeface="+mj-lt"/>
                <a:cs typeface="Segoe UI Semilight"/>
              </a:rPr>
              <a:t>Ingest data with Spark notebooks in Azure Synapse Analytics</a:t>
            </a:r>
            <a:endParaRPr lang="en-US" sz="900" dirty="0"/>
          </a:p>
          <a:p>
            <a:pPr marL="228600" marR="0" lvl="0" indent="-228600" algn="l" defTabSz="914400" rtl="0" eaLnBrk="1" fontAlgn="auto" latinLnBrk="0" hangingPunct="1">
              <a:lnSpc>
                <a:spcPct val="107000"/>
              </a:lnSpc>
              <a:spcBef>
                <a:spcPts val="0"/>
              </a:spcBef>
              <a:spcAft>
                <a:spcPts val="800"/>
              </a:spcAft>
              <a:buClrTx/>
              <a:buSzTx/>
              <a:buFont typeface="+mj-lt"/>
              <a:buAutoNum type="arabicPeriod"/>
              <a:tabLst/>
              <a:defRPr/>
            </a:pPr>
            <a:r>
              <a:rPr lang="en-GB" sz="900" dirty="0">
                <a:latin typeface="+mj-lt"/>
                <a:cs typeface="Segoe UI Semilight"/>
              </a:rPr>
              <a:t>Transform data with DataFrames in Spark pools in Azure Synapse Analytics</a:t>
            </a:r>
          </a:p>
          <a:p>
            <a:pPr marL="228600" marR="0" lvl="0" indent="-228600" algn="l" defTabSz="914400" rtl="0" eaLnBrk="1" fontAlgn="auto" latinLnBrk="0" hangingPunct="1">
              <a:lnSpc>
                <a:spcPct val="107000"/>
              </a:lnSpc>
              <a:spcBef>
                <a:spcPts val="0"/>
              </a:spcBef>
              <a:spcAft>
                <a:spcPts val="800"/>
              </a:spcAft>
              <a:buClrTx/>
              <a:buSzTx/>
              <a:buFont typeface="+mj-lt"/>
              <a:buAutoNum type="arabicPeriod"/>
              <a:tabLst/>
              <a:defRPr/>
            </a:pPr>
            <a:r>
              <a:rPr lang="en-GB" sz="900" dirty="0">
                <a:latin typeface="+mj-lt"/>
                <a:cs typeface="Segoe UI Semilight"/>
              </a:rPr>
              <a:t>Integrate SQL and Spark pools in Azure Synapse Analytics</a:t>
            </a:r>
            <a:endParaRPr lang="en-US" sz="900" dirty="0"/>
          </a:p>
          <a:p>
            <a:pPr marL="0" marR="0" lvl="0" indent="0" algn="l" defTabSz="914400" rtl="0" eaLnBrk="1" fontAlgn="auto" latinLnBrk="0" hangingPunct="1">
              <a:lnSpc>
                <a:spcPct val="107000"/>
              </a:lnSpc>
              <a:spcBef>
                <a:spcPts val="0"/>
              </a:spcBef>
              <a:spcAft>
                <a:spcPts val="800"/>
              </a:spcAft>
              <a:buClrTx/>
              <a:buSzTx/>
              <a:buFontTx/>
              <a:buNone/>
              <a:tabLst/>
              <a:defRPr/>
            </a:pPr>
            <a:endParaRPr lang="en-US" sz="900" dirty="0"/>
          </a:p>
          <a:p>
            <a:endParaRPr lang="en-US" dirty="0"/>
          </a:p>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9411060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slide is an optional slide that you can use to show a high-level overview of the technologies used in the lab.</a:t>
            </a:r>
          </a:p>
          <a:p>
            <a:endParaRPr lang="en-GB" dirty="0"/>
          </a:p>
          <a:p>
            <a:r>
              <a:rPr lang="en-GB" b="0" i="0" dirty="0">
                <a:solidFill>
                  <a:srgbClr val="24292E"/>
                </a:solidFill>
                <a:effectLst/>
                <a:latin typeface="-apple-system"/>
              </a:rPr>
              <a:t>This lab teaches you how to explore data stored in a data lake, transform the data, and load data into a relational data store. You will explore Parquet and JSON files and use techniques to query and transform JSON files with hierarchical structures. Then you will use Apache Spark to load data into the data warehouse and join Parquet data in the data lake with data in the dedicated SQL pool.</a:t>
            </a:r>
            <a:endParaRPr lang="en-GB" dirty="0"/>
          </a:p>
        </p:txBody>
      </p:sp>
      <p:sp>
        <p:nvSpPr>
          <p:cNvPr id="4" name="Slide Number Placeholder 3"/>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32A91C5-55F5-41ED-A420-47CA44C170D1}"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21</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84206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Answers</a:t>
            </a:r>
          </a:p>
          <a:p>
            <a:endParaRPr lang="en-US" b="1" dirty="0"/>
          </a:p>
          <a:p>
            <a:r>
              <a:rPr lang="en-US" sz="1800" b="0" i="0" u="none" strike="noStrike" dirty="0">
                <a:solidFill>
                  <a:srgbClr val="000000"/>
                </a:solidFill>
                <a:effectLst/>
                <a:latin typeface="Segoe UI" panose="020B0502040204020203" pitchFamily="34" charset="0"/>
              </a:rPr>
              <a:t>Question 1 – </a:t>
            </a:r>
            <a:r>
              <a:rPr lang="en-US" sz="1200" b="1" dirty="0">
                <a:solidFill>
                  <a:srgbClr val="0078D3"/>
                </a:solidFill>
                <a:latin typeface="Segoe UI"/>
              </a:rPr>
              <a:t>df.printSchema</a:t>
            </a:r>
            <a:r>
              <a:rPr lang="en-US" sz="1200" dirty="0">
                <a:solidFill>
                  <a:srgbClr val="0078D3"/>
                </a:solidFill>
                <a:latin typeface="Segoe UI"/>
              </a:rPr>
              <a:t>()</a:t>
            </a:r>
          </a:p>
          <a:p>
            <a:endParaRPr lang="en-US" sz="1200" dirty="0">
              <a:solidFill>
                <a:srgbClr val="0078D3"/>
              </a:solidFill>
              <a:latin typeface="Segoe UI"/>
            </a:endParaRPr>
          </a:p>
          <a:p>
            <a:r>
              <a:rPr lang="en-US" sz="1200" dirty="0">
                <a:solidFill>
                  <a:srgbClr val="0078D3"/>
                </a:solidFill>
                <a:latin typeface="Segoe UI"/>
              </a:rPr>
              <a:t>Question 2 - </a:t>
            </a:r>
            <a:r>
              <a:rPr lang="en-GB" sz="1200" dirty="0">
                <a:solidFill>
                  <a:srgbClr val="0078D3"/>
                </a:solidFill>
                <a:latin typeface="Segoe UI"/>
              </a:rPr>
              <a:t>Create a temporary view of the data within the DataFrame using </a:t>
            </a:r>
            <a:r>
              <a:rPr lang="en-GB" sz="1200" b="1" dirty="0">
                <a:solidFill>
                  <a:srgbClr val="0078D3"/>
                </a:solidFill>
                <a:latin typeface="Segoe UI"/>
              </a:rPr>
              <a:t>df.createOrReplaceTempView</a:t>
            </a:r>
            <a:r>
              <a:rPr lang="en-GB" sz="1200" dirty="0">
                <a:solidFill>
                  <a:srgbClr val="0078D3"/>
                </a:solidFill>
                <a:latin typeface="Segoe UI"/>
              </a:rPr>
              <a:t>(“NameOfView”)</a:t>
            </a:r>
          </a:p>
          <a:p>
            <a:endParaRPr lang="en-GB" sz="1200" dirty="0">
              <a:solidFill>
                <a:srgbClr val="0078D3"/>
              </a:solidFill>
              <a:latin typeface="Segoe UI"/>
            </a:endParaRPr>
          </a:p>
          <a:p>
            <a:r>
              <a:rPr lang="en-GB" sz="1200" dirty="0">
                <a:solidFill>
                  <a:srgbClr val="0078D3"/>
                </a:solidFill>
                <a:latin typeface="Segoe UI"/>
              </a:rPr>
              <a:t>Question 3 - </a:t>
            </a:r>
            <a:r>
              <a:rPr lang="en-US" sz="1200" dirty="0">
                <a:solidFill>
                  <a:srgbClr val="0078D3"/>
                </a:solidFill>
                <a:latin typeface="Segoe UI"/>
              </a:rPr>
              <a:t>By using the </a:t>
            </a:r>
            <a:r>
              <a:rPr lang="en-US" sz="1200" b="1" dirty="0">
                <a:solidFill>
                  <a:srgbClr val="0078D3"/>
                </a:solidFill>
                <a:latin typeface="Segoe UI"/>
              </a:rPr>
              <a:t>magic %% </a:t>
            </a:r>
            <a:r>
              <a:rPr lang="en-US" sz="1200" dirty="0">
                <a:solidFill>
                  <a:srgbClr val="0078D3"/>
                </a:solidFill>
                <a:latin typeface="Segoe UI"/>
              </a:rPr>
              <a:t>command followed by the language, i.e. %%SQL</a:t>
            </a:r>
            <a:endParaRPr lang="en-US" dirty="0"/>
          </a:p>
          <a:p>
            <a:endParaRPr lang="en-IN"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843373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b="1" dirty="0"/>
              <a:t>Instructor notes and guidance.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kern="1200" dirty="0">
              <a:solidFill>
                <a:schemeClr val="tx1"/>
              </a:solidFill>
              <a:effectLst/>
              <a:ea typeface="+mn-ea"/>
            </a:endParaRPr>
          </a:p>
          <a:p>
            <a:r>
              <a:rPr lang="en-US" sz="900" kern="1200" dirty="0">
                <a:solidFill>
                  <a:schemeClr val="tx1"/>
                </a:solidFill>
                <a:effectLst/>
                <a:ea typeface="+mn-ea"/>
              </a:rPr>
              <a:t>The next steps is suggested post course learning materials to reinforce what they have learned in the module.</a:t>
            </a:r>
          </a:p>
          <a:p>
            <a:endParaRPr lang="en-US" sz="900" kern="1200" dirty="0">
              <a:solidFill>
                <a:schemeClr val="tx1"/>
              </a:solidFill>
              <a:effectLst/>
              <a:ea typeface="+mn-ea"/>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1772553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endParaRPr lang="en-US" dirty="0"/>
          </a:p>
          <a:p>
            <a:r>
              <a:rPr lang="en-US" dirty="0"/>
              <a:t>This space has been left deliberately blank</a:t>
            </a:r>
          </a:p>
          <a:p>
            <a:endParaRPr lang="en-GB"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7/20/2021 11:01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37975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space has been left deliberately blank.</a:t>
            </a:r>
          </a:p>
          <a:p>
            <a:endParaRPr lang="en-US" dirty="0"/>
          </a:p>
          <a:p>
            <a:endParaRPr lang="en-IN"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68747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a:t>
            </a:r>
          </a:p>
          <a:p>
            <a:endParaRPr lang="en-US" dirty="0"/>
          </a:p>
          <a:p>
            <a:r>
              <a:rPr lang="en-US" dirty="0"/>
              <a:t>This space has been left deliberately blank</a:t>
            </a:r>
          </a:p>
          <a:p>
            <a:endParaRPr lang="en-US"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16789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800" b="1" i="0" u="none" strike="noStrike" dirty="0">
                <a:solidFill>
                  <a:srgbClr val="000000"/>
                </a:solidFill>
                <a:effectLst/>
                <a:latin typeface="Helvetica Neue"/>
              </a:rPr>
              <a:t>Talking Points:</a:t>
            </a:r>
            <a:endParaRPr lang="en-US" sz="1100" b="0" i="0" dirty="0">
              <a:solidFill>
                <a:srgbClr val="444444"/>
              </a:solidFill>
              <a:effectLst/>
              <a:latin typeface="Calibri" panose="020F0502020204030204" pitchFamily="34" charset="0"/>
            </a:endParaRPr>
          </a:p>
          <a:p>
            <a:pPr algn="l" rtl="0" fontAlgn="base"/>
            <a:r>
              <a:rPr lang="en-US" sz="1800" b="0" i="0" dirty="0">
                <a:solidFill>
                  <a:srgbClr val="444444"/>
                </a:solidFill>
                <a:effectLst/>
                <a:latin typeface="Helvetica Neue"/>
              </a:rPr>
              <a:t>​</a:t>
            </a:r>
          </a:p>
          <a:p>
            <a:pPr algn="l" rtl="0" fontAlgn="base"/>
            <a:r>
              <a:rPr lang="en-US" sz="1800" b="1" i="1" dirty="0">
                <a:solidFill>
                  <a:srgbClr val="444444"/>
                </a:solidFill>
                <a:effectLst/>
                <a:latin typeface="Helvetica Neue"/>
              </a:rPr>
              <a:t>Apache Spark:</a:t>
            </a:r>
            <a:endParaRPr lang="en-US" sz="1100" b="1" i="1" dirty="0">
              <a:solidFill>
                <a:srgbClr val="444444"/>
              </a:solidFill>
              <a:effectLst/>
              <a:latin typeface="Calibri" panose="020F0502020204030204" pitchFamily="34" charset="0"/>
            </a:endParaRPr>
          </a:p>
          <a:p>
            <a:pPr algn="l" rtl="0" fontAlgn="base"/>
            <a:r>
              <a:rPr lang="en-IE" sz="1800" b="0" i="0" u="none" strike="noStrike" dirty="0">
                <a:solidFill>
                  <a:srgbClr val="171717"/>
                </a:solidFill>
                <a:effectLst/>
                <a:latin typeface="Segoe UI" panose="020B0502040204020203" pitchFamily="34" charset="0"/>
              </a:rPr>
              <a:t>Apache Spark is a parallel processing framework that supports in-memory processing to boost the performance of big-data analytic applications. </a:t>
            </a:r>
            <a:r>
              <a:rPr lang="en-US" sz="1800" b="0" i="0" dirty="0">
                <a:solidFill>
                  <a:srgbClr val="444444"/>
                </a:solidFill>
                <a:effectLst/>
                <a:latin typeface="Segoe UI" panose="020B0502040204020203" pitchFamily="34" charset="0"/>
              </a:rPr>
              <a:t>​</a:t>
            </a:r>
            <a:r>
              <a:rPr lang="en-IE" sz="1800" b="0" i="0" u="none" strike="noStrike" dirty="0">
                <a:solidFill>
                  <a:srgbClr val="171717"/>
                </a:solidFill>
                <a:effectLst/>
                <a:latin typeface="Segoe UI" panose="020B0502040204020203" pitchFamily="34" charset="0"/>
              </a:rPr>
              <a:t>Apache Spark in Azure Synapse Analytics is one of Microsoft's implementations of Apache Spark in the cloud. Azure Synapse makes it easy to create and configure a Spark pool in Azure Synapse Analytics. Spark pools in Azure Synapse are compatible with Azure Storage and Azure Data Lake Generation 2 Storage, so you can use Azure Spark pools to process your data stored in Azure.</a:t>
            </a:r>
            <a:r>
              <a:rPr lang="en-US" sz="1800" b="0" i="0" dirty="0">
                <a:solidFill>
                  <a:srgbClr val="444444"/>
                </a:solidFill>
                <a:effectLst/>
                <a:latin typeface="Segoe UI" panose="020B0502040204020203" pitchFamily="34" charset="0"/>
              </a:rPr>
              <a:t>​</a:t>
            </a:r>
          </a:p>
          <a:p>
            <a:pPr algn="l" rtl="0" fontAlgn="base"/>
            <a:endParaRPr lang="en-US" sz="1800" b="0" i="0" dirty="0">
              <a:solidFill>
                <a:srgbClr val="444444"/>
              </a:solidFill>
              <a:effectLst/>
              <a:latin typeface="Segoe UI" panose="020B0502040204020203" pitchFamily="34" charset="0"/>
            </a:endParaRPr>
          </a:p>
          <a:p>
            <a:pPr algn="l" rtl="0" fontAlgn="base"/>
            <a:r>
              <a:rPr lang="en-US" sz="1800" b="1" i="1" dirty="0">
                <a:solidFill>
                  <a:srgbClr val="444444"/>
                </a:solidFill>
                <a:effectLst/>
                <a:latin typeface="Segoe UI" panose="020B0502040204020203" pitchFamily="34" charset="0"/>
              </a:rPr>
              <a:t>Spark architecture</a:t>
            </a:r>
          </a:p>
          <a:p>
            <a:pPr algn="l" rtl="0" fontAlgn="base"/>
            <a:r>
              <a:rPr lang="en-US" sz="1800" b="0" i="0" dirty="0">
                <a:solidFill>
                  <a:srgbClr val="444444"/>
                </a:solidFill>
                <a:effectLst/>
                <a:latin typeface="Segoe UI" panose="020B0502040204020203" pitchFamily="34" charset="0"/>
              </a:rPr>
              <a:t>The architecture depicted in this slide shows the components of Spark. Spark is compatible with Azure Storage and Azure Data Lake Storage. </a:t>
            </a:r>
            <a:r>
              <a:rPr lang="en-GB" sz="2800" b="0" i="0" dirty="0">
                <a:solidFill>
                  <a:srgbClr val="171717"/>
                </a:solidFill>
                <a:effectLst/>
                <a:latin typeface="Segoe UI" panose="020B0502040204020203" pitchFamily="34" charset="0"/>
              </a:rPr>
              <a:t>Apache Spark in Azure Synapse uses YARN </a:t>
            </a:r>
            <a:r>
              <a:rPr lang="en-GB" sz="2800" b="0" i="0" u="none" strike="noStrike" dirty="0">
                <a:effectLst/>
                <a:latin typeface="Segoe UI" panose="020B0502040204020203" pitchFamily="34" charset="0"/>
                <a:hlinkClick r:id="rId3"/>
              </a:rPr>
              <a:t>Apache Hadoop YARN</a:t>
            </a:r>
            <a:r>
              <a:rPr lang="en-GB" sz="2800" b="0" i="0" u="none" strike="noStrike" dirty="0">
                <a:solidFill>
                  <a:srgbClr val="171717"/>
                </a:solidFill>
                <a:effectLst/>
                <a:latin typeface="Segoe UI" panose="020B0502040204020203" pitchFamily="34" charset="0"/>
              </a:rPr>
              <a:t>. Yarn</a:t>
            </a:r>
            <a:r>
              <a:rPr lang="en-GB" sz="2800" b="0" i="0" dirty="0">
                <a:solidFill>
                  <a:srgbClr val="171717"/>
                </a:solidFill>
                <a:effectLst/>
                <a:latin typeface="Segoe UI" panose="020B0502040204020203" pitchFamily="34" charset="0"/>
              </a:rPr>
              <a:t> controls the maximum sum of memory used by all containers on each of the Spark nodes. </a:t>
            </a:r>
          </a:p>
          <a:p>
            <a:pPr algn="l" rtl="0" fontAlgn="base"/>
            <a:endParaRPr lang="en-GB" sz="2800" b="0" i="0" dirty="0">
              <a:solidFill>
                <a:srgbClr val="171717"/>
              </a:solidFill>
              <a:effectLst/>
              <a:latin typeface="Segoe UI" panose="020B0502040204020203" pitchFamily="34" charset="0"/>
            </a:endParaRPr>
          </a:p>
          <a:p>
            <a:pPr algn="l" rtl="0" fontAlgn="base"/>
            <a:r>
              <a:rPr lang="en-GB" sz="2800" b="0" i="0" dirty="0">
                <a:solidFill>
                  <a:srgbClr val="171717"/>
                </a:solidFill>
                <a:effectLst/>
                <a:latin typeface="Segoe UI" panose="020B0502040204020203" pitchFamily="34" charset="0"/>
              </a:rPr>
              <a:t>The spark core engine is a distributed execution engine. On top is the distributed execution engine, you can have different functionalities that can interact with the Spark core engine that you will add as required. Examples include Spark SQL for interactive queries, Spark Mlib for machine learning and GraphX for graph computations. This enables you to set up diverse workloads on a single platform. </a:t>
            </a:r>
          </a:p>
          <a:p>
            <a:pPr algn="l" rtl="0" fontAlgn="base"/>
            <a:r>
              <a:rPr lang="en-IE" sz="1800" b="0" i="0" dirty="0">
                <a:solidFill>
                  <a:srgbClr val="444444"/>
                </a:solidFill>
                <a:effectLst/>
                <a:latin typeface="Segoe UI" panose="020B0502040204020203" pitchFamily="34" charset="0"/>
              </a:rPr>
              <a:t>​</a:t>
            </a:r>
            <a:endParaRPr lang="en-IE" sz="1100" b="0" i="0" dirty="0">
              <a:solidFill>
                <a:srgbClr val="444444"/>
              </a:solidFill>
              <a:effectLst/>
              <a:latin typeface="Calibri" panose="020F0502020204030204" pitchFamily="34" charset="0"/>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800" b="1" dirty="0"/>
              <a:t>Instructor notes and guidance.</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800" b="1" i="0" u="none" strike="noStrike" dirty="0">
              <a:solidFill>
                <a:srgbClr val="000000"/>
              </a:solidFill>
              <a:effectLst/>
              <a:latin typeface="Helvetica Neue"/>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2800" b="0" i="0" dirty="0">
                <a:solidFill>
                  <a:srgbClr val="000000"/>
                </a:solidFill>
                <a:effectLst/>
                <a:latin typeface="Segoe UI" panose="020B0502040204020203" pitchFamily="34" charset="0"/>
              </a:rPr>
              <a:t>Note that this architecture is both valid for Apache Spark pools in Azure Synapse Analytics as well as for Azure Databricks. It outlines the general understanding of what Apache Spark is and how it interacts with different services. </a:t>
            </a:r>
            <a:r>
              <a:rPr lang="en-IE" sz="1800" b="0" i="0" dirty="0">
                <a:solidFill>
                  <a:srgbClr val="444444"/>
                </a:solidFill>
                <a:effectLst/>
                <a:latin typeface="Helvetica Neue"/>
              </a:rPr>
              <a:t>​</a:t>
            </a:r>
            <a:endParaRPr lang="en-IE" sz="1100" b="0" i="0" dirty="0">
              <a:solidFill>
                <a:srgbClr val="444444"/>
              </a:solidFill>
              <a:effectLst/>
              <a:latin typeface="Calibri" panose="020F0502020204030204"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IE" sz="1800" b="0" i="0" dirty="0">
                <a:solidFill>
                  <a:srgbClr val="444444"/>
                </a:solidFill>
                <a:effectLst/>
                <a:latin typeface="Helvetica Neue"/>
              </a:rPr>
              <a:t>​</a:t>
            </a:r>
            <a:endParaRPr lang="en-US" sz="110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1100" b="1" dirty="0"/>
              <a:t>Recommended reading for this slide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100" b="1"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100" b="0" dirty="0"/>
              <a:t>https://docs.microsoft.com/en-us/learn/modules/understand-big-data-engineering-with-apache-spark-azure-synapse-analytics/2-what-is-apache-spark-pool</a:t>
            </a:r>
            <a:endParaRPr lang="en-IE" sz="1100" b="0" i="0" dirty="0">
              <a:solidFill>
                <a:srgbClr val="444444"/>
              </a:solidFill>
              <a:effectLst/>
              <a:latin typeface="Calibri" panose="020F0502020204030204"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1"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405006-39C0-45CB-A090-104C625ABA2D}" type="slidenum">
              <a:rPr kumimoji="0" lang="en-US" sz="1800" b="0" i="0" u="none" strike="noStrike" kern="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2596220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800" b="1" i="0" u="none" strike="noStrike" dirty="0">
                <a:solidFill>
                  <a:srgbClr val="000000"/>
                </a:solidFill>
                <a:effectLst/>
                <a:latin typeface="Helvetica Neue"/>
              </a:rPr>
              <a:t>Talking Points:</a:t>
            </a:r>
            <a:endParaRPr lang="en-US" sz="1100" b="0" i="0" dirty="0">
              <a:solidFill>
                <a:srgbClr val="444444"/>
              </a:solidFill>
              <a:effectLst/>
              <a:latin typeface="Calibri" panose="020F0502020204030204" pitchFamily="34" charset="0"/>
            </a:endParaRPr>
          </a:p>
          <a:p>
            <a:pPr algn="l" rtl="0" fontAlgn="base"/>
            <a:endParaRPr lang="en-US" sz="1100" b="0" i="0" dirty="0">
              <a:solidFill>
                <a:srgbClr val="444444"/>
              </a:solidFill>
              <a:effectLst/>
              <a:latin typeface="Calibri" panose="020F0502020204030204" pitchFamily="34" charset="0"/>
            </a:endParaRPr>
          </a:p>
          <a:p>
            <a:pPr algn="l"/>
            <a:r>
              <a:rPr lang="en-GB" sz="2800" b="0" i="0" dirty="0">
                <a:solidFill>
                  <a:srgbClr val="171717"/>
                </a:solidFill>
                <a:effectLst/>
                <a:latin typeface="Segoe UI" panose="020B0502040204020203" pitchFamily="34" charset="0"/>
              </a:rPr>
              <a:t>Within Azure Synapse Analytics, Apache Spark applications run as independent sets of processes on a pool, coordinated by the SparkContext object in your main program (called the driver program). The SparkContext can connect to the cluster manager, which allocates resources across applications. The cluster manager is Apache Hadoop YARN. Once connected, Spark acquires executors on nodes in the pool, which are processes that run computations and store data for your application. Next, it sends your application code (defined by JAR or Python files passed to SparkContext) to the executors. Finally, SparkContext sends tasks to the executors to run.</a:t>
            </a:r>
          </a:p>
          <a:p>
            <a:pPr algn="l"/>
            <a:endParaRPr lang="en-GB" sz="2800" b="0" i="0" dirty="0">
              <a:solidFill>
                <a:srgbClr val="171717"/>
              </a:solidFill>
              <a:effectLst/>
              <a:latin typeface="Segoe UI" panose="020B0502040204020203" pitchFamily="34" charset="0"/>
            </a:endParaRPr>
          </a:p>
          <a:p>
            <a:pPr algn="l"/>
            <a:r>
              <a:rPr lang="en-GB" sz="2800" b="0" i="0" dirty="0">
                <a:solidFill>
                  <a:srgbClr val="171717"/>
                </a:solidFill>
                <a:effectLst/>
                <a:latin typeface="Segoe UI" panose="020B0502040204020203" pitchFamily="34" charset="0"/>
              </a:rPr>
              <a:t>The SparkContext runs the user's main function and executes the various parallel operations on the nodes. Then, the SparkContext collects the results of the operations. The nodes read and write data from and to the file system. The nodes also cache transformed data in-memory as Resilient Distributed Datasets (RDDs).</a:t>
            </a:r>
          </a:p>
          <a:p>
            <a:pPr algn="l"/>
            <a:endParaRPr lang="en-GB" sz="2800" b="0" i="0" dirty="0">
              <a:solidFill>
                <a:srgbClr val="171717"/>
              </a:solidFill>
              <a:effectLst/>
              <a:latin typeface="Segoe UI" panose="020B0502040204020203" pitchFamily="34" charset="0"/>
            </a:endParaRPr>
          </a:p>
          <a:p>
            <a:pPr algn="l"/>
            <a:r>
              <a:rPr lang="en-GB" sz="4000" b="0" i="0" dirty="0">
                <a:solidFill>
                  <a:srgbClr val="171717"/>
                </a:solidFill>
                <a:effectLst/>
                <a:latin typeface="Segoe UI" panose="020B0502040204020203" pitchFamily="34" charset="0"/>
              </a:rPr>
              <a:t>The SparkContext connects to the Apache Spark pool and is responsible for converting an application to a directed acyclic graph (DAG). The graph consists of individual tasks that get executed within an executor process on the nodes. Each application gets its own executor processes, which stay up for the duration of the whole application and runs tasks in multiple threads.</a:t>
            </a:r>
            <a:endParaRPr lang="en-US" sz="1100" b="0" i="0" dirty="0">
              <a:solidFill>
                <a:srgbClr val="444444"/>
              </a:solidFill>
              <a:effectLst/>
              <a:latin typeface="Calibri" panose="020F0502020204030204" pitchFamily="34" charset="0"/>
            </a:endParaRPr>
          </a:p>
          <a:p>
            <a:pPr algn="l" rtl="0" fontAlgn="base"/>
            <a:r>
              <a:rPr lang="en-US" sz="1800" b="0" i="0" dirty="0">
                <a:solidFill>
                  <a:srgbClr val="444444"/>
                </a:solidFill>
                <a:effectLst/>
                <a:latin typeface="Helvetica Neue"/>
              </a:rPr>
              <a:t>​</a:t>
            </a:r>
          </a:p>
          <a:p>
            <a:pPr algn="l" rtl="0" fontAlgn="base"/>
            <a:r>
              <a:rPr lang="en-GB" sz="2800" b="1" i="1" dirty="0">
                <a:solidFill>
                  <a:srgbClr val="171717"/>
                </a:solidFill>
                <a:effectLst/>
                <a:latin typeface="Segoe UI" panose="020B0502040204020203" pitchFamily="34" charset="0"/>
              </a:rPr>
              <a:t>Benefits of Spark pools in Azure Synapse Analytics</a:t>
            </a:r>
          </a:p>
          <a:p>
            <a:pPr algn="l" rtl="0" fontAlgn="base"/>
            <a:endParaRPr lang="en-GB" sz="2800" b="1" i="1" dirty="0">
              <a:solidFill>
                <a:srgbClr val="171717"/>
              </a:solidFill>
              <a:effectLst/>
              <a:latin typeface="Segoe UI" panose="020B0502040204020203" pitchFamily="34" charset="0"/>
            </a:endParaRPr>
          </a:p>
          <a:p>
            <a:pPr algn="l" rtl="0" fontAlgn="base"/>
            <a:r>
              <a:rPr lang="en-GB" sz="2800" b="0" i="0" dirty="0">
                <a:solidFill>
                  <a:srgbClr val="171717"/>
                </a:solidFill>
                <a:effectLst/>
                <a:latin typeface="Segoe UI" panose="020B0502040204020203" pitchFamily="34" charset="0"/>
              </a:rPr>
              <a:t>Some benefits of Spark Pools in Azure Synapse Analytics are as follows:</a:t>
            </a:r>
          </a:p>
          <a:p>
            <a:pPr algn="l" rtl="0" fontAlgn="base"/>
            <a:endParaRPr lang="en-GB" sz="2800" b="0" i="0" u="none" strike="noStrike" dirty="0">
              <a:solidFill>
                <a:srgbClr val="171717"/>
              </a:solidFill>
              <a:effectLst/>
              <a:latin typeface="Segoe UI" panose="020B0502040204020203" pitchFamily="34" charset="0"/>
            </a:endParaRPr>
          </a:p>
          <a:p>
            <a:pPr algn="l" rtl="0" fontAlgn="base"/>
            <a:r>
              <a:rPr lang="en-IE" sz="1800" b="0" i="1" u="none" strike="noStrike" dirty="0">
                <a:solidFill>
                  <a:srgbClr val="000000"/>
                </a:solidFill>
                <a:effectLst/>
                <a:latin typeface="Helvetica Neue"/>
              </a:rPr>
              <a:t>Speed and efficiency: </a:t>
            </a:r>
            <a:r>
              <a:rPr lang="en-US" sz="1800" b="0" i="0" dirty="0">
                <a:solidFill>
                  <a:srgbClr val="444444"/>
                </a:solidFill>
                <a:effectLst/>
                <a:latin typeface="Helvetica Neue"/>
              </a:rPr>
              <a:t>​</a:t>
            </a:r>
          </a:p>
          <a:p>
            <a:pPr algn="l" rtl="0" fontAlgn="base">
              <a:buFont typeface="Arial" panose="020B0604020202020204" pitchFamily="34" charset="0"/>
              <a:buChar char="•"/>
            </a:pPr>
            <a:r>
              <a:rPr lang="en-IE" sz="1800" b="0" i="0" u="none" strike="noStrike" dirty="0">
                <a:solidFill>
                  <a:srgbClr val="000000"/>
                </a:solidFill>
                <a:effectLst/>
                <a:latin typeface="Helvetica Neue"/>
              </a:rPr>
              <a:t>Spark instances start in approximately 2 minutes for fewer than 60 nodes and approximately 5 minutes for more than 60 nodes. The instance shuts down, by default, 5 minutes after the last job executed unless it is kept alive by a notebook connection.</a:t>
            </a:r>
            <a:r>
              <a:rPr lang="en-US" sz="1800" b="0" i="0" dirty="0">
                <a:solidFill>
                  <a:srgbClr val="444444"/>
                </a:solidFill>
                <a:effectLst/>
                <a:latin typeface="Helvetica Neue"/>
              </a:rPr>
              <a:t>​</a:t>
            </a:r>
            <a:endParaRPr lang="en-US" sz="1800" b="0" i="0" dirty="0">
              <a:solidFill>
                <a:srgbClr val="444444"/>
              </a:solidFill>
              <a:effectLst/>
              <a:latin typeface="Arial" panose="020B0604020202020204" pitchFamily="34" charset="0"/>
            </a:endParaRPr>
          </a:p>
          <a:p>
            <a:pPr algn="l" rtl="0" fontAlgn="base"/>
            <a:r>
              <a:rPr lang="en-IE" sz="1800" b="0" i="0" dirty="0">
                <a:solidFill>
                  <a:srgbClr val="444444"/>
                </a:solidFill>
                <a:effectLst/>
                <a:latin typeface="Helvetica Neue"/>
              </a:rPr>
              <a:t>​</a:t>
            </a:r>
            <a:endParaRPr lang="en-IE" sz="1100" b="0" i="0" dirty="0">
              <a:solidFill>
                <a:srgbClr val="444444"/>
              </a:solidFill>
              <a:effectLst/>
              <a:latin typeface="Calibri" panose="020F0502020204030204" pitchFamily="34" charset="0"/>
            </a:endParaRPr>
          </a:p>
          <a:p>
            <a:pPr algn="l" rtl="0" fontAlgn="base"/>
            <a:r>
              <a:rPr lang="en-IE" sz="1800" b="0" i="1" u="none" strike="noStrike" dirty="0">
                <a:solidFill>
                  <a:srgbClr val="000000"/>
                </a:solidFill>
                <a:effectLst/>
                <a:latin typeface="Helvetica Neue"/>
              </a:rPr>
              <a:t>Ease of creation and use including Pre-Loaded Anaconda libraries</a:t>
            </a:r>
            <a:r>
              <a:rPr lang="en-US" sz="1800" b="0" i="0" dirty="0">
                <a:solidFill>
                  <a:srgbClr val="444444"/>
                </a:solidFill>
                <a:effectLst/>
                <a:latin typeface="Helvetica Neue"/>
              </a:rPr>
              <a:t>​</a:t>
            </a:r>
            <a:endParaRPr lang="en-US" sz="1100" b="0" i="0" dirty="0">
              <a:solidFill>
                <a:srgbClr val="444444"/>
              </a:solidFill>
              <a:effectLst/>
              <a:latin typeface="Calibri" panose="020F0502020204030204" pitchFamily="34" charset="0"/>
            </a:endParaRPr>
          </a:p>
          <a:p>
            <a:pPr algn="l" rtl="0" fontAlgn="base">
              <a:buFont typeface="Arial" panose="020B0604020202020204" pitchFamily="34" charset="0"/>
              <a:buChar char="•"/>
            </a:pPr>
            <a:r>
              <a:rPr lang="en-IE" sz="1800" b="0" i="0" u="none" strike="noStrike" dirty="0">
                <a:solidFill>
                  <a:srgbClr val="000000"/>
                </a:solidFill>
                <a:effectLst/>
                <a:latin typeface="Helvetica Neue"/>
              </a:rPr>
              <a:t>You can create a new Spark pool in Azure Synapse in minutes using the Azure portal, Azure PowerShell, or the Synapse Analytics .NET SDK. See </a:t>
            </a:r>
            <a:r>
              <a:rPr lang="en-IE" sz="1800" b="0" i="0" u="sng" strike="noStrike" dirty="0">
                <a:solidFill>
                  <a:srgbClr val="0078D4"/>
                </a:solidFill>
                <a:effectLst/>
                <a:latin typeface="Helvetica Neue"/>
                <a:hlinkClick r:id="rId3"/>
              </a:rPr>
              <a:t>Get started with Spark pools in Synapse Analytics</a:t>
            </a:r>
            <a:r>
              <a:rPr lang="en-IE" sz="1800" b="0" i="0" u="none" strike="noStrike" dirty="0">
                <a:solidFill>
                  <a:srgbClr val="000000"/>
                </a:solidFill>
                <a:effectLst/>
                <a:latin typeface="Helvetica Neue"/>
              </a:rPr>
              <a:t>.</a:t>
            </a:r>
            <a:r>
              <a:rPr lang="en-US" sz="1800" b="0" i="0" dirty="0">
                <a:solidFill>
                  <a:srgbClr val="444444"/>
                </a:solidFill>
                <a:effectLst/>
                <a:latin typeface="Helvetica Neue"/>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E" sz="1800" b="0" i="0" u="none" strike="noStrike" dirty="0">
                <a:solidFill>
                  <a:srgbClr val="000000"/>
                </a:solidFill>
                <a:effectLst/>
                <a:latin typeface="Helvetica Neue"/>
              </a:rPr>
              <a:t>Synapse Analytics includes a custom notebook derived from </a:t>
            </a:r>
            <a:r>
              <a:rPr lang="en-IE" sz="1800" b="0" i="0" u="sng" strike="noStrike" dirty="0">
                <a:solidFill>
                  <a:srgbClr val="0078D4"/>
                </a:solidFill>
                <a:effectLst/>
                <a:latin typeface="Helvetica Neue"/>
                <a:hlinkClick r:id="rId4"/>
              </a:rPr>
              <a:t>Nteract</a:t>
            </a:r>
            <a:r>
              <a:rPr lang="en-IE" sz="1800" b="0" i="0" u="none" strike="noStrike" dirty="0">
                <a:solidFill>
                  <a:srgbClr val="000000"/>
                </a:solidFill>
                <a:effectLst/>
                <a:latin typeface="Helvetica Neue"/>
              </a:rPr>
              <a:t>. You can use these notebooks for interactive data processing and visualization.</a:t>
            </a:r>
            <a:r>
              <a:rPr lang="en-US" sz="1800" b="0" i="0" dirty="0">
                <a:solidFill>
                  <a:srgbClr val="444444"/>
                </a:solidFill>
                <a:effectLst/>
                <a:latin typeface="Helvetica Neue"/>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E" sz="1800" b="0" i="0" u="none" strike="noStrike" dirty="0">
                <a:solidFill>
                  <a:srgbClr val="000000"/>
                </a:solidFill>
                <a:effectLst/>
                <a:latin typeface="Helvetica Neue"/>
              </a:rPr>
              <a:t>Spark REST APIs in Synapse Analytics includes </a:t>
            </a:r>
            <a:r>
              <a:rPr lang="en-IE" sz="1800" b="0" i="0" u="sng" strike="noStrike" dirty="0">
                <a:solidFill>
                  <a:srgbClr val="0078D4"/>
                </a:solidFill>
                <a:effectLst/>
                <a:latin typeface="Helvetica Neue"/>
                <a:hlinkClick r:id="rId5"/>
              </a:rPr>
              <a:t>Apache Livy</a:t>
            </a:r>
            <a:r>
              <a:rPr lang="en-IE" sz="1800" b="0" i="0" u="none" strike="noStrike" dirty="0">
                <a:solidFill>
                  <a:srgbClr val="000000"/>
                </a:solidFill>
                <a:effectLst/>
                <a:latin typeface="Helvetica Neue"/>
              </a:rPr>
              <a:t>, a REST API-based Spark job server to remotely submit and monitor jobs.</a:t>
            </a:r>
            <a:r>
              <a:rPr lang="en-US" sz="1800" b="0" i="0" dirty="0">
                <a:solidFill>
                  <a:srgbClr val="444444"/>
                </a:solidFill>
                <a:effectLst/>
                <a:latin typeface="Helvetica Neue"/>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E" sz="1800" b="0" i="0" u="none" strike="noStrike" dirty="0">
                <a:solidFill>
                  <a:srgbClr val="000000"/>
                </a:solidFill>
                <a:effectLst/>
                <a:latin typeface="Helvetica Neue"/>
              </a:rPr>
              <a:t>Spark pools in Azure Synapse come with Anaconda libraries pre-installed. </a:t>
            </a:r>
            <a:r>
              <a:rPr lang="en-IE" sz="1800" b="0" i="0" u="sng" strike="noStrike" dirty="0">
                <a:solidFill>
                  <a:srgbClr val="0078D4"/>
                </a:solidFill>
                <a:effectLst/>
                <a:latin typeface="Helvetica Neue"/>
                <a:hlinkClick r:id="rId6"/>
              </a:rPr>
              <a:t>Anaconda</a:t>
            </a:r>
            <a:r>
              <a:rPr lang="en-IE" sz="1800" b="0" i="0" u="none" strike="noStrike" dirty="0">
                <a:solidFill>
                  <a:srgbClr val="000000"/>
                </a:solidFill>
                <a:effectLst/>
                <a:latin typeface="Helvetica Neue"/>
              </a:rPr>
              <a:t> provides close to 200 libraries for machine learning, data analysis, visualization, etc.</a:t>
            </a:r>
            <a:r>
              <a:rPr lang="en-US" sz="1800" b="0" i="0" dirty="0">
                <a:solidFill>
                  <a:srgbClr val="444444"/>
                </a:solidFill>
                <a:effectLst/>
                <a:latin typeface="Helvetica Neue"/>
              </a:rPr>
              <a:t>​</a:t>
            </a:r>
            <a:endParaRPr lang="en-US" sz="1800" b="0" i="0" dirty="0">
              <a:solidFill>
                <a:srgbClr val="444444"/>
              </a:solidFill>
              <a:effectLst/>
              <a:latin typeface="Arial" panose="020B0604020202020204" pitchFamily="34" charset="0"/>
            </a:endParaRPr>
          </a:p>
          <a:p>
            <a:pPr algn="l" rtl="0" fontAlgn="base"/>
            <a:r>
              <a:rPr lang="en-IE" sz="1800" b="0" i="0" dirty="0">
                <a:solidFill>
                  <a:srgbClr val="444444"/>
                </a:solidFill>
                <a:effectLst/>
                <a:latin typeface="Helvetica Neue"/>
              </a:rPr>
              <a:t>​</a:t>
            </a:r>
            <a:endParaRPr lang="en-IE" sz="1100" b="0" i="0" dirty="0">
              <a:solidFill>
                <a:srgbClr val="444444"/>
              </a:solidFill>
              <a:effectLst/>
              <a:latin typeface="Calibri" panose="020F0502020204030204" pitchFamily="34" charset="0"/>
            </a:endParaRPr>
          </a:p>
          <a:p>
            <a:pPr algn="l" rtl="0" fontAlgn="base"/>
            <a:r>
              <a:rPr lang="en-IE" sz="1800" b="0" i="1" u="none" strike="noStrike" dirty="0">
                <a:solidFill>
                  <a:srgbClr val="000000"/>
                </a:solidFill>
                <a:effectLst/>
                <a:latin typeface="Helvetica Neue"/>
              </a:rPr>
              <a:t>Support for Azure Data Lake Storage Gen2:</a:t>
            </a:r>
            <a:r>
              <a:rPr lang="en-US" sz="1800" b="0" i="0" dirty="0">
                <a:solidFill>
                  <a:srgbClr val="444444"/>
                </a:solidFill>
                <a:effectLst/>
                <a:latin typeface="Helvetica Neue"/>
              </a:rPr>
              <a:t>​</a:t>
            </a:r>
            <a:endParaRPr lang="en-US" sz="1100" b="0" i="0" dirty="0">
              <a:solidFill>
                <a:srgbClr val="444444"/>
              </a:solidFill>
              <a:effectLst/>
              <a:latin typeface="Calibri" panose="020F0502020204030204" pitchFamily="34" charset="0"/>
            </a:endParaRPr>
          </a:p>
          <a:p>
            <a:pPr algn="l" rtl="0" fontAlgn="base">
              <a:buFont typeface="Arial" panose="020B0604020202020204" pitchFamily="34" charset="0"/>
              <a:buChar char="•"/>
            </a:pPr>
            <a:r>
              <a:rPr lang="en-IE" sz="1800" b="0" i="0" u="none" strike="noStrike" dirty="0">
                <a:solidFill>
                  <a:srgbClr val="000000"/>
                </a:solidFill>
                <a:effectLst/>
                <a:latin typeface="Helvetica Neue"/>
              </a:rPr>
              <a:t>Spark pools in Azure Synapse can use Azure Data Lake Storage Gen2 as well as BLOB storage. For more information on Data Lake Storage, see </a:t>
            </a:r>
            <a:r>
              <a:rPr lang="en-IE" sz="1800" b="0" i="0" u="sng" strike="noStrike" dirty="0">
                <a:solidFill>
                  <a:srgbClr val="0078D4"/>
                </a:solidFill>
                <a:effectLst/>
                <a:latin typeface="Helvetica Neue"/>
                <a:hlinkClick r:id="rId7"/>
              </a:rPr>
              <a:t>Overview of Azure Data Lake Storage</a:t>
            </a:r>
            <a:r>
              <a:rPr lang="en-IE" sz="1800" b="0" i="0" u="none" strike="noStrike" dirty="0">
                <a:solidFill>
                  <a:srgbClr val="000000"/>
                </a:solidFill>
                <a:effectLst/>
                <a:latin typeface="Helvetica Neue"/>
              </a:rPr>
              <a:t>.</a:t>
            </a:r>
            <a:r>
              <a:rPr lang="en-US" sz="1800" b="0" i="0" dirty="0">
                <a:solidFill>
                  <a:srgbClr val="444444"/>
                </a:solidFill>
                <a:effectLst/>
                <a:latin typeface="Helvetica Neue"/>
              </a:rPr>
              <a:t>​</a:t>
            </a:r>
            <a:endParaRPr lang="en-US" sz="1800" b="0" i="0" dirty="0">
              <a:solidFill>
                <a:srgbClr val="444444"/>
              </a:solidFill>
              <a:effectLst/>
              <a:latin typeface="Arial" panose="020B0604020202020204" pitchFamily="34" charset="0"/>
            </a:endParaRPr>
          </a:p>
          <a:p>
            <a:pPr algn="l" rtl="0" fontAlgn="base"/>
            <a:r>
              <a:rPr lang="en-IE" sz="1800" b="0" i="0" dirty="0">
                <a:solidFill>
                  <a:srgbClr val="444444"/>
                </a:solidFill>
                <a:effectLst/>
                <a:latin typeface="Helvetica Neue"/>
              </a:rPr>
              <a:t>​</a:t>
            </a:r>
            <a:endParaRPr lang="en-IE" sz="1100" b="0" i="0" dirty="0">
              <a:solidFill>
                <a:srgbClr val="444444"/>
              </a:solidFill>
              <a:effectLst/>
              <a:latin typeface="Calibri" panose="020F0502020204030204" pitchFamily="34" charset="0"/>
            </a:endParaRPr>
          </a:p>
          <a:p>
            <a:pPr algn="l" rtl="0" fontAlgn="base"/>
            <a:r>
              <a:rPr lang="en-IE" sz="1800" b="0" i="1" u="none" strike="noStrike" dirty="0">
                <a:solidFill>
                  <a:srgbClr val="000000"/>
                </a:solidFill>
                <a:effectLst/>
                <a:latin typeface="Helvetica Neue"/>
              </a:rPr>
              <a:t>Scalability:</a:t>
            </a:r>
            <a:r>
              <a:rPr lang="en-US" sz="1800" b="0" i="0" dirty="0">
                <a:solidFill>
                  <a:srgbClr val="444444"/>
                </a:solidFill>
                <a:effectLst/>
                <a:latin typeface="Helvetica Neue"/>
              </a:rPr>
              <a:t>​</a:t>
            </a:r>
            <a:endParaRPr lang="en-US" sz="1100" b="0" i="0" dirty="0">
              <a:solidFill>
                <a:srgbClr val="444444"/>
              </a:solidFill>
              <a:effectLst/>
              <a:latin typeface="Calibri" panose="020F0502020204030204" pitchFamily="34" charset="0"/>
            </a:endParaRPr>
          </a:p>
          <a:p>
            <a:pPr algn="l" rtl="0" fontAlgn="base">
              <a:buFont typeface="Arial" panose="020B0604020202020204" pitchFamily="34" charset="0"/>
              <a:buChar char="•"/>
            </a:pPr>
            <a:r>
              <a:rPr lang="en-IE" sz="1800" b="0" i="0" u="none" strike="noStrike" dirty="0">
                <a:solidFill>
                  <a:srgbClr val="000000"/>
                </a:solidFill>
                <a:effectLst/>
                <a:latin typeface="Helvetica Neue"/>
              </a:rPr>
              <a:t>Apache Spark in Azure Synapse pools can have Auto-Scale enabled, so that pools scale by adding or removing nodes as needed. </a:t>
            </a:r>
            <a:r>
              <a:rPr lang="en-US" sz="1800" b="0" i="0" dirty="0">
                <a:solidFill>
                  <a:srgbClr val="444444"/>
                </a:solidFill>
                <a:effectLst/>
                <a:latin typeface="Helvetica Neue"/>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IE" sz="1800" b="0" i="0" u="none" strike="noStrike" dirty="0">
                <a:solidFill>
                  <a:srgbClr val="000000"/>
                </a:solidFill>
                <a:effectLst/>
                <a:latin typeface="Helvetica Neue"/>
              </a:rPr>
              <a:t>Also, Spark pools can be shut down with no loss of data since all the data is stored in Azure Storage or Data Lake Storage.</a:t>
            </a:r>
            <a:r>
              <a:rPr lang="en-US" sz="1800" b="0" i="0" dirty="0">
                <a:solidFill>
                  <a:srgbClr val="444444"/>
                </a:solidFill>
                <a:effectLst/>
                <a:latin typeface="Helvetica Neue"/>
              </a:rPr>
              <a:t>​</a:t>
            </a:r>
            <a:endParaRPr lang="en-US" sz="1800" b="0" i="0" dirty="0">
              <a:solidFill>
                <a:srgbClr val="444444"/>
              </a:solidFill>
              <a:effectLst/>
              <a:latin typeface="Arial" panose="020B0604020202020204" pitchFamily="34" charset="0"/>
            </a:endParaRPr>
          </a:p>
          <a:p>
            <a:pPr algn="l" rtl="0" fontAlgn="base"/>
            <a:r>
              <a:rPr lang="en-IE" sz="1800" b="0" i="0" dirty="0">
                <a:solidFill>
                  <a:srgbClr val="444444"/>
                </a:solidFill>
                <a:effectLst/>
                <a:latin typeface="Segoe UI" panose="020B0502040204020203" pitchFamily="34" charset="0"/>
              </a:rPr>
              <a:t>​</a:t>
            </a:r>
            <a:endParaRPr lang="en-IE" sz="1100" b="0" i="0" dirty="0">
              <a:solidFill>
                <a:srgbClr val="444444"/>
              </a:solidFill>
              <a:effectLst/>
              <a:latin typeface="Calibri" panose="020F0502020204030204" pitchFamily="34" charset="0"/>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800" b="1" dirty="0"/>
              <a:t>Instructor notes and guidance.</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800" b="1" i="0" u="none" strike="noStrike" dirty="0">
              <a:solidFill>
                <a:srgbClr val="000000"/>
              </a:solidFill>
              <a:effectLst/>
              <a:latin typeface="Helvetica Neue"/>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2800" b="0" i="0" dirty="0">
                <a:solidFill>
                  <a:srgbClr val="000000"/>
                </a:solidFill>
                <a:effectLst/>
                <a:latin typeface="Segoe UI" panose="020B0502040204020203" pitchFamily="34" charset="0"/>
              </a:rPr>
              <a:t>Note that this architecture is both valid for Apache Spark pools in Azure Synapse Analytics as well as for Azure Databricks. It outlines the general understanding of what Apache Spark is and how it interacts with different services. </a:t>
            </a:r>
            <a:r>
              <a:rPr lang="en-IE" sz="1800" b="0" i="0" dirty="0">
                <a:solidFill>
                  <a:srgbClr val="444444"/>
                </a:solidFill>
                <a:effectLst/>
                <a:latin typeface="Helvetica Neue"/>
              </a:rPr>
              <a:t>​</a:t>
            </a:r>
            <a:endParaRPr lang="en-IE" sz="1100" b="0" i="0" dirty="0">
              <a:solidFill>
                <a:srgbClr val="444444"/>
              </a:solidFill>
              <a:effectLst/>
              <a:latin typeface="Calibri" panose="020F0502020204030204"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IE" sz="1800" b="0" i="0" dirty="0">
                <a:solidFill>
                  <a:srgbClr val="444444"/>
                </a:solidFill>
                <a:effectLst/>
                <a:latin typeface="Helvetica Neue"/>
              </a:rPr>
              <a:t>​</a:t>
            </a:r>
            <a:endParaRPr lang="en-US" sz="110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1100" b="1" dirty="0"/>
              <a:t>Recommended reading for this slide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100" b="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100" b="0" dirty="0"/>
              <a:t>https://docs.microsoft.com/en-us/learn/modules/understand-big-data-engineering-with-apache-spark-azure-synapse-analytics/3-how-do-apache-spark-pools-work</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100" b="1"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100" b="1" dirty="0"/>
          </a:p>
          <a:p>
            <a:pPr algn="l" rtl="0" fontAlgn="base"/>
            <a:endParaRPr lang="en-IE" sz="1100" b="0" i="0" dirty="0">
              <a:solidFill>
                <a:srgbClr val="444444"/>
              </a:solidFill>
              <a:effectLst/>
              <a:latin typeface="Calibri" panose="020F0502020204030204"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1"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405006-39C0-45CB-A090-104C625ABA2D}" type="slidenum">
              <a:rPr kumimoji="0" lang="en-US" sz="1800" b="0" i="0" u="none" strike="noStrike" kern="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37997017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800" b="1" i="0" u="none" strike="noStrike" dirty="0">
                <a:solidFill>
                  <a:srgbClr val="000000"/>
                </a:solidFill>
                <a:effectLst/>
                <a:latin typeface="Helvetica Neue"/>
              </a:rPr>
              <a:t>Talking Points:</a:t>
            </a:r>
            <a:endParaRPr lang="en-US" sz="1100" b="0" i="0" dirty="0">
              <a:solidFill>
                <a:srgbClr val="444444"/>
              </a:solidFill>
              <a:effectLst/>
              <a:latin typeface="Calibri" panose="020F0502020204030204" pitchFamily="34" charset="0"/>
            </a:endParaRPr>
          </a:p>
          <a:p>
            <a:pPr algn="l" rtl="0" fontAlgn="base">
              <a:buFont typeface="Arial" panose="020B0604020202020204" pitchFamily="34" charset="0"/>
              <a:buNone/>
            </a:pPr>
            <a:endParaRPr lang="en-IE" sz="1800" b="0" i="0" u="none" strike="noStrike" dirty="0">
              <a:solidFill>
                <a:srgbClr val="444444"/>
              </a:solidFill>
              <a:effectLst/>
              <a:latin typeface="Helvetica Neue"/>
            </a:endParaRPr>
          </a:p>
          <a:p>
            <a:pPr algn="l" rtl="0" fontAlgn="base">
              <a:buFont typeface="Arial" panose="020B0604020202020204" pitchFamily="34" charset="0"/>
              <a:buNone/>
            </a:pPr>
            <a:r>
              <a:rPr lang="en-IE" sz="1800" b="1" i="1" u="none" strike="noStrike" dirty="0">
                <a:solidFill>
                  <a:srgbClr val="000000"/>
                </a:solidFill>
                <a:effectLst/>
                <a:latin typeface="Helvetica Neue"/>
              </a:rPr>
              <a:t>Apache Spark Concepts in Azure Synapse Analytics;</a:t>
            </a:r>
            <a:r>
              <a:rPr lang="en-US" sz="1800" b="0" i="1" dirty="0">
                <a:solidFill>
                  <a:srgbClr val="444444"/>
                </a:solidFill>
                <a:effectLst/>
                <a:latin typeface="Helvetica Neue"/>
              </a:rPr>
              <a:t>​</a:t>
            </a:r>
            <a:endParaRPr lang="en-US" sz="1100" b="0" i="1" dirty="0">
              <a:solidFill>
                <a:srgbClr val="444444"/>
              </a:solidFill>
              <a:effectLst/>
              <a:latin typeface="Calibri" panose="020F0502020204030204" pitchFamily="34" charset="0"/>
            </a:endParaRPr>
          </a:p>
          <a:p>
            <a:pPr algn="l" rtl="0" fontAlgn="base"/>
            <a:r>
              <a:rPr lang="en-IE" sz="1800" b="0" i="0" dirty="0">
                <a:solidFill>
                  <a:srgbClr val="444444"/>
                </a:solidFill>
                <a:effectLst/>
                <a:latin typeface="Helvetica Neue"/>
              </a:rPr>
              <a:t>​</a:t>
            </a:r>
            <a:endParaRPr lang="en-IE" sz="1100" b="0" i="0" dirty="0">
              <a:solidFill>
                <a:srgbClr val="444444"/>
              </a:solidFill>
              <a:effectLst/>
              <a:latin typeface="Calibri" panose="020F0502020204030204" pitchFamily="34" charset="0"/>
            </a:endParaRPr>
          </a:p>
          <a:p>
            <a:pPr algn="l" rtl="0" fontAlgn="base"/>
            <a:r>
              <a:rPr lang="en-IE" sz="1800" b="0" i="1" u="none" strike="noStrike" dirty="0">
                <a:solidFill>
                  <a:srgbClr val="000000"/>
                </a:solidFill>
                <a:effectLst/>
                <a:latin typeface="Helvetica Neue"/>
              </a:rPr>
              <a:t>Spark pools:</a:t>
            </a:r>
            <a:r>
              <a:rPr lang="en-US" sz="1800" b="0" i="0" dirty="0">
                <a:solidFill>
                  <a:srgbClr val="444444"/>
                </a:solidFill>
                <a:effectLst/>
                <a:latin typeface="Helvetica Neue"/>
              </a:rPr>
              <a:t>​</a:t>
            </a:r>
            <a:endParaRPr lang="en-US" sz="1100" b="0" i="0" dirty="0">
              <a:solidFill>
                <a:srgbClr val="444444"/>
              </a:solidFill>
              <a:effectLst/>
              <a:latin typeface="Calibri" panose="020F0502020204030204" pitchFamily="34" charset="0"/>
            </a:endParaRPr>
          </a:p>
          <a:p>
            <a:pPr algn="l" rtl="0" fontAlgn="base"/>
            <a:r>
              <a:rPr lang="en-IE" sz="1800" b="0" i="0" u="none" strike="noStrike" dirty="0">
                <a:solidFill>
                  <a:srgbClr val="171717"/>
                </a:solidFill>
                <a:effectLst/>
                <a:latin typeface="Segoe UI" panose="020B0502040204020203" pitchFamily="34" charset="0"/>
              </a:rPr>
              <a:t>A Spark pool is created in the Azure portal. It is the definition of a Spark pool that, when instantiated, it creates a Spark instance that processes data. When a Spark pool is created, it exists only as metadata; no resources are consumed, running, or charged for. A Spark pool has a series of properties that control the characteristics of a Spark instance; these characteristics include but are not limited to name, size, scaling behavior, time to live.</a:t>
            </a:r>
            <a:r>
              <a:rPr lang="en-US" sz="1800" b="0" i="0" dirty="0">
                <a:solidFill>
                  <a:srgbClr val="444444"/>
                </a:solidFill>
                <a:effectLst/>
                <a:latin typeface="Segoe UI" panose="020B0502040204020203" pitchFamily="34" charset="0"/>
              </a:rPr>
              <a:t>​</a:t>
            </a:r>
            <a:endParaRPr lang="en-US" sz="1100" b="0" i="0" dirty="0">
              <a:solidFill>
                <a:srgbClr val="444444"/>
              </a:solidFill>
              <a:effectLst/>
              <a:latin typeface="Calibri" panose="020F0502020204030204" pitchFamily="34" charset="0"/>
            </a:endParaRPr>
          </a:p>
          <a:p>
            <a:pPr algn="l" rtl="0" fontAlgn="base"/>
            <a:r>
              <a:rPr lang="en-IE" sz="1800" b="0" i="0" u="none" strike="noStrike" dirty="0">
                <a:solidFill>
                  <a:srgbClr val="171717"/>
                </a:solidFill>
                <a:effectLst/>
                <a:latin typeface="Segoe UI" panose="020B0502040204020203" pitchFamily="34" charset="0"/>
              </a:rPr>
              <a:t>As there is no dollar or resource cost associated with creating Spark pools, any number can be created with any number of different configurations. Permissions can also be applied to Spark pools allowing users only to have access to some and not others.</a:t>
            </a:r>
            <a:r>
              <a:rPr lang="en-US" sz="1800" b="0" i="0" dirty="0">
                <a:solidFill>
                  <a:srgbClr val="444444"/>
                </a:solidFill>
                <a:effectLst/>
                <a:latin typeface="Segoe UI" panose="020B0502040204020203" pitchFamily="34" charset="0"/>
              </a:rPr>
              <a:t>​</a:t>
            </a:r>
            <a:endParaRPr lang="en-US" sz="1100" b="0" i="0" dirty="0">
              <a:solidFill>
                <a:srgbClr val="444444"/>
              </a:solidFill>
              <a:effectLst/>
              <a:latin typeface="Calibri" panose="020F0502020204030204" pitchFamily="34" charset="0"/>
            </a:endParaRPr>
          </a:p>
          <a:p>
            <a:pPr algn="l" rtl="0" fontAlgn="base"/>
            <a:r>
              <a:rPr lang="en-IE" sz="1800" b="0" i="0" u="none" strike="noStrike" dirty="0">
                <a:solidFill>
                  <a:srgbClr val="171717"/>
                </a:solidFill>
                <a:effectLst/>
                <a:latin typeface="Segoe UI" panose="020B0502040204020203" pitchFamily="34" charset="0"/>
              </a:rPr>
              <a:t>A best practice is to create smaller Spark pools that may be used for development and debugging and then larger ones for running production workloads.</a:t>
            </a:r>
            <a:r>
              <a:rPr lang="en-US" sz="1800" b="0" i="0" dirty="0">
                <a:solidFill>
                  <a:srgbClr val="444444"/>
                </a:solidFill>
                <a:effectLst/>
                <a:latin typeface="Segoe UI" panose="020B0502040204020203" pitchFamily="34" charset="0"/>
              </a:rPr>
              <a:t>​</a:t>
            </a:r>
            <a:endParaRPr lang="en-US" sz="1100" b="0" i="0" dirty="0">
              <a:solidFill>
                <a:srgbClr val="444444"/>
              </a:solidFill>
              <a:effectLst/>
              <a:latin typeface="Calibri" panose="020F0502020204030204" pitchFamily="34" charset="0"/>
            </a:endParaRPr>
          </a:p>
          <a:p>
            <a:pPr algn="l" rtl="0" fontAlgn="base"/>
            <a:r>
              <a:rPr lang="en-IE" sz="1800" b="0" i="0" u="none" strike="noStrike" dirty="0">
                <a:solidFill>
                  <a:srgbClr val="171717"/>
                </a:solidFill>
                <a:effectLst/>
                <a:latin typeface="Segoe UI" panose="020B0502040204020203" pitchFamily="34" charset="0"/>
              </a:rPr>
              <a:t>You can read how to create a Spark pool and see all their properties here </a:t>
            </a:r>
            <a:r>
              <a:rPr lang="en-IE" sz="1800" b="0" i="0" u="sng" strike="noStrike" dirty="0">
                <a:solidFill>
                  <a:srgbClr val="0078D4"/>
                </a:solidFill>
                <a:effectLst/>
                <a:latin typeface="Segoe UI" panose="020B0502040204020203" pitchFamily="34" charset="0"/>
                <a:hlinkClick r:id="rId3"/>
              </a:rPr>
              <a:t>Get started with Spark pools in Synapse Analytics</a:t>
            </a:r>
            <a:r>
              <a:rPr lang="en-IE" sz="1800" b="0" i="0" dirty="0">
                <a:solidFill>
                  <a:srgbClr val="444444"/>
                </a:solidFill>
                <a:effectLst/>
                <a:latin typeface="Segoe UI" panose="020B0502040204020203" pitchFamily="34" charset="0"/>
              </a:rPr>
              <a:t>​</a:t>
            </a:r>
            <a:endParaRPr lang="en-IE" sz="1100" b="0" i="0" dirty="0">
              <a:solidFill>
                <a:srgbClr val="444444"/>
              </a:solidFill>
              <a:effectLst/>
              <a:latin typeface="Calibri" panose="020F0502020204030204" pitchFamily="34" charset="0"/>
            </a:endParaRPr>
          </a:p>
          <a:p>
            <a:pPr algn="l" rtl="0" fontAlgn="base"/>
            <a:r>
              <a:rPr lang="en-IE" sz="1800" b="0" i="0" dirty="0">
                <a:solidFill>
                  <a:srgbClr val="444444"/>
                </a:solidFill>
                <a:effectLst/>
                <a:latin typeface="Segoe UI" panose="020B0502040204020203" pitchFamily="34" charset="0"/>
              </a:rPr>
              <a:t>​​</a:t>
            </a:r>
            <a:endParaRPr lang="en-IE" sz="1100" b="0" i="0" dirty="0">
              <a:solidFill>
                <a:srgbClr val="444444"/>
              </a:solidFill>
              <a:effectLst/>
              <a:latin typeface="Calibri" panose="020F0502020204030204" pitchFamily="34" charset="0"/>
            </a:endParaRPr>
          </a:p>
          <a:p>
            <a:pPr algn="l" rtl="0" fontAlgn="base"/>
            <a:r>
              <a:rPr lang="en-IE" sz="1800" b="0" i="0" dirty="0">
                <a:solidFill>
                  <a:srgbClr val="444444"/>
                </a:solidFill>
                <a:effectLst/>
                <a:latin typeface="Segoe UI" panose="020B0502040204020203" pitchFamily="34" charset="0"/>
              </a:rPr>
              <a:t>​</a:t>
            </a:r>
            <a:r>
              <a:rPr lang="en-IE" sz="1800" b="0" i="1" u="none" strike="noStrike" dirty="0">
                <a:solidFill>
                  <a:srgbClr val="171717"/>
                </a:solidFill>
                <a:effectLst/>
                <a:latin typeface="Segoe UI" panose="020B0502040204020203" pitchFamily="34" charset="0"/>
              </a:rPr>
              <a:t>Spark Instances:</a:t>
            </a:r>
            <a:r>
              <a:rPr lang="en-US" sz="1800" b="0" i="0" dirty="0">
                <a:solidFill>
                  <a:srgbClr val="444444"/>
                </a:solidFill>
                <a:effectLst/>
                <a:latin typeface="Segoe UI" panose="020B0502040204020203" pitchFamily="34" charset="0"/>
              </a:rPr>
              <a:t>​</a:t>
            </a:r>
            <a:endParaRPr lang="en-US" sz="1100" b="0" i="0" dirty="0">
              <a:solidFill>
                <a:srgbClr val="444444"/>
              </a:solidFill>
              <a:effectLst/>
              <a:latin typeface="Calibri" panose="020F0502020204030204" pitchFamily="34" charset="0"/>
            </a:endParaRPr>
          </a:p>
          <a:p>
            <a:pPr algn="l" rtl="0" fontAlgn="base"/>
            <a:r>
              <a:rPr lang="en-IE" sz="1800" b="0" i="0" u="none" strike="noStrike" dirty="0">
                <a:solidFill>
                  <a:srgbClr val="171717"/>
                </a:solidFill>
                <a:effectLst/>
                <a:latin typeface="Segoe UI" panose="020B0502040204020203" pitchFamily="34" charset="0"/>
              </a:rPr>
              <a:t>Spark instances are created when you connect to a Spark pool, create a session, and run a job. As multiple users may have access to a single Spark pool, a new Spark instance is created for each user that connects.</a:t>
            </a:r>
            <a:r>
              <a:rPr lang="en-US" sz="1800" b="0" i="0" dirty="0">
                <a:solidFill>
                  <a:srgbClr val="444444"/>
                </a:solidFill>
                <a:effectLst/>
                <a:latin typeface="Segoe UI" panose="020B0502040204020203" pitchFamily="34" charset="0"/>
              </a:rPr>
              <a:t>​</a:t>
            </a:r>
            <a:endParaRPr lang="en-US" sz="1100" b="0" i="0" dirty="0">
              <a:solidFill>
                <a:srgbClr val="444444"/>
              </a:solidFill>
              <a:effectLst/>
              <a:latin typeface="Calibri" panose="020F0502020204030204" pitchFamily="34" charset="0"/>
            </a:endParaRPr>
          </a:p>
          <a:p>
            <a:pPr algn="l" rtl="0" fontAlgn="base"/>
            <a:r>
              <a:rPr lang="en-IE" sz="1800" b="0" i="0" u="none" strike="noStrike" dirty="0">
                <a:solidFill>
                  <a:srgbClr val="171717"/>
                </a:solidFill>
                <a:effectLst/>
                <a:latin typeface="Segoe UI" panose="020B0502040204020203" pitchFamily="34" charset="0"/>
              </a:rPr>
              <a:t>When you submit a second job, then if there is capacity in the pool, the existing Spark instance also has capacity then the existing instance will process the job; if not and there is capacity at the pool level, then a new Spark instance will be created.</a:t>
            </a:r>
            <a:r>
              <a:rPr lang="en-US" sz="1800" b="0" i="0" dirty="0">
                <a:solidFill>
                  <a:srgbClr val="444444"/>
                </a:solidFill>
                <a:effectLst/>
                <a:latin typeface="Segoe UI" panose="020B0502040204020203" pitchFamily="34" charset="0"/>
              </a:rPr>
              <a:t>​</a:t>
            </a:r>
            <a:r>
              <a:rPr lang="en-IE" sz="1800" b="0" i="0" dirty="0">
                <a:solidFill>
                  <a:srgbClr val="444444"/>
                </a:solidFill>
                <a:effectLst/>
                <a:latin typeface="Segoe UI" panose="020B0502040204020203" pitchFamily="34" charset="0"/>
              </a:rPr>
              <a:t>​</a:t>
            </a:r>
            <a:endParaRPr lang="en-IE" sz="1100" b="0" i="0" dirty="0">
              <a:solidFill>
                <a:srgbClr val="444444"/>
              </a:solidFill>
              <a:effectLst/>
              <a:latin typeface="Calibri" panose="020F0502020204030204" pitchFamily="34" charset="0"/>
            </a:endParaRPr>
          </a:p>
          <a:p>
            <a:pPr algn="l" rtl="0" fontAlgn="base"/>
            <a:r>
              <a:rPr lang="en-IE" sz="1800" b="0" i="0" dirty="0">
                <a:solidFill>
                  <a:srgbClr val="444444"/>
                </a:solidFill>
                <a:effectLst/>
                <a:latin typeface="Segoe UI" panose="020B0502040204020203" pitchFamily="34" charset="0"/>
              </a:rPr>
              <a:t>​</a:t>
            </a:r>
            <a:endParaRPr lang="en-IE" sz="1100" b="0" i="0" dirty="0">
              <a:solidFill>
                <a:srgbClr val="444444"/>
              </a:solidFill>
              <a:effectLst/>
              <a:latin typeface="Calibri" panose="020F0502020204030204" pitchFamily="34" charset="0"/>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800" b="1" dirty="0"/>
              <a:t>Instructor notes and guidance.</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800" b="1" i="0" u="none" strike="noStrike" dirty="0">
              <a:solidFill>
                <a:srgbClr val="000000"/>
              </a:solidFill>
              <a:effectLst/>
              <a:latin typeface="Helvetica Neue"/>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2800" b="0" i="0" dirty="0">
                <a:solidFill>
                  <a:srgbClr val="000000"/>
                </a:solidFill>
                <a:effectLst/>
                <a:latin typeface="Segoe UI" panose="020B0502040204020203" pitchFamily="34" charset="0"/>
              </a:rPr>
              <a:t>Note that this architecture is both valid for Apache Spark pools in Azure Synapse Analytics as well as for Azure Databricks. It outlines the general understanding of what Apache Spark is and how it interacts with different services. </a:t>
            </a:r>
            <a:r>
              <a:rPr lang="en-IE" sz="1800" b="0" i="0" dirty="0">
                <a:solidFill>
                  <a:srgbClr val="444444"/>
                </a:solidFill>
                <a:effectLst/>
                <a:latin typeface="Helvetica Neue"/>
              </a:rPr>
              <a:t>​</a:t>
            </a:r>
            <a:endParaRPr lang="en-IE" sz="1100" b="0" i="0" dirty="0">
              <a:solidFill>
                <a:srgbClr val="444444"/>
              </a:solidFill>
              <a:effectLst/>
              <a:latin typeface="Calibri" panose="020F0502020204030204"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IE" sz="1800" b="0" i="0" dirty="0">
                <a:solidFill>
                  <a:srgbClr val="444444"/>
                </a:solidFill>
                <a:effectLst/>
                <a:latin typeface="Helvetica Neue"/>
              </a:rPr>
              <a:t>​</a:t>
            </a:r>
            <a:endParaRPr lang="en-US" sz="110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1100" b="1" dirty="0"/>
              <a:t>Recommended reading for this slide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100" b="1"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100" b="0" dirty="0"/>
              <a:t>https://docs.microsoft.com/en-us/learn/modules/understand-big-data-engineering-with-apache-spark-azure-synapse-analytics/4-when-do-you-use-apache-spark-pools</a:t>
            </a:r>
          </a:p>
          <a:p>
            <a:pPr algn="l" rtl="0" fontAlgn="base"/>
            <a:endParaRPr lang="en-IE" sz="1100" b="0" i="0" dirty="0">
              <a:solidFill>
                <a:srgbClr val="444444"/>
              </a:solidFill>
              <a:effectLst/>
              <a:latin typeface="Calibri" panose="020F0502020204030204"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1"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405006-39C0-45CB-A090-104C625ABA2D}" type="slidenum">
              <a:rPr kumimoji="0" lang="en-US" sz="1800" b="0" i="0" u="none" strike="noStrike" kern="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24606290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a:t>
            </a:r>
          </a:p>
          <a:p>
            <a:endParaRPr lang="en-US" dirty="0"/>
          </a:p>
          <a:p>
            <a:r>
              <a:rPr lang="en-US" dirty="0"/>
              <a:t>This space has been left deliberately blank</a:t>
            </a:r>
          </a:p>
          <a:p>
            <a:endParaRPr lang="en-US"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167899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228554" rtl="0" eaLnBrk="1" fontAlgn="auto" latinLnBrk="0" hangingPunct="1">
              <a:lnSpc>
                <a:spcPct val="117999"/>
              </a:lnSpc>
              <a:spcBef>
                <a:spcPts val="0"/>
              </a:spcBef>
              <a:spcAft>
                <a:spcPts val="0"/>
              </a:spcAft>
              <a:buClrTx/>
              <a:buSzTx/>
              <a:buFontTx/>
              <a:buNone/>
              <a:tabLst/>
              <a:defRPr/>
            </a:pPr>
            <a:r>
              <a:rPr lang="en-IE" sz="900" b="1" kern="1200" dirty="0">
                <a:solidFill>
                  <a:schemeClr val="tx1"/>
                </a:solidFill>
                <a:latin typeface="Segoe UI" panose="020B0502040204020203" pitchFamily="34" charset="0"/>
                <a:ea typeface="+mn-ea"/>
                <a:cs typeface="+mn-cs"/>
              </a:rPr>
              <a:t>Talking Points</a:t>
            </a:r>
            <a:r>
              <a:rPr lang="en-US" sz="900" b="1" kern="1200" dirty="0">
                <a:solidFill>
                  <a:schemeClr val="tx1"/>
                </a:solidFill>
                <a:latin typeface="Segoe UI" panose="020B0502040204020203" pitchFamily="34" charset="0"/>
                <a:ea typeface="+mn-ea"/>
                <a:cs typeface="+mn-cs"/>
              </a:rPr>
              <a:t>​</a:t>
            </a:r>
          </a:p>
          <a:p>
            <a:pPr algn="l" rtl="0" fontAlgn="base"/>
            <a:r>
              <a:rPr lang="en-IE" sz="1800" b="0" i="0" dirty="0">
                <a:solidFill>
                  <a:srgbClr val="444444"/>
                </a:solidFill>
                <a:effectLst/>
                <a:latin typeface="Helvetica Neue"/>
              </a:rPr>
              <a:t>​</a:t>
            </a:r>
            <a:endParaRPr lang="en-IE" b="0" i="0" dirty="0">
              <a:solidFill>
                <a:srgbClr val="444444"/>
              </a:solidFill>
              <a:effectLst/>
              <a:latin typeface="Calibri" panose="020F0502020204030204" pitchFamily="34" charset="0"/>
            </a:endParaRPr>
          </a:p>
          <a:p>
            <a:pPr algn="l" rtl="0" fontAlgn="base"/>
            <a:r>
              <a:rPr lang="en-IE" sz="1800" b="0" i="0" u="none" strike="noStrike" dirty="0">
                <a:solidFill>
                  <a:srgbClr val="000000"/>
                </a:solidFill>
                <a:effectLst/>
                <a:latin typeface="Helvetica Neue"/>
              </a:rPr>
              <a:t>Through the develop hub in the synapse workspace you can create notebooks. </a:t>
            </a:r>
            <a:r>
              <a:rPr lang="en-US" sz="1800" b="0" i="0" dirty="0">
                <a:solidFill>
                  <a:srgbClr val="444444"/>
                </a:solidFill>
                <a:effectLst/>
                <a:latin typeface="Helvetica Neue"/>
              </a:rPr>
              <a:t>​</a:t>
            </a:r>
            <a:r>
              <a:rPr lang="en-IE" sz="1800" b="0" i="0" u="none" strike="noStrike" dirty="0">
                <a:solidFill>
                  <a:srgbClr val="000000"/>
                </a:solidFill>
                <a:effectLst/>
                <a:latin typeface="Helvetica Neue"/>
              </a:rPr>
              <a:t>These notebooks can be written in multiple languages like PySpark, Spark SQL etc. </a:t>
            </a:r>
            <a:r>
              <a:rPr lang="en-US" sz="1800" b="0" i="0" dirty="0">
                <a:solidFill>
                  <a:srgbClr val="444444"/>
                </a:solidFill>
                <a:effectLst/>
                <a:latin typeface="Helvetica Neue"/>
              </a:rPr>
              <a:t>​The notebook environment supports for language syntax highlights, syntax errors and code completion. </a:t>
            </a:r>
            <a:endParaRPr lang="en-US" b="0" i="0" dirty="0">
              <a:solidFill>
                <a:srgbClr val="444444"/>
              </a:solidFill>
              <a:effectLst/>
              <a:latin typeface="Calibri" panose="020F0502020204030204" pitchFamily="34" charset="0"/>
            </a:endParaRPr>
          </a:p>
          <a:p>
            <a:pPr algn="l" rtl="0" fontAlgn="base"/>
            <a:r>
              <a:rPr lang="en-IE" sz="1800" b="0" i="0" dirty="0">
                <a:solidFill>
                  <a:srgbClr val="444444"/>
                </a:solidFill>
                <a:effectLst/>
                <a:latin typeface="Helvetica Neue"/>
              </a:rPr>
              <a:t>​</a:t>
            </a:r>
            <a:endParaRPr lang="en-US" b="0" i="0" dirty="0">
              <a:solidFill>
                <a:srgbClr val="444444"/>
              </a:solidFill>
              <a:effectLst/>
              <a:latin typeface="Calibri" panose="020F0502020204030204" pitchFamily="34" charset="0"/>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IE" sz="1800" b="0" i="0" dirty="0">
                <a:solidFill>
                  <a:srgbClr val="444444"/>
                </a:solidFill>
                <a:effectLst/>
                <a:latin typeface="Helvetica Neue"/>
              </a:rPr>
              <a:t>​</a:t>
            </a:r>
            <a:r>
              <a:rPr lang="en-US" sz="1800" b="1" dirty="0"/>
              <a:t>Instructor notes and guidance.</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800" b="1" i="0" u="none" strike="noStrike" dirty="0">
              <a:solidFill>
                <a:srgbClr val="000000"/>
              </a:solidFill>
              <a:effectLst/>
              <a:latin typeface="Helvetica Neue"/>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Helvetica Neue"/>
              </a:rPr>
              <a:t>The benefits of using the Azure Synapse Studio environment where you have the notebook availability gives you flexibility in scaling per notebook session. So scaling up and down between notebooks is possible, </a:t>
            </a:r>
            <a:r>
              <a:rPr lang="en-GB" sz="1800" b="0" i="0" u="none" strike="noStrike" dirty="0">
                <a:solidFill>
                  <a:srgbClr val="000000"/>
                </a:solidFill>
                <a:effectLst/>
                <a:latin typeface="Helvetica Neue"/>
              </a:rPr>
              <a:t>and </a:t>
            </a:r>
            <a:r>
              <a:rPr lang="en-IE" sz="1800" b="0" i="0" u="none" strike="noStrike" dirty="0">
                <a:solidFill>
                  <a:srgbClr val="171717"/>
                </a:solidFill>
                <a:effectLst/>
                <a:latin typeface="Segoe UI" panose="020B0502040204020203" pitchFamily="34" charset="0"/>
              </a:rPr>
              <a:t>writing in multiple language and passing through of keys where the datasets is stored gives you the flexibility in performing data engineering without switching tools. </a:t>
            </a:r>
            <a:r>
              <a:rPr lang="en-US" sz="1800" b="0" i="0" dirty="0">
                <a:solidFill>
                  <a:srgbClr val="444444"/>
                </a:solidFill>
                <a:effectLst/>
                <a:latin typeface="Segoe UI" panose="020B0502040204020203" pitchFamily="34" charset="0"/>
              </a:rPr>
              <a:t>​</a:t>
            </a:r>
            <a:endParaRPr lang="en-US" b="0" i="0" dirty="0">
              <a:solidFill>
                <a:srgbClr val="444444"/>
              </a:solidFill>
              <a:effectLst/>
              <a:latin typeface="Calibri" panose="020F0502020204030204" pitchFamily="34" charset="0"/>
            </a:endParaRPr>
          </a:p>
          <a:p>
            <a:pPr algn="l" rtl="0" fontAlgn="base"/>
            <a:r>
              <a:rPr lang="en-IE" sz="1800" b="0" i="0" u="none" strike="noStrike" dirty="0">
                <a:solidFill>
                  <a:srgbClr val="000000"/>
                </a:solidFill>
                <a:effectLst/>
                <a:latin typeface="Helvetica Neue"/>
              </a:rPr>
              <a:t> </a:t>
            </a:r>
            <a:r>
              <a:rPr lang="en-US" sz="1800" b="0" i="0" dirty="0">
                <a:solidFill>
                  <a:srgbClr val="444444"/>
                </a:solidFill>
                <a:effectLst/>
                <a:latin typeface="Helvetica Neue"/>
              </a:rPr>
              <a:t>​</a:t>
            </a:r>
            <a:endParaRPr lang="en-US" b="0" i="0" dirty="0">
              <a:solidFill>
                <a:srgbClr val="444444"/>
              </a:solidFill>
              <a:effectLst/>
              <a:latin typeface="Calibri" panose="020F0502020204030204" pitchFamily="34" charset="0"/>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IE" sz="1800" b="0" i="0" dirty="0">
                <a:solidFill>
                  <a:srgbClr val="444444"/>
                </a:solidFill>
                <a:effectLst/>
                <a:latin typeface="Helvetica Neue"/>
              </a:rPr>
              <a:t>​</a:t>
            </a:r>
            <a:r>
              <a:rPr lang="en-US" sz="1200" b="1" dirty="0"/>
              <a:t>Recommended reading for this slide</a:t>
            </a:r>
          </a:p>
          <a:p>
            <a:pPr algn="l" rtl="0" fontAlgn="base"/>
            <a:endParaRPr lang="en-IE" b="0" i="0" dirty="0">
              <a:solidFill>
                <a:srgbClr val="444444"/>
              </a:solidFill>
              <a:effectLst/>
              <a:latin typeface="Calibri" panose="020F0502020204030204" pitchFamily="34" charset="0"/>
            </a:endParaRPr>
          </a:p>
          <a:p>
            <a:pPr algn="l" rtl="0" fontAlgn="base"/>
            <a:r>
              <a:rPr lang="en-IE" sz="1800" b="0" i="0" dirty="0">
                <a:solidFill>
                  <a:srgbClr val="444444"/>
                </a:solidFill>
                <a:effectLst/>
                <a:latin typeface="Helvetica Neue"/>
              </a:rPr>
              <a:t>​https://docs.microsoft.com/en-us/learn/modules/ingest-data-with-apache-spark-notebooks-azure-synapse-analytics/2-introduction-spark-notebooks</a:t>
            </a:r>
          </a:p>
          <a:p>
            <a:pPr algn="l" rtl="0" fontAlgn="base"/>
            <a:endParaRPr lang="en-IE" sz="1800" b="0" i="0" dirty="0">
              <a:solidFill>
                <a:srgbClr val="444444"/>
              </a:solidFill>
              <a:effectLst/>
              <a:latin typeface="Helvetica Neue"/>
            </a:endParaRPr>
          </a:p>
          <a:p>
            <a:pPr algn="l" rtl="0" fontAlgn="base"/>
            <a:r>
              <a:rPr lang="en-IE" sz="1800" b="0" i="0" dirty="0">
                <a:solidFill>
                  <a:srgbClr val="444444"/>
                </a:solidFill>
                <a:effectLst/>
                <a:latin typeface="Helvetica Neue"/>
              </a:rPr>
              <a:t>https://docs.microsoft.com/en-us/learn/modules/ingest-data-with-apache-spark-notebooks-azure-synapse-analytics/3-understand-use-cases</a:t>
            </a:r>
          </a:p>
          <a:p>
            <a:pPr algn="l" rtl="0" fontAlgn="base"/>
            <a:endParaRPr lang="en-IE" sz="1800" b="0" i="0" dirty="0">
              <a:solidFill>
                <a:srgbClr val="444444"/>
              </a:solidFill>
              <a:effectLst/>
              <a:latin typeface="Helvetica Neue"/>
            </a:endParaRPr>
          </a:p>
          <a:p>
            <a:pPr algn="l" rtl="0" fontAlgn="base"/>
            <a:endParaRPr lang="en-IE" sz="1800" b="0" i="0" dirty="0">
              <a:solidFill>
                <a:srgbClr val="444444"/>
              </a:solidFill>
              <a:effectLst/>
              <a:latin typeface="Helvetica Neue"/>
            </a:endParaRPr>
          </a:p>
          <a:p>
            <a:pPr algn="l" rtl="0" fontAlgn="base"/>
            <a:endParaRPr lang="en-IE" b="0" i="0" dirty="0">
              <a:solidFill>
                <a:srgbClr val="444444"/>
              </a:solidFill>
              <a:effectLst/>
              <a:latin typeface="Calibri" panose="020F0502020204030204" pitchFamily="34" charset="0"/>
            </a:endParaRPr>
          </a:p>
          <a:p>
            <a:endParaRPr lang="en-IE" dirty="0"/>
          </a:p>
        </p:txBody>
      </p:sp>
      <p:sp>
        <p:nvSpPr>
          <p:cNvPr id="4" name="Slide Number Placeholder 3"/>
          <p:cNvSpPr>
            <a:spLocks noGrp="1"/>
          </p:cNvSpPr>
          <p:nvPr>
            <p:ph type="sldNum" sz="quarter" idx="5"/>
          </p:nvPr>
        </p:nvSpPr>
        <p:spPr/>
        <p:txBody>
          <a:bodyPr/>
          <a:lstStyle/>
          <a:p>
            <a:fld id="{F6C4AE71-B02A-4F98-9B46-764381943A14}" type="slidenum">
              <a:rPr lang="en-IE" smtClean="0"/>
              <a:t>9</a:t>
            </a:fld>
            <a:endParaRPr lang="en-IE" dirty="0"/>
          </a:p>
        </p:txBody>
      </p:sp>
    </p:spTree>
    <p:extLst>
      <p:ext uri="{BB962C8B-B14F-4D97-AF65-F5344CB8AC3E}">
        <p14:creationId xmlns:p14="http://schemas.microsoft.com/office/powerpoint/2010/main" val="3227779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108A2-FD3F-4304-B87D-460ADA353D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a:extLst>
              <a:ext uri="{FF2B5EF4-FFF2-40B4-BE49-F238E27FC236}">
                <a16:creationId xmlns:a16="http://schemas.microsoft.com/office/drawing/2014/main" id="{DDF3D22F-26D7-4149-92BE-AD1BEBA54E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3D43EBE1-EBFE-4EF7-AE66-D74A5D10EBCC}"/>
              </a:ext>
            </a:extLst>
          </p:cNvPr>
          <p:cNvSpPr>
            <a:spLocks noGrp="1"/>
          </p:cNvSpPr>
          <p:nvPr>
            <p:ph type="dt" sz="half" idx="10"/>
          </p:nvPr>
        </p:nvSpPr>
        <p:spPr/>
        <p:txBody>
          <a:bodyPr/>
          <a:lstStyle/>
          <a:p>
            <a:fld id="{6281ECFC-7708-4E4D-B5B6-59AEBE4DB014}" type="datetimeFigureOut">
              <a:rPr lang="en-IE" smtClean="0"/>
              <a:t>20/07/2021</a:t>
            </a:fld>
            <a:endParaRPr lang="en-IE" dirty="0"/>
          </a:p>
        </p:txBody>
      </p:sp>
      <p:sp>
        <p:nvSpPr>
          <p:cNvPr id="5" name="Footer Placeholder 4">
            <a:extLst>
              <a:ext uri="{FF2B5EF4-FFF2-40B4-BE49-F238E27FC236}">
                <a16:creationId xmlns:a16="http://schemas.microsoft.com/office/drawing/2014/main" id="{9D288C58-B2D5-4B66-A006-A9BD5357A070}"/>
              </a:ext>
            </a:extLst>
          </p:cNvPr>
          <p:cNvSpPr>
            <a:spLocks noGrp="1"/>
          </p:cNvSpPr>
          <p:nvPr>
            <p:ph type="ftr" sz="quarter" idx="11"/>
          </p:nvPr>
        </p:nvSpPr>
        <p:spPr/>
        <p:txBody>
          <a:bodyPr/>
          <a:lstStyle/>
          <a:p>
            <a:endParaRPr lang="en-IE" dirty="0"/>
          </a:p>
        </p:txBody>
      </p:sp>
      <p:sp>
        <p:nvSpPr>
          <p:cNvPr id="6" name="Slide Number Placeholder 5">
            <a:extLst>
              <a:ext uri="{FF2B5EF4-FFF2-40B4-BE49-F238E27FC236}">
                <a16:creationId xmlns:a16="http://schemas.microsoft.com/office/drawing/2014/main" id="{93A924CF-B611-4E8E-A440-9427B1725DD3}"/>
              </a:ext>
            </a:extLst>
          </p:cNvPr>
          <p:cNvSpPr>
            <a:spLocks noGrp="1"/>
          </p:cNvSpPr>
          <p:nvPr>
            <p:ph type="sldNum" sz="quarter" idx="12"/>
          </p:nvPr>
        </p:nvSpPr>
        <p:spPr/>
        <p:txBody>
          <a:bodyPr/>
          <a:lstStyle/>
          <a:p>
            <a:fld id="{4DB140BA-3407-4F79-BCAC-DF10F6468DB5}" type="slidenum">
              <a:rPr lang="en-IE" smtClean="0"/>
              <a:t>‹#›</a:t>
            </a:fld>
            <a:endParaRPr lang="en-IE" dirty="0"/>
          </a:p>
        </p:txBody>
      </p:sp>
    </p:spTree>
    <p:extLst>
      <p:ext uri="{BB962C8B-B14F-4D97-AF65-F5344CB8AC3E}">
        <p14:creationId xmlns:p14="http://schemas.microsoft.com/office/powerpoint/2010/main" val="1385828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E0330-1767-4E90-A73A-36F861C45919}"/>
              </a:ext>
            </a:extLst>
          </p:cNvPr>
          <p:cNvSpPr>
            <a:spLocks noGrp="1"/>
          </p:cNvSpPr>
          <p:nvPr>
            <p:ph type="title"/>
          </p:nvPr>
        </p:nvSpPr>
        <p:spPr/>
        <p:txBody>
          <a:bodyPr/>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E4FF438A-CC6F-4E13-BF96-C6A85D5066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7DDA9744-21E4-46C4-8DB1-549E210A3610}"/>
              </a:ext>
            </a:extLst>
          </p:cNvPr>
          <p:cNvSpPr>
            <a:spLocks noGrp="1"/>
          </p:cNvSpPr>
          <p:nvPr>
            <p:ph type="dt" sz="half" idx="10"/>
          </p:nvPr>
        </p:nvSpPr>
        <p:spPr/>
        <p:txBody>
          <a:bodyPr/>
          <a:lstStyle/>
          <a:p>
            <a:fld id="{6281ECFC-7708-4E4D-B5B6-59AEBE4DB014}" type="datetimeFigureOut">
              <a:rPr lang="en-IE" smtClean="0"/>
              <a:t>20/07/2021</a:t>
            </a:fld>
            <a:endParaRPr lang="en-IE" dirty="0"/>
          </a:p>
        </p:txBody>
      </p:sp>
      <p:sp>
        <p:nvSpPr>
          <p:cNvPr id="5" name="Footer Placeholder 4">
            <a:extLst>
              <a:ext uri="{FF2B5EF4-FFF2-40B4-BE49-F238E27FC236}">
                <a16:creationId xmlns:a16="http://schemas.microsoft.com/office/drawing/2014/main" id="{A9D46553-B8A8-426E-B84C-095373349AA6}"/>
              </a:ext>
            </a:extLst>
          </p:cNvPr>
          <p:cNvSpPr>
            <a:spLocks noGrp="1"/>
          </p:cNvSpPr>
          <p:nvPr>
            <p:ph type="ftr" sz="quarter" idx="11"/>
          </p:nvPr>
        </p:nvSpPr>
        <p:spPr/>
        <p:txBody>
          <a:bodyPr/>
          <a:lstStyle/>
          <a:p>
            <a:endParaRPr lang="en-IE" dirty="0"/>
          </a:p>
        </p:txBody>
      </p:sp>
      <p:sp>
        <p:nvSpPr>
          <p:cNvPr id="6" name="Slide Number Placeholder 5">
            <a:extLst>
              <a:ext uri="{FF2B5EF4-FFF2-40B4-BE49-F238E27FC236}">
                <a16:creationId xmlns:a16="http://schemas.microsoft.com/office/drawing/2014/main" id="{F641CF5F-7897-436E-B9EC-CE73824D916F}"/>
              </a:ext>
            </a:extLst>
          </p:cNvPr>
          <p:cNvSpPr>
            <a:spLocks noGrp="1"/>
          </p:cNvSpPr>
          <p:nvPr>
            <p:ph type="sldNum" sz="quarter" idx="12"/>
          </p:nvPr>
        </p:nvSpPr>
        <p:spPr/>
        <p:txBody>
          <a:bodyPr/>
          <a:lstStyle/>
          <a:p>
            <a:fld id="{4DB140BA-3407-4F79-BCAC-DF10F6468DB5}" type="slidenum">
              <a:rPr lang="en-IE" smtClean="0"/>
              <a:t>‹#›</a:t>
            </a:fld>
            <a:endParaRPr lang="en-IE" dirty="0"/>
          </a:p>
        </p:txBody>
      </p:sp>
    </p:spTree>
    <p:extLst>
      <p:ext uri="{BB962C8B-B14F-4D97-AF65-F5344CB8AC3E}">
        <p14:creationId xmlns:p14="http://schemas.microsoft.com/office/powerpoint/2010/main" val="3006426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1CE2B-74BE-4716-B10E-BBD7433D17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1DB19453-4A8C-4B10-8A8D-039B0E0428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2E9068BD-B8D5-44C1-893C-16BBC732DE3D}"/>
              </a:ext>
            </a:extLst>
          </p:cNvPr>
          <p:cNvSpPr>
            <a:spLocks noGrp="1"/>
          </p:cNvSpPr>
          <p:nvPr>
            <p:ph type="dt" sz="half" idx="10"/>
          </p:nvPr>
        </p:nvSpPr>
        <p:spPr/>
        <p:txBody>
          <a:bodyPr/>
          <a:lstStyle/>
          <a:p>
            <a:fld id="{6281ECFC-7708-4E4D-B5B6-59AEBE4DB014}" type="datetimeFigureOut">
              <a:rPr lang="en-IE" smtClean="0"/>
              <a:t>20/07/2021</a:t>
            </a:fld>
            <a:endParaRPr lang="en-IE" dirty="0"/>
          </a:p>
        </p:txBody>
      </p:sp>
      <p:sp>
        <p:nvSpPr>
          <p:cNvPr id="5" name="Footer Placeholder 4">
            <a:extLst>
              <a:ext uri="{FF2B5EF4-FFF2-40B4-BE49-F238E27FC236}">
                <a16:creationId xmlns:a16="http://schemas.microsoft.com/office/drawing/2014/main" id="{7B57277B-08F6-429F-81F3-438BFA744786}"/>
              </a:ext>
            </a:extLst>
          </p:cNvPr>
          <p:cNvSpPr>
            <a:spLocks noGrp="1"/>
          </p:cNvSpPr>
          <p:nvPr>
            <p:ph type="ftr" sz="quarter" idx="11"/>
          </p:nvPr>
        </p:nvSpPr>
        <p:spPr/>
        <p:txBody>
          <a:bodyPr/>
          <a:lstStyle/>
          <a:p>
            <a:endParaRPr lang="en-IE" dirty="0"/>
          </a:p>
        </p:txBody>
      </p:sp>
      <p:sp>
        <p:nvSpPr>
          <p:cNvPr id="6" name="Slide Number Placeholder 5">
            <a:extLst>
              <a:ext uri="{FF2B5EF4-FFF2-40B4-BE49-F238E27FC236}">
                <a16:creationId xmlns:a16="http://schemas.microsoft.com/office/drawing/2014/main" id="{0C74B71A-5F1A-45D3-A20C-6F44E1E9A9E3}"/>
              </a:ext>
            </a:extLst>
          </p:cNvPr>
          <p:cNvSpPr>
            <a:spLocks noGrp="1"/>
          </p:cNvSpPr>
          <p:nvPr>
            <p:ph type="sldNum" sz="quarter" idx="12"/>
          </p:nvPr>
        </p:nvSpPr>
        <p:spPr/>
        <p:txBody>
          <a:bodyPr/>
          <a:lstStyle/>
          <a:p>
            <a:fld id="{4DB140BA-3407-4F79-BCAC-DF10F6468DB5}" type="slidenum">
              <a:rPr lang="en-IE" smtClean="0"/>
              <a:t>‹#›</a:t>
            </a:fld>
            <a:endParaRPr lang="en-IE" dirty="0"/>
          </a:p>
        </p:txBody>
      </p:sp>
    </p:spTree>
    <p:extLst>
      <p:ext uri="{BB962C8B-B14F-4D97-AF65-F5344CB8AC3E}">
        <p14:creationId xmlns:p14="http://schemas.microsoft.com/office/powerpoint/2010/main" val="342386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644" y="620428"/>
            <a:ext cx="11343820" cy="403137"/>
          </a:xfrm>
          <a:prstGeom prst="rect">
            <a:avLst/>
          </a:prstGeom>
        </p:spPr>
        <p:txBody>
          <a:bodyPr wrap="square" lIns="0" tIns="0" rIns="0" bIns="0">
            <a:spAutoFit/>
          </a:bodyPr>
          <a:lstStyle>
            <a:lvl1pPr>
              <a:lnSpc>
                <a:spcPts val="3137"/>
              </a:lnSpc>
              <a:defRPr sz="2745" strike="noStrike">
                <a:solidFill>
                  <a:srgbClr val="000000"/>
                </a:solidFill>
              </a:defRPr>
            </a:lvl1pPr>
          </a:lstStyle>
          <a:p>
            <a:r>
              <a:rPr lang="en-US"/>
              <a:t>Title</a:t>
            </a:r>
          </a:p>
        </p:txBody>
      </p:sp>
    </p:spTree>
    <p:extLst>
      <p:ext uri="{BB962C8B-B14F-4D97-AF65-F5344CB8AC3E}">
        <p14:creationId xmlns:p14="http://schemas.microsoft.com/office/powerpoint/2010/main" val="282351387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54169" y="439311"/>
            <a:ext cx="1335673" cy="188593"/>
          </a:xfrm>
          <a:prstGeom prst="rect">
            <a:avLst/>
          </a:prstGeom>
        </p:spPr>
      </p:pic>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28681" y="2532448"/>
            <a:ext cx="5428936" cy="1793104"/>
          </a:xfrm>
          <a:prstGeom prst="rect">
            <a:avLst/>
          </a:prstGeom>
          <a:noFill/>
        </p:spPr>
        <p:txBody>
          <a:bodyPr lIns="0" tIns="0" rIns="0" bIns="182880" anchor="b" anchorCtr="0"/>
          <a:lstStyle>
            <a:lvl1pPr>
              <a:defRPr sz="4705" strike="noStrike" spc="-49" baseline="0">
                <a:solidFill>
                  <a:srgbClr val="000000"/>
                </a:solidFill>
              </a:defRPr>
            </a:lvl1pPr>
          </a:lstStyle>
          <a:p>
            <a:endParaRPr lang="en-US"/>
          </a:p>
        </p:txBody>
      </p:sp>
    </p:spTree>
    <p:extLst>
      <p:ext uri="{BB962C8B-B14F-4D97-AF65-F5344CB8AC3E}">
        <p14:creationId xmlns:p14="http://schemas.microsoft.com/office/powerpoint/2010/main" val="222933896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4" y="3225876"/>
            <a:ext cx="9026188" cy="403137"/>
          </a:xfrm>
        </p:spPr>
        <p:txBody>
          <a:bodyPr wrap="square" lIns="0" tIns="0" rIns="0" bIns="0" anchor="ctr">
            <a:spAutoFit/>
          </a:bodyPr>
          <a:lstStyle>
            <a:lvl1pPr algn="l" defTabSz="914367" rtl="0" eaLnBrk="1" latinLnBrk="0" hangingPunct="1">
              <a:lnSpc>
                <a:spcPts val="3137"/>
              </a:lnSpc>
              <a:spcBef>
                <a:spcPct val="0"/>
              </a:spcBef>
              <a:buNone/>
              <a:defRPr lang="en-US" sz="2745" b="0" strike="noStrike" kern="1200" cap="none" spc="-49" baseline="0">
                <a:ln w="3175">
                  <a:noFill/>
                </a:ln>
                <a:solidFill>
                  <a:schemeClr val="bg1"/>
                </a:solidFill>
                <a:effectLst/>
                <a:latin typeface="+mj-lt"/>
                <a:ea typeface="+mn-ea"/>
                <a:cs typeface="Segoe UI" pitchFamily="34" charset="0"/>
              </a:defRPr>
            </a:lvl1pPr>
          </a:lstStyle>
          <a:p>
            <a:r>
              <a:rPr lang="en-US"/>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defPPr>
              <a:defRPr lang="en-US"/>
            </a:defPPr>
            <a:lvl1pPr marL="0" algn="l" defTabSz="914367" rtl="0" eaLnBrk="1" latinLnBrk="0" hangingPunct="1">
              <a:defRPr sz="686" kern="1200">
                <a:solidFill>
                  <a:schemeClr val="tx1">
                    <a:tint val="75000"/>
                  </a:schemeClr>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US" dirty="0">
              <a:solidFill>
                <a:schemeClr val="bg1">
                  <a:lumMod val="65000"/>
                </a:schemeClr>
              </a:solidFill>
            </a:endParaRPr>
          </a:p>
        </p:txBody>
      </p:sp>
    </p:spTree>
    <p:extLst>
      <p:ext uri="{BB962C8B-B14F-4D97-AF65-F5344CB8AC3E}">
        <p14:creationId xmlns:p14="http://schemas.microsoft.com/office/powerpoint/2010/main" val="47215846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losing slide 1">
    <p:bg>
      <p:bgPr>
        <a:solidFill>
          <a:srgbClr val="243A5E"/>
        </a:solidFill>
        <a:effectLst/>
      </p:bgPr>
    </p:bg>
    <p:spTree>
      <p:nvGrpSpPr>
        <p:cNvPr id="1" name=""/>
        <p:cNvGrpSpPr/>
        <p:nvPr/>
      </p:nvGrpSpPr>
      <p:grpSpPr>
        <a:xfrm>
          <a:off x="0" y="0"/>
          <a:ext cx="0" cy="0"/>
          <a:chOff x="0" y="0"/>
          <a:chExt cx="0" cy="0"/>
        </a:xfrm>
      </p:grpSpPr>
      <p:pic>
        <p:nvPicPr>
          <p:cNvPr id="5" name="Picture 4" descr="Microsoft Azure Logo">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170" y="439310"/>
            <a:ext cx="1335673" cy="190278"/>
          </a:xfrm>
          <a:prstGeom prst="rect">
            <a:avLst/>
          </a:prstGeom>
        </p:spPr>
      </p:pic>
      <p:sp>
        <p:nvSpPr>
          <p:cNvPr id="9" name="Title 1">
            <a:extLst>
              <a:ext uri="{FF2B5EF4-FFF2-40B4-BE49-F238E27FC236}">
                <a16:creationId xmlns:a16="http://schemas.microsoft.com/office/drawing/2014/main" id="{3C370E04-F3D7-44F1-9863-6604D12FE022}"/>
              </a:ext>
            </a:extLst>
          </p:cNvPr>
          <p:cNvSpPr>
            <a:spLocks noGrp="1"/>
          </p:cNvSpPr>
          <p:nvPr>
            <p:ph type="title"/>
          </p:nvPr>
        </p:nvSpPr>
        <p:spPr>
          <a:xfrm>
            <a:off x="455995" y="-906639"/>
            <a:ext cx="7454644" cy="383651"/>
          </a:xfrm>
          <a:prstGeom prst="rect">
            <a:avLst/>
          </a:prstGeom>
          <a:noFill/>
        </p:spPr>
        <p:txBody>
          <a:bodyPr lIns="0" tIns="0" rIns="0" bIns="0" anchor="t" anchorCtr="0"/>
          <a:lstStyle>
            <a:lvl1pPr>
              <a:lnSpc>
                <a:spcPct val="100000"/>
              </a:lnSpc>
              <a:spcAft>
                <a:spcPts val="1274"/>
              </a:spcAft>
              <a:defRPr sz="2549" spc="-49" baseline="0">
                <a:solidFill>
                  <a:schemeClr val="bg1"/>
                </a:solidFill>
              </a:defRPr>
            </a:lvl1pPr>
          </a:lstStyle>
          <a:p>
            <a:endParaRPr lang="en-US"/>
          </a:p>
        </p:txBody>
      </p:sp>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54170" y="6451197"/>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84511457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 Square Photo ">
    <p:bg>
      <p:bgPr>
        <a:solidFill>
          <a:schemeClr val="bg1"/>
        </a:solidFill>
        <a:effectLst/>
      </p:bgPr>
    </p:bg>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4" y="588963"/>
            <a:ext cx="4158362" cy="2535236"/>
          </a:xfrm>
          <a:solidFill>
            <a:schemeClr val="bg1"/>
          </a:solidFill>
        </p:spPr>
        <p:txBody>
          <a:bodyPr anchor="b"/>
          <a:lstStyle>
            <a:lvl1pPr>
              <a:defRPr>
                <a:solidFill>
                  <a:srgbClr val="2F2E2F"/>
                </a:solidFill>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1" y="3535542"/>
            <a:ext cx="4162425" cy="2733497"/>
          </a:xfrm>
        </p:spPr>
        <p:txBody>
          <a:bodyPr/>
          <a:lstStyle>
            <a:lvl1pPr marL="0" indent="0">
              <a:buNone/>
              <a:defRPr sz="2199">
                <a:solidFill>
                  <a:srgbClr val="2F2E2F"/>
                </a:solidFill>
                <a:latin typeface="+mn-lt"/>
              </a:defRPr>
            </a:lvl1pPr>
            <a:lvl2pPr marL="228531" indent="0">
              <a:buNone/>
              <a:defRPr/>
            </a:lvl2pPr>
            <a:lvl3pPr marL="457063" indent="0">
              <a:buNone/>
              <a:defRPr/>
            </a:lvl3pPr>
            <a:lvl4pPr marL="661789" indent="0">
              <a:buNone/>
              <a:defRPr/>
            </a:lvl4pPr>
            <a:lvl5pPr marL="855406" indent="0">
              <a:buNone/>
              <a:defRPr/>
            </a:lvl5pPr>
          </a:lstStyle>
          <a:p>
            <a:pPr lvl="0"/>
            <a:r>
              <a:rPr lang="en-US"/>
              <a:t>Click to edit Master text styles</a:t>
            </a:r>
          </a:p>
        </p:txBody>
      </p:sp>
    </p:spTree>
    <p:extLst>
      <p:ext uri="{BB962C8B-B14F-4D97-AF65-F5344CB8AC3E}">
        <p14:creationId xmlns:p14="http://schemas.microsoft.com/office/powerpoint/2010/main" val="38437880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slide 1">
    <p:bg>
      <p:bgPr>
        <a:solidFill>
          <a:srgbClr val="243A5E"/>
        </a:solidFill>
        <a:effectLst/>
      </p:bgPr>
    </p:bg>
    <p:spTree>
      <p:nvGrpSpPr>
        <p:cNvPr id="1" name=""/>
        <p:cNvGrpSpPr/>
        <p:nvPr/>
      </p:nvGrpSpPr>
      <p:grpSpPr>
        <a:xfrm>
          <a:off x="0" y="0"/>
          <a:ext cx="0" cy="0"/>
          <a:chOff x="0" y="0"/>
          <a:chExt cx="0" cy="0"/>
        </a:xfrm>
      </p:grpSpPr>
      <p:pic>
        <p:nvPicPr>
          <p:cNvPr id="5" name="Picture 4" descr="Microsoft Azure Logo">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170" y="439310"/>
            <a:ext cx="1335673" cy="190278"/>
          </a:xfrm>
          <a:prstGeom prst="rect">
            <a:avLst/>
          </a:prstGeom>
        </p:spPr>
      </p:pic>
      <p:sp>
        <p:nvSpPr>
          <p:cNvPr id="9" name="Title 1">
            <a:extLst>
              <a:ext uri="{FF2B5EF4-FFF2-40B4-BE49-F238E27FC236}">
                <a16:creationId xmlns:a16="http://schemas.microsoft.com/office/drawing/2014/main" id="{3C370E04-F3D7-44F1-9863-6604D12FE022}"/>
              </a:ext>
            </a:extLst>
          </p:cNvPr>
          <p:cNvSpPr>
            <a:spLocks noGrp="1"/>
          </p:cNvSpPr>
          <p:nvPr>
            <p:ph type="title"/>
          </p:nvPr>
        </p:nvSpPr>
        <p:spPr>
          <a:xfrm>
            <a:off x="455995" y="-906639"/>
            <a:ext cx="7454644" cy="383651"/>
          </a:xfrm>
          <a:prstGeom prst="rect">
            <a:avLst/>
          </a:prstGeom>
          <a:noFill/>
        </p:spPr>
        <p:txBody>
          <a:bodyPr lIns="0" tIns="0" rIns="0" bIns="0" anchor="t" anchorCtr="0"/>
          <a:lstStyle>
            <a:lvl1pPr>
              <a:lnSpc>
                <a:spcPct val="100000"/>
              </a:lnSpc>
              <a:spcAft>
                <a:spcPts val="1274"/>
              </a:spcAft>
              <a:defRPr sz="2549" spc="-49" baseline="0">
                <a:solidFill>
                  <a:schemeClr val="bg1"/>
                </a:solidFill>
              </a:defRPr>
            </a:lvl1pPr>
          </a:lstStyle>
          <a:p>
            <a:endParaRPr lang="en-US"/>
          </a:p>
        </p:txBody>
      </p:sp>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54170" y="6451197"/>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8881453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54169" y="439311"/>
            <a:ext cx="1335673" cy="188593"/>
          </a:xfrm>
          <a:prstGeom prst="rect">
            <a:avLst/>
          </a:prstGeom>
        </p:spPr>
      </p:pic>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28681" y="2532448"/>
            <a:ext cx="5428936" cy="1793104"/>
          </a:xfrm>
          <a:prstGeom prst="rect">
            <a:avLst/>
          </a:prstGeom>
          <a:noFill/>
        </p:spPr>
        <p:txBody>
          <a:bodyPr lIns="0" tIns="0" rIns="0" bIns="182880" anchor="b" anchorCtr="0"/>
          <a:lstStyle>
            <a:lvl1pPr>
              <a:defRPr sz="4705" strike="noStrike" spc="-49" baseline="0">
                <a:solidFill>
                  <a:srgbClr val="000000"/>
                </a:solidFill>
              </a:defRPr>
            </a:lvl1pPr>
          </a:lstStyle>
          <a:p>
            <a:endParaRPr lang="en-US"/>
          </a:p>
        </p:txBody>
      </p:sp>
    </p:spTree>
    <p:extLst>
      <p:ext uri="{BB962C8B-B14F-4D97-AF65-F5344CB8AC3E}">
        <p14:creationId xmlns:p14="http://schemas.microsoft.com/office/powerpoint/2010/main" val="300619297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644" y="620428"/>
            <a:ext cx="11343820" cy="403137"/>
          </a:xfrm>
          <a:prstGeom prst="rect">
            <a:avLst/>
          </a:prstGeom>
        </p:spPr>
        <p:txBody>
          <a:bodyPr wrap="square" lIns="0" tIns="0" rIns="0" bIns="0">
            <a:spAutoFit/>
          </a:bodyPr>
          <a:lstStyle>
            <a:lvl1pPr>
              <a:lnSpc>
                <a:spcPts val="3137"/>
              </a:lnSpc>
              <a:defRPr sz="2745" strike="noStrike">
                <a:solidFill>
                  <a:srgbClr val="000000"/>
                </a:solidFill>
              </a:defRPr>
            </a:lvl1pPr>
          </a:lstStyle>
          <a:p>
            <a:r>
              <a:rPr lang="en-US"/>
              <a:t>Title</a:t>
            </a:r>
          </a:p>
        </p:txBody>
      </p:sp>
    </p:spTree>
    <p:extLst>
      <p:ext uri="{BB962C8B-B14F-4D97-AF65-F5344CB8AC3E}">
        <p14:creationId xmlns:p14="http://schemas.microsoft.com/office/powerpoint/2010/main" val="371620560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6B386-FF8F-43DA-8A9B-113586D3CB07}"/>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CCE268C6-A1D2-4751-91CF-80BA86968F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2FDB21AC-DAF4-43BB-AA6A-B1E0E92930C9}"/>
              </a:ext>
            </a:extLst>
          </p:cNvPr>
          <p:cNvSpPr>
            <a:spLocks noGrp="1"/>
          </p:cNvSpPr>
          <p:nvPr>
            <p:ph type="dt" sz="half" idx="10"/>
          </p:nvPr>
        </p:nvSpPr>
        <p:spPr/>
        <p:txBody>
          <a:bodyPr/>
          <a:lstStyle/>
          <a:p>
            <a:fld id="{6281ECFC-7708-4E4D-B5B6-59AEBE4DB014}" type="datetimeFigureOut">
              <a:rPr lang="en-IE" smtClean="0"/>
              <a:t>20/07/2021</a:t>
            </a:fld>
            <a:endParaRPr lang="en-IE" dirty="0"/>
          </a:p>
        </p:txBody>
      </p:sp>
      <p:sp>
        <p:nvSpPr>
          <p:cNvPr id="5" name="Footer Placeholder 4">
            <a:extLst>
              <a:ext uri="{FF2B5EF4-FFF2-40B4-BE49-F238E27FC236}">
                <a16:creationId xmlns:a16="http://schemas.microsoft.com/office/drawing/2014/main" id="{90DF47C7-0DA9-4D9F-9BCA-ED3E6A1061C5}"/>
              </a:ext>
            </a:extLst>
          </p:cNvPr>
          <p:cNvSpPr>
            <a:spLocks noGrp="1"/>
          </p:cNvSpPr>
          <p:nvPr>
            <p:ph type="ftr" sz="quarter" idx="11"/>
          </p:nvPr>
        </p:nvSpPr>
        <p:spPr/>
        <p:txBody>
          <a:bodyPr/>
          <a:lstStyle/>
          <a:p>
            <a:endParaRPr lang="en-IE" dirty="0"/>
          </a:p>
        </p:txBody>
      </p:sp>
      <p:sp>
        <p:nvSpPr>
          <p:cNvPr id="6" name="Slide Number Placeholder 5">
            <a:extLst>
              <a:ext uri="{FF2B5EF4-FFF2-40B4-BE49-F238E27FC236}">
                <a16:creationId xmlns:a16="http://schemas.microsoft.com/office/drawing/2014/main" id="{F15F5841-3121-4192-8BCF-762A0692D728}"/>
              </a:ext>
            </a:extLst>
          </p:cNvPr>
          <p:cNvSpPr>
            <a:spLocks noGrp="1"/>
          </p:cNvSpPr>
          <p:nvPr>
            <p:ph type="sldNum" sz="quarter" idx="12"/>
          </p:nvPr>
        </p:nvSpPr>
        <p:spPr/>
        <p:txBody>
          <a:bodyPr/>
          <a:lstStyle/>
          <a:p>
            <a:fld id="{4DB140BA-3407-4F79-BCAC-DF10F6468DB5}" type="slidenum">
              <a:rPr lang="en-IE" smtClean="0"/>
              <a:t>‹#›</a:t>
            </a:fld>
            <a:endParaRPr lang="en-IE" dirty="0"/>
          </a:p>
        </p:txBody>
      </p:sp>
    </p:spTree>
    <p:extLst>
      <p:ext uri="{BB962C8B-B14F-4D97-AF65-F5344CB8AC3E}">
        <p14:creationId xmlns:p14="http://schemas.microsoft.com/office/powerpoint/2010/main" val="24479602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3227821"/>
            <a:ext cx="2457386" cy="402359"/>
          </a:xfrm>
          <a:prstGeom prst="rect">
            <a:avLst/>
          </a:prstGeom>
        </p:spPr>
        <p:txBody>
          <a:bodyPr wrap="square" lIns="0" tIns="0" rIns="0" bIns="0" anchor="ctr">
            <a:spAutoFit/>
          </a:bodyPr>
          <a:lstStyle>
            <a:lvl1pPr>
              <a:lnSpc>
                <a:spcPts val="3137"/>
              </a:lnSpc>
              <a:defRPr sz="2745" strike="noStrike">
                <a:solidFill>
                  <a:schemeClr val="bg1"/>
                </a:solidFill>
              </a:defRPr>
            </a:lvl1pPr>
          </a:lstStyle>
          <a:p>
            <a:r>
              <a:rPr lang="en-US"/>
              <a:t>Title</a:t>
            </a:r>
          </a:p>
        </p:txBody>
      </p:sp>
    </p:spTree>
    <p:extLst>
      <p:ext uri="{BB962C8B-B14F-4D97-AF65-F5344CB8AC3E}">
        <p14:creationId xmlns:p14="http://schemas.microsoft.com/office/powerpoint/2010/main" val="45579126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000000"/>
                </a:solidFill>
              </a:defRPr>
            </a:lvl1pPr>
          </a:lstStyle>
          <a:p>
            <a:pPr marL="0" lvl="0">
              <a:lnSpc>
                <a:spcPts val="5490"/>
              </a:lnSpc>
            </a:pPr>
            <a:r>
              <a:rPr lang="en-US"/>
              <a:t>Section title</a:t>
            </a:r>
          </a:p>
        </p:txBody>
      </p:sp>
    </p:spTree>
    <p:extLst>
      <p:ext uri="{BB962C8B-B14F-4D97-AF65-F5344CB8AC3E}">
        <p14:creationId xmlns:p14="http://schemas.microsoft.com/office/powerpoint/2010/main" val="4099064666"/>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tx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FFFFFF"/>
                </a:solidFill>
              </a:defRPr>
            </a:lvl1pPr>
          </a:lstStyle>
          <a:p>
            <a:pPr marL="0" lvl="0">
              <a:lnSpc>
                <a:spcPts val="5490"/>
              </a:lnSpc>
            </a:pPr>
            <a:r>
              <a:rPr lang="en-US"/>
              <a:t>Section title</a:t>
            </a:r>
          </a:p>
        </p:txBody>
      </p:sp>
    </p:spTree>
    <p:extLst>
      <p:ext uri="{BB962C8B-B14F-4D97-AF65-F5344CB8AC3E}">
        <p14:creationId xmlns:p14="http://schemas.microsoft.com/office/powerpoint/2010/main" val="31549681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4" y="3225876"/>
            <a:ext cx="9026188" cy="403137"/>
          </a:xfrm>
        </p:spPr>
        <p:txBody>
          <a:bodyPr wrap="square" lIns="0" tIns="0" rIns="0" bIns="0" anchor="ctr">
            <a:spAutoFit/>
          </a:bodyPr>
          <a:lstStyle>
            <a:lvl1pPr algn="l" defTabSz="914367" rtl="0" eaLnBrk="1" latinLnBrk="0" hangingPunct="1">
              <a:lnSpc>
                <a:spcPts val="3137"/>
              </a:lnSpc>
              <a:spcBef>
                <a:spcPct val="0"/>
              </a:spcBef>
              <a:buNone/>
              <a:defRPr lang="en-US" sz="2745" b="0" strike="noStrike" kern="1200" cap="none" spc="-49" baseline="0">
                <a:ln w="3175">
                  <a:noFill/>
                </a:ln>
                <a:solidFill>
                  <a:schemeClr val="bg1"/>
                </a:solidFill>
                <a:effectLst/>
                <a:latin typeface="+mj-lt"/>
                <a:ea typeface="+mn-ea"/>
                <a:cs typeface="Segoe UI" pitchFamily="34" charset="0"/>
              </a:defRPr>
            </a:lvl1pPr>
          </a:lstStyle>
          <a:p>
            <a:r>
              <a:rPr lang="en-US"/>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defPPr>
              <a:defRPr lang="en-US"/>
            </a:defPPr>
            <a:lvl1pPr marL="0" algn="l" defTabSz="914367" rtl="0" eaLnBrk="1" latinLnBrk="0" hangingPunct="1">
              <a:defRPr sz="686" kern="1200">
                <a:solidFill>
                  <a:schemeClr val="tx1">
                    <a:tint val="75000"/>
                  </a:schemeClr>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US" dirty="0">
              <a:solidFill>
                <a:schemeClr val="bg1">
                  <a:lumMod val="65000"/>
                </a:schemeClr>
              </a:solidFill>
            </a:endParaRPr>
          </a:p>
        </p:txBody>
      </p:sp>
    </p:spTree>
    <p:extLst>
      <p:ext uri="{BB962C8B-B14F-4D97-AF65-F5344CB8AC3E}">
        <p14:creationId xmlns:p14="http://schemas.microsoft.com/office/powerpoint/2010/main" val="193942809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FFFFFF"/>
                </a:solidFill>
              </a:defRPr>
            </a:lvl1pPr>
          </a:lstStyle>
          <a:p>
            <a:pPr marL="0" lvl="0">
              <a:lnSpc>
                <a:spcPts val="5490"/>
              </a:lnSpc>
            </a:pPr>
            <a:r>
              <a:rPr lang="en-US"/>
              <a:t>Section title</a:t>
            </a:r>
          </a:p>
        </p:txBody>
      </p:sp>
    </p:spTree>
    <p:extLst>
      <p:ext uri="{BB962C8B-B14F-4D97-AF65-F5344CB8AC3E}">
        <p14:creationId xmlns:p14="http://schemas.microsoft.com/office/powerpoint/2010/main" val="193492101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2142325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2" name="Footer Placeholder 1"/>
          <p:cNvSpPr>
            <a:spLocks noGrp="1"/>
          </p:cNvSpPr>
          <p:nvPr>
            <p:ph type="ftr" sz="quarter" idx="15"/>
          </p:nvPr>
        </p:nvSpPr>
        <p:spPr>
          <a:xfrm>
            <a:off x="228601" y="6553201"/>
            <a:ext cx="11201400" cy="304801"/>
          </a:xfrm>
        </p:spPr>
        <p:txBody>
          <a:bodyPr/>
          <a:lstStyle/>
          <a:p>
            <a:endParaRPr lang="en-US" dirty="0">
              <a:solidFill>
                <a:srgbClr val="505050"/>
              </a:solidFill>
            </a:endParaRPr>
          </a:p>
        </p:txBody>
      </p:sp>
      <p:sp>
        <p:nvSpPr>
          <p:cNvPr id="3" name="Slide Number Placeholder 2"/>
          <p:cNvSpPr>
            <a:spLocks noGrp="1"/>
          </p:cNvSpPr>
          <p:nvPr>
            <p:ph type="sldNum" sz="quarter" idx="16"/>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Tree>
    <p:extLst>
      <p:ext uri="{BB962C8B-B14F-4D97-AF65-F5344CB8AC3E}">
        <p14:creationId xmlns:p14="http://schemas.microsoft.com/office/powerpoint/2010/main" val="374302833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le slide 3">
    <p:bg>
      <p:bgPr>
        <a:solidFill>
          <a:srgbClr val="000000"/>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8E25E31-70C0-4775-AE18-ECEA8304B761}"/>
              </a:ext>
              <a:ext uri="{C183D7F6-B498-43B3-948B-1728B52AA6E4}">
                <adec:decorative xmlns:adec="http://schemas.microsoft.com/office/drawing/2017/decorative" val="1"/>
              </a:ext>
            </a:extLst>
          </p:cNvPr>
          <p:cNvSpPr/>
          <p:nvPr userDrawn="1"/>
        </p:nvSpPr>
        <p:spPr bwMode="auto">
          <a:xfrm>
            <a:off x="2387867" y="2241139"/>
            <a:ext cx="7175900" cy="224095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Box 4">
            <a:extLst>
              <a:ext uri="{FF2B5EF4-FFF2-40B4-BE49-F238E27FC236}">
                <a16:creationId xmlns:a16="http://schemas.microsoft.com/office/drawing/2014/main" id="{41DC16B6-168C-4807-A204-0EBA7602160C}"/>
              </a:ext>
            </a:extLst>
          </p:cNvPr>
          <p:cNvSpPr txBox="1"/>
          <p:nvPr userDrawn="1"/>
        </p:nvSpPr>
        <p:spPr>
          <a:xfrm>
            <a:off x="2570628" y="2391985"/>
            <a:ext cx="6861257" cy="1810614"/>
          </a:xfrm>
          <a:prstGeom prst="rect">
            <a:avLst/>
          </a:prstGeom>
          <a:noFill/>
        </p:spPr>
        <p:txBody>
          <a:bodyPr wrap="none" lIns="0" tIns="0" rIns="0" bIns="0" rtlCol="0">
            <a:spAutoFit/>
          </a:bodyPr>
          <a:lstStyle/>
          <a:p>
            <a:pPr marL="0" marR="0" lvl="0" indent="0" defTabSz="896354" rtl="0" eaLnBrk="1" fontAlgn="auto" latinLnBrk="0" hangingPunct="1">
              <a:lnSpc>
                <a:spcPct val="100000"/>
              </a:lnSpc>
              <a:spcBef>
                <a:spcPts val="0"/>
              </a:spcBef>
              <a:spcAft>
                <a:spcPts val="0"/>
              </a:spcAft>
              <a:buClrTx/>
              <a:buSzTx/>
              <a:buFontTx/>
              <a:buNone/>
              <a:tabLst/>
              <a:defRPr/>
            </a:pPr>
            <a:r>
              <a:rPr kumimoji="0" lang="en-US" sz="3921" b="0" i="0" u="none" strike="noStrike" kern="1200" cap="none" spc="0" normalizeH="0" baseline="0" noProof="0" dirty="0">
                <a:ln>
                  <a:noFill/>
                </a:ln>
                <a:effectLst/>
                <a:uLnTx/>
                <a:uFillTx/>
                <a:latin typeface="Segoe UI Semibold"/>
                <a:ea typeface="+mn-ea"/>
                <a:cs typeface="+mn-cs"/>
              </a:rPr>
              <a:t>Lesson</a:t>
            </a:r>
            <a:r>
              <a:rPr kumimoji="0" lang="en-US" sz="3921" b="0" i="0" u="none" strike="noStrike" kern="1200" cap="none" spc="0" normalizeH="0" noProof="0" dirty="0">
                <a:ln>
                  <a:noFill/>
                </a:ln>
                <a:effectLst/>
                <a:uLnTx/>
                <a:uFillTx/>
                <a:latin typeface="Segoe UI Semibold"/>
                <a:ea typeface="+mn-ea"/>
                <a:cs typeface="+mn-cs"/>
              </a:rPr>
              <a:t> 03</a:t>
            </a:r>
          </a:p>
          <a:p>
            <a:pPr marL="0" marR="0" lvl="0" indent="0" defTabSz="896354" rtl="0" eaLnBrk="1" fontAlgn="auto" latinLnBrk="0" hangingPunct="1">
              <a:lnSpc>
                <a:spcPct val="100000"/>
              </a:lnSpc>
              <a:spcBef>
                <a:spcPts val="0"/>
              </a:spcBef>
              <a:spcAft>
                <a:spcPts val="0"/>
              </a:spcAft>
              <a:buClrTx/>
              <a:buSzTx/>
              <a:buFontTx/>
              <a:buNone/>
              <a:tabLst/>
              <a:defRPr/>
            </a:pPr>
            <a:r>
              <a:rPr lang="en-GB" sz="3921" dirty="0">
                <a:solidFill>
                  <a:schemeClr val="tx2"/>
                </a:solidFill>
                <a:latin typeface="Segoe UI Semibold"/>
              </a:rPr>
              <a:t>Identify the Tasks</a:t>
            </a:r>
            <a:br>
              <a:rPr lang="en-US" sz="3921" dirty="0">
                <a:solidFill>
                  <a:schemeClr val="tx2"/>
                </a:solidFill>
                <a:latin typeface="Segoe UI Semibold"/>
              </a:rPr>
            </a:br>
            <a:r>
              <a:rPr lang="en-US" sz="3921" dirty="0">
                <a:solidFill>
                  <a:schemeClr val="tx2"/>
                </a:solidFill>
                <a:latin typeface="Segoe UI Semibold"/>
              </a:rPr>
              <a:t>Performed by a Data Engineer</a:t>
            </a:r>
            <a:endParaRPr lang="en-GB" sz="3921" dirty="0">
              <a:solidFill>
                <a:schemeClr val="tx2"/>
              </a:solidFill>
              <a:latin typeface="Segoe UI Semibold"/>
            </a:endParaRPr>
          </a:p>
        </p:txBody>
      </p:sp>
    </p:spTree>
    <p:extLst>
      <p:ext uri="{BB962C8B-B14F-4D97-AF65-F5344CB8AC3E}">
        <p14:creationId xmlns:p14="http://schemas.microsoft.com/office/powerpoint/2010/main" val="15255651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childTnLst>
                                </p:cTn>
                              </p:par>
                              <p:par>
                                <p:cTn id="7" presetID="6" presetClass="emph" presetSubtype="0" accel="100000" autoRev="1" fill="hold" grpId="1" nodeType="withEffect">
                                  <p:stCondLst>
                                    <p:cond delay="0"/>
                                  </p:stCondLst>
                                  <p:childTnLst>
                                    <p:animScale>
                                      <p:cBhvr>
                                        <p:cTn id="8" dur="500" fill="hold"/>
                                        <p:tgtEl>
                                          <p:spTgt spid="4"/>
                                        </p:tgtEl>
                                      </p:cBhvr>
                                      <p:by x="0" y="0"/>
                                    </p:animScale>
                                  </p:childTnLst>
                                </p:cTn>
                              </p:par>
                              <p:par>
                                <p:cTn id="9" presetID="42" presetClass="path" presetSubtype="0" decel="100000" fill="hold" grpId="2" nodeType="withEffect">
                                  <p:stCondLst>
                                    <p:cond delay="500"/>
                                  </p:stCondLst>
                                  <p:childTnLst>
                                    <p:animMotion origin="layout" path="M 2.08333E-7 0 L -0.29974 0.16759 " pathEditMode="relative" rAng="0" ptsTypes="AA">
                                      <p:cBhvr>
                                        <p:cTn id="10" dur="500" spd="-100000" fill="hold"/>
                                        <p:tgtEl>
                                          <p:spTgt spid="4"/>
                                        </p:tgtEl>
                                        <p:attrNameLst>
                                          <p:attrName>ppt_x</p:attrName>
                                          <p:attrName>ppt_y</p:attrName>
                                        </p:attrNameLst>
                                      </p:cBhvr>
                                      <p:rCtr x="-14987" y="8380"/>
                                    </p:animMotion>
                                  </p:childTnLst>
                                </p:cTn>
                              </p:par>
                              <p:par>
                                <p:cTn id="11" presetID="10" presetClass="entr" presetSubtype="0" fill="hold" grpId="0" nodeType="withEffect">
                                  <p:stCondLst>
                                    <p:cond delay="75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3.42864E-6 1.87472E-6 L -3.42864E-6 0.06673 " pathEditMode="relative" rAng="0" ptsTypes="AA">
                                      <p:cBhvr>
                                        <p:cTn id="15" dur="1000" spd="-100000" fill="hold"/>
                                        <p:tgtEl>
                                          <p:spTgt spid="5"/>
                                        </p:tgtEl>
                                        <p:attrNameLst>
                                          <p:attrName>ppt_x</p:attrName>
                                          <p:attrName>ppt_y</p:attrName>
                                        </p:attrNameLst>
                                      </p:cBhvr>
                                      <p:rCtr x="0" y="333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5" grpId="0"/>
      <p:bldP spid="5" grpId="1"/>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111"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9"/>
            <a:ext cx="1366440" cy="292608"/>
          </a:xfrm>
          <a:prstGeom prst="rect">
            <a:avLst/>
          </a:prstGeom>
        </p:spPr>
      </p:pic>
    </p:spTree>
    <p:extLst>
      <p:ext uri="{BB962C8B-B14F-4D97-AF65-F5344CB8AC3E}">
        <p14:creationId xmlns:p14="http://schemas.microsoft.com/office/powerpoint/2010/main" val="405369902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losing slide 1">
    <p:bg>
      <p:bgPr>
        <a:solidFill>
          <a:srgbClr val="243A5E"/>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p:nvPr>
        </p:nvSpPr>
        <p:spPr>
          <a:xfrm>
            <a:off x="418644" y="-544957"/>
            <a:ext cx="7491995" cy="520053"/>
          </a:xfrm>
          <a:prstGeom prst="rect">
            <a:avLst/>
          </a:prstGeom>
          <a:noFill/>
        </p:spPr>
        <p:txBody>
          <a:bodyPr lIns="0" tIns="0" rIns="0" bIns="0" anchor="t" anchorCtr="0"/>
          <a:lstStyle>
            <a:lvl1pPr>
              <a:lnSpc>
                <a:spcPct val="100000"/>
              </a:lnSpc>
              <a:spcAft>
                <a:spcPts val="1274"/>
              </a:spcAft>
              <a:defRPr sz="2549" spc="-49" baseline="0">
                <a:solidFill>
                  <a:schemeClr val="bg1"/>
                </a:solidFill>
              </a:defRPr>
            </a:lvl1pPr>
          </a:lstStyle>
          <a:p>
            <a:r>
              <a:rPr lang="en-US"/>
              <a:t>Click to edit Master title style</a:t>
            </a:r>
          </a:p>
        </p:txBody>
      </p:sp>
      <p:pic>
        <p:nvPicPr>
          <p:cNvPr id="5" name="Picture 4">
            <a:extLst>
              <a:ext uri="{FF2B5EF4-FFF2-40B4-BE49-F238E27FC236}">
                <a16:creationId xmlns:a16="http://schemas.microsoft.com/office/drawing/2014/main" id="{DC1F9C5D-BBFD-AE42-A1D5-DA2C27C2E9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4170" y="439310"/>
            <a:ext cx="1335673" cy="190278"/>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p:nvSpPr>
        <p:spPr bwMode="blackWhite">
          <a:xfrm>
            <a:off x="454170" y="6451197"/>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11435402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2EAFD-2F1D-45F3-A703-46952C1A03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7B00B031-B79E-4223-BEAA-F33A72AFA1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22315B-DB9B-4458-B3EF-07A584025089}"/>
              </a:ext>
            </a:extLst>
          </p:cNvPr>
          <p:cNvSpPr>
            <a:spLocks noGrp="1"/>
          </p:cNvSpPr>
          <p:nvPr>
            <p:ph type="dt" sz="half" idx="10"/>
          </p:nvPr>
        </p:nvSpPr>
        <p:spPr/>
        <p:txBody>
          <a:bodyPr/>
          <a:lstStyle/>
          <a:p>
            <a:fld id="{6281ECFC-7708-4E4D-B5B6-59AEBE4DB014}" type="datetimeFigureOut">
              <a:rPr lang="en-IE" smtClean="0"/>
              <a:t>20/07/2021</a:t>
            </a:fld>
            <a:endParaRPr lang="en-IE" dirty="0"/>
          </a:p>
        </p:txBody>
      </p:sp>
      <p:sp>
        <p:nvSpPr>
          <p:cNvPr id="5" name="Footer Placeholder 4">
            <a:extLst>
              <a:ext uri="{FF2B5EF4-FFF2-40B4-BE49-F238E27FC236}">
                <a16:creationId xmlns:a16="http://schemas.microsoft.com/office/drawing/2014/main" id="{3FEA3805-71DA-4D21-9487-B8CA7B1911CD}"/>
              </a:ext>
            </a:extLst>
          </p:cNvPr>
          <p:cNvSpPr>
            <a:spLocks noGrp="1"/>
          </p:cNvSpPr>
          <p:nvPr>
            <p:ph type="ftr" sz="quarter" idx="11"/>
          </p:nvPr>
        </p:nvSpPr>
        <p:spPr/>
        <p:txBody>
          <a:bodyPr/>
          <a:lstStyle/>
          <a:p>
            <a:endParaRPr lang="en-IE" dirty="0"/>
          </a:p>
        </p:txBody>
      </p:sp>
      <p:sp>
        <p:nvSpPr>
          <p:cNvPr id="6" name="Slide Number Placeholder 5">
            <a:extLst>
              <a:ext uri="{FF2B5EF4-FFF2-40B4-BE49-F238E27FC236}">
                <a16:creationId xmlns:a16="http://schemas.microsoft.com/office/drawing/2014/main" id="{119E91FF-6037-4BEC-B92A-DDA76DD867CE}"/>
              </a:ext>
            </a:extLst>
          </p:cNvPr>
          <p:cNvSpPr>
            <a:spLocks noGrp="1"/>
          </p:cNvSpPr>
          <p:nvPr>
            <p:ph type="sldNum" sz="quarter" idx="12"/>
          </p:nvPr>
        </p:nvSpPr>
        <p:spPr/>
        <p:txBody>
          <a:bodyPr/>
          <a:lstStyle/>
          <a:p>
            <a:fld id="{4DB140BA-3407-4F79-BCAC-DF10F6468DB5}" type="slidenum">
              <a:rPr lang="en-IE" smtClean="0"/>
              <a:t>‹#›</a:t>
            </a:fld>
            <a:endParaRPr lang="en-IE" dirty="0"/>
          </a:p>
        </p:txBody>
      </p:sp>
    </p:spTree>
    <p:extLst>
      <p:ext uri="{BB962C8B-B14F-4D97-AF65-F5344CB8AC3E}">
        <p14:creationId xmlns:p14="http://schemas.microsoft.com/office/powerpoint/2010/main" val="35288193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28681" y="2532448"/>
            <a:ext cx="5428936" cy="1793104"/>
          </a:xfrm>
          <a:prstGeom prst="rect">
            <a:avLst/>
          </a:prstGeom>
          <a:noFill/>
        </p:spPr>
        <p:txBody>
          <a:bodyPr lIns="0" tIns="0" rIns="0" bIns="182880" anchor="b" anchorCtr="0"/>
          <a:lstStyle>
            <a:lvl1pPr>
              <a:lnSpc>
                <a:spcPct val="100000"/>
              </a:lnSpc>
              <a:defRPr sz="4313" strike="noStrike" spc="0" baseline="0">
                <a:solidFill>
                  <a:srgbClr val="000000"/>
                </a:solidFill>
              </a:defRPr>
            </a:lvl1pPr>
          </a:lstStyle>
          <a:p>
            <a:r>
              <a:rPr lang="en-US"/>
              <a:t>Click to edit Master title style</a:t>
            </a:r>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454169" y="439311"/>
            <a:ext cx="1335673" cy="188593"/>
          </a:xfrm>
          <a:prstGeom prst="rect">
            <a:avLst/>
          </a:prstGeom>
        </p:spPr>
      </p:pic>
    </p:spTree>
    <p:extLst>
      <p:ext uri="{BB962C8B-B14F-4D97-AF65-F5344CB8AC3E}">
        <p14:creationId xmlns:p14="http://schemas.microsoft.com/office/powerpoint/2010/main" val="178678925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644" y="620428"/>
            <a:ext cx="11343820" cy="422477"/>
          </a:xfrm>
          <a:prstGeom prst="rect">
            <a:avLst/>
          </a:prstGeom>
        </p:spPr>
        <p:txBody>
          <a:bodyPr wrap="square" lIns="0" tIns="0" rIns="0" bIns="0">
            <a:spAutoFit/>
          </a:bodyPr>
          <a:lstStyle>
            <a:lvl1pPr>
              <a:lnSpc>
                <a:spcPct val="100000"/>
              </a:lnSpc>
              <a:defRPr sz="2745" strike="noStrike" spc="0">
                <a:solidFill>
                  <a:srgbClr val="000000"/>
                </a:solidFill>
              </a:defRPr>
            </a:lvl1pPr>
          </a:lstStyle>
          <a:p>
            <a:r>
              <a:rPr lang="en-US"/>
              <a:t>Title</a:t>
            </a:r>
          </a:p>
        </p:txBody>
      </p:sp>
    </p:spTree>
    <p:extLst>
      <p:ext uri="{BB962C8B-B14F-4D97-AF65-F5344CB8AC3E}">
        <p14:creationId xmlns:p14="http://schemas.microsoft.com/office/powerpoint/2010/main" val="1768389203"/>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644" y="3227821"/>
            <a:ext cx="2494738" cy="402359"/>
          </a:xfrm>
          <a:prstGeom prst="rect">
            <a:avLst/>
          </a:prstGeom>
        </p:spPr>
        <p:txBody>
          <a:bodyPr wrap="square" lIns="0" tIns="0" rIns="0" bIns="0" anchor="ctr">
            <a:spAutoFit/>
          </a:bodyPr>
          <a:lstStyle>
            <a:lvl1pPr>
              <a:lnSpc>
                <a:spcPts val="3137"/>
              </a:lnSpc>
              <a:defRPr sz="2745" strike="noStrike">
                <a:solidFill>
                  <a:schemeClr val="bg1"/>
                </a:solidFill>
              </a:defRPr>
            </a:lvl1pPr>
          </a:lstStyle>
          <a:p>
            <a:r>
              <a:rPr lang="en-US" dirty="0"/>
              <a:t>Title</a:t>
            </a:r>
          </a:p>
        </p:txBody>
      </p:sp>
    </p:spTree>
    <p:extLst>
      <p:ext uri="{BB962C8B-B14F-4D97-AF65-F5344CB8AC3E}">
        <p14:creationId xmlns:p14="http://schemas.microsoft.com/office/powerpoint/2010/main" val="211159902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000000"/>
                </a:solidFill>
              </a:defRPr>
            </a:lvl1pPr>
          </a:lstStyle>
          <a:p>
            <a:pPr marL="0" lvl="0">
              <a:lnSpc>
                <a:spcPts val="5490"/>
              </a:lnSpc>
            </a:pPr>
            <a:r>
              <a:rPr lang="en-US"/>
              <a:t>Section title</a:t>
            </a:r>
          </a:p>
        </p:txBody>
      </p:sp>
    </p:spTree>
    <p:extLst>
      <p:ext uri="{BB962C8B-B14F-4D97-AF65-F5344CB8AC3E}">
        <p14:creationId xmlns:p14="http://schemas.microsoft.com/office/powerpoint/2010/main" val="43480929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tx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FFFFFF"/>
                </a:solidFill>
              </a:defRPr>
            </a:lvl1pPr>
          </a:lstStyle>
          <a:p>
            <a:pPr marL="0" lvl="0">
              <a:lnSpc>
                <a:spcPts val="5490"/>
              </a:lnSpc>
            </a:pPr>
            <a:r>
              <a:rPr lang="en-US"/>
              <a:t>Section title</a:t>
            </a:r>
          </a:p>
        </p:txBody>
      </p:sp>
    </p:spTree>
    <p:extLst>
      <p:ext uri="{BB962C8B-B14F-4D97-AF65-F5344CB8AC3E}">
        <p14:creationId xmlns:p14="http://schemas.microsoft.com/office/powerpoint/2010/main" val="29426847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643" y="3227431"/>
            <a:ext cx="9031168" cy="403137"/>
          </a:xfrm>
        </p:spPr>
        <p:txBody>
          <a:bodyPr wrap="square" lIns="0" tIns="0" rIns="0" bIns="0" anchor="ctr">
            <a:spAutoFit/>
          </a:bodyPr>
          <a:lstStyle>
            <a:lvl1pPr algn="l" defTabSz="914367" rtl="0" eaLnBrk="1" latinLnBrk="0" hangingPunct="1">
              <a:lnSpc>
                <a:spcPts val="3137"/>
              </a:lnSpc>
              <a:spcBef>
                <a:spcPct val="0"/>
              </a:spcBef>
              <a:buNone/>
              <a:defRPr lang="en-US" sz="3137" b="0" strike="noStrike" kern="1200" cap="none" spc="-49" baseline="0">
                <a:ln w="3175">
                  <a:noFill/>
                </a:ln>
                <a:solidFill>
                  <a:schemeClr val="bg1"/>
                </a:solidFill>
                <a:effectLst/>
                <a:latin typeface="+mj-lt"/>
                <a:ea typeface="+mn-ea"/>
                <a:cs typeface="Segoe UI" pitchFamily="34" charset="0"/>
              </a:defRPr>
            </a:lvl1pPr>
          </a:lstStyle>
          <a:p>
            <a:r>
              <a:rPr lang="en-US" dirty="0"/>
              <a:t>Title</a:t>
            </a:r>
          </a:p>
        </p:txBody>
      </p:sp>
    </p:spTree>
    <p:extLst>
      <p:ext uri="{BB962C8B-B14F-4D97-AF65-F5344CB8AC3E}">
        <p14:creationId xmlns:p14="http://schemas.microsoft.com/office/powerpoint/2010/main" val="3284380451"/>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FFFFFF"/>
                </a:solidFill>
              </a:defRPr>
            </a:lvl1pPr>
          </a:lstStyle>
          <a:p>
            <a:pPr marL="0" lvl="0">
              <a:lnSpc>
                <a:spcPts val="5490"/>
              </a:lnSpc>
            </a:pPr>
            <a:r>
              <a:rPr lang="en-US"/>
              <a:t>Section title</a:t>
            </a:r>
          </a:p>
        </p:txBody>
      </p:sp>
    </p:spTree>
    <p:extLst>
      <p:ext uri="{BB962C8B-B14F-4D97-AF65-F5344CB8AC3E}">
        <p14:creationId xmlns:p14="http://schemas.microsoft.com/office/powerpoint/2010/main" val="219982229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_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18211" y="620428"/>
            <a:ext cx="5541959" cy="403137"/>
          </a:xfrm>
          <a:prstGeom prst="rect">
            <a:avLst/>
          </a:prstGeom>
        </p:spPr>
        <p:txBody>
          <a:bodyPr wrap="square" lIns="0" tIns="0" rIns="0" bIns="0">
            <a:spAutoFit/>
          </a:bodyPr>
          <a:lstStyle>
            <a:lvl1pPr>
              <a:lnSpc>
                <a:spcPts val="3137"/>
              </a:lnSpc>
              <a:defRPr sz="2745" baseline="0">
                <a:solidFill>
                  <a:srgbClr val="000000"/>
                </a:solidFill>
              </a:defRPr>
            </a:lvl1pPr>
          </a:lstStyle>
          <a:p>
            <a:r>
              <a:rPr lang="en-US"/>
              <a:t>Photo layout 1</a:t>
            </a:r>
          </a:p>
        </p:txBody>
      </p:sp>
      <p:pic>
        <p:nvPicPr>
          <p:cNvPr id="9" name="Picture Placeholder 6" descr="A lady working in a laptop in her office">
            <a:extLst>
              <a:ext uri="{FF2B5EF4-FFF2-40B4-BE49-F238E27FC236}">
                <a16:creationId xmlns:a16="http://schemas.microsoft.com/office/drawing/2014/main" id="{7BE34D8D-0B0F-4471-8D43-E938D499D2F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1"/>
            <a:ext cx="5973789" cy="6858845"/>
          </a:xfrm>
          <a:prstGeom prst="rect">
            <a:avLst/>
          </a:prstGeom>
        </p:spPr>
      </p:pic>
    </p:spTree>
    <p:extLst>
      <p:ext uri="{BB962C8B-B14F-4D97-AF65-F5344CB8AC3E}">
        <p14:creationId xmlns:p14="http://schemas.microsoft.com/office/powerpoint/2010/main" val="2404840800"/>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8"/>
            <a:ext cx="11653523" cy="2293193"/>
          </a:xfrm>
          <a:prstGeom prst="rect">
            <a:avLst/>
          </a:prstGeom>
        </p:spPr>
        <p:txBody>
          <a:bodyPr/>
          <a:lstStyle>
            <a:lvl1pPr marL="284735" indent="-284735">
              <a:buClr>
                <a:schemeClr val="tx1"/>
              </a:buClr>
              <a:buSzPct val="90000"/>
              <a:buFont typeface="Wingdings" panose="05000000000000000000" pitchFamily="2" charset="2"/>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34" indent="-275401">
              <a:buClr>
                <a:schemeClr val="tx1"/>
              </a:buClr>
              <a:buSzPct val="90000"/>
              <a:buFont typeface="Wingdings" panose="05000000000000000000" pitchFamily="2" charset="2"/>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69" indent="-284735">
              <a:buClr>
                <a:schemeClr val="tx1"/>
              </a:buClr>
              <a:buSzPct val="90000"/>
              <a:buFont typeface="Wingdings" panose="05000000000000000000" pitchFamily="2" charset="2"/>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23" indent="-224054">
              <a:buClr>
                <a:schemeClr val="tx1"/>
              </a:buClr>
              <a:buSzPct val="90000"/>
              <a:buFont typeface="Wingdings" panose="05000000000000000000" pitchFamily="2" charset="2"/>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76" indent="-224054">
              <a:buClr>
                <a:schemeClr val="tx1"/>
              </a:buClr>
              <a:buSzPct val="90000"/>
              <a:buFont typeface="Wingdings" panose="05000000000000000000" pitchFamily="2" charset="2"/>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38731317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DFCCA-D888-49B7-8ABD-93BB6F6F01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945E4FC-652B-4B65-B862-2CC736FD67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5A873A3-213D-4D19-9803-82ED8AC6AAD2}"/>
              </a:ext>
            </a:extLst>
          </p:cNvPr>
          <p:cNvSpPr>
            <a:spLocks noGrp="1"/>
          </p:cNvSpPr>
          <p:nvPr>
            <p:ph type="dt" sz="half" idx="10"/>
          </p:nvPr>
        </p:nvSpPr>
        <p:spPr/>
        <p:txBody>
          <a:bodyPr/>
          <a:lstStyle/>
          <a:p>
            <a:fld id="{C1A70AFB-3A00-4AE9-8636-04731BF6A333}" type="datetimeFigureOut">
              <a:rPr lang="en-GB" smtClean="0"/>
              <a:t>20/07/2021</a:t>
            </a:fld>
            <a:endParaRPr lang="en-GB" dirty="0"/>
          </a:p>
        </p:txBody>
      </p:sp>
      <p:sp>
        <p:nvSpPr>
          <p:cNvPr id="5" name="Footer Placeholder 4">
            <a:extLst>
              <a:ext uri="{FF2B5EF4-FFF2-40B4-BE49-F238E27FC236}">
                <a16:creationId xmlns:a16="http://schemas.microsoft.com/office/drawing/2014/main" id="{71898B62-491B-4C1A-A8FB-981DB26BBC1C}"/>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EA79054F-3417-4E72-971B-7BC13483C477}"/>
              </a:ext>
            </a:extLst>
          </p:cNvPr>
          <p:cNvSpPr>
            <a:spLocks noGrp="1"/>
          </p:cNvSpPr>
          <p:nvPr>
            <p:ph type="sldNum" sz="quarter" idx="12"/>
          </p:nvPr>
        </p:nvSpPr>
        <p:spPr/>
        <p:txBody>
          <a:bodyPr/>
          <a:lstStyle/>
          <a:p>
            <a:fld id="{B24D9FD1-7D99-4CC0-8176-192A52A33F6E}" type="slidenum">
              <a:rPr lang="en-GB" smtClean="0"/>
              <a:t>‹#›</a:t>
            </a:fld>
            <a:endParaRPr lang="en-GB" dirty="0"/>
          </a:p>
        </p:txBody>
      </p:sp>
    </p:spTree>
    <p:extLst>
      <p:ext uri="{BB962C8B-B14F-4D97-AF65-F5344CB8AC3E}">
        <p14:creationId xmlns:p14="http://schemas.microsoft.com/office/powerpoint/2010/main" val="1092864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E312F-DB6D-4D44-B4A7-6BF93118D8D2}"/>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5F1504E6-5669-4818-8B68-B79B74E121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B6BE0442-9B4A-4E54-8A53-32B564C203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a16="http://schemas.microsoft.com/office/drawing/2014/main" id="{9DD70876-40C8-4E0F-B0B9-7CFF6011B3A3}"/>
              </a:ext>
            </a:extLst>
          </p:cNvPr>
          <p:cNvSpPr>
            <a:spLocks noGrp="1"/>
          </p:cNvSpPr>
          <p:nvPr>
            <p:ph type="dt" sz="half" idx="10"/>
          </p:nvPr>
        </p:nvSpPr>
        <p:spPr/>
        <p:txBody>
          <a:bodyPr/>
          <a:lstStyle/>
          <a:p>
            <a:fld id="{6281ECFC-7708-4E4D-B5B6-59AEBE4DB014}" type="datetimeFigureOut">
              <a:rPr lang="en-IE" smtClean="0"/>
              <a:t>20/07/2021</a:t>
            </a:fld>
            <a:endParaRPr lang="en-IE" dirty="0"/>
          </a:p>
        </p:txBody>
      </p:sp>
      <p:sp>
        <p:nvSpPr>
          <p:cNvPr id="6" name="Footer Placeholder 5">
            <a:extLst>
              <a:ext uri="{FF2B5EF4-FFF2-40B4-BE49-F238E27FC236}">
                <a16:creationId xmlns:a16="http://schemas.microsoft.com/office/drawing/2014/main" id="{81793D55-AA82-4E95-B6BA-283FD7610A4B}"/>
              </a:ext>
            </a:extLst>
          </p:cNvPr>
          <p:cNvSpPr>
            <a:spLocks noGrp="1"/>
          </p:cNvSpPr>
          <p:nvPr>
            <p:ph type="ftr" sz="quarter" idx="11"/>
          </p:nvPr>
        </p:nvSpPr>
        <p:spPr/>
        <p:txBody>
          <a:bodyPr/>
          <a:lstStyle/>
          <a:p>
            <a:endParaRPr lang="en-IE" dirty="0"/>
          </a:p>
        </p:txBody>
      </p:sp>
      <p:sp>
        <p:nvSpPr>
          <p:cNvPr id="7" name="Slide Number Placeholder 6">
            <a:extLst>
              <a:ext uri="{FF2B5EF4-FFF2-40B4-BE49-F238E27FC236}">
                <a16:creationId xmlns:a16="http://schemas.microsoft.com/office/drawing/2014/main" id="{502F8D83-115D-422D-B16D-E54F2FD2B084}"/>
              </a:ext>
            </a:extLst>
          </p:cNvPr>
          <p:cNvSpPr>
            <a:spLocks noGrp="1"/>
          </p:cNvSpPr>
          <p:nvPr>
            <p:ph type="sldNum" sz="quarter" idx="12"/>
          </p:nvPr>
        </p:nvSpPr>
        <p:spPr/>
        <p:txBody>
          <a:bodyPr/>
          <a:lstStyle/>
          <a:p>
            <a:fld id="{4DB140BA-3407-4F79-BCAC-DF10F6468DB5}" type="slidenum">
              <a:rPr lang="en-IE" smtClean="0"/>
              <a:t>‹#›</a:t>
            </a:fld>
            <a:endParaRPr lang="en-IE" dirty="0"/>
          </a:p>
        </p:txBody>
      </p:sp>
    </p:spTree>
    <p:extLst>
      <p:ext uri="{BB962C8B-B14F-4D97-AF65-F5344CB8AC3E}">
        <p14:creationId xmlns:p14="http://schemas.microsoft.com/office/powerpoint/2010/main" val="174361455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losing slide 1">
    <p:bg>
      <p:bgPr>
        <a:solidFill>
          <a:srgbClr val="243A5E"/>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p:nvPr>
        </p:nvSpPr>
        <p:spPr>
          <a:xfrm>
            <a:off x="455995" y="-794570"/>
            <a:ext cx="7454644" cy="383651"/>
          </a:xfrm>
          <a:prstGeom prst="rect">
            <a:avLst/>
          </a:prstGeom>
          <a:noFill/>
        </p:spPr>
        <p:txBody>
          <a:bodyPr lIns="0" tIns="0" rIns="0" bIns="0" anchor="t" anchorCtr="0"/>
          <a:lstStyle>
            <a:lvl1pPr>
              <a:lnSpc>
                <a:spcPct val="100000"/>
              </a:lnSpc>
              <a:spcAft>
                <a:spcPts val="1274"/>
              </a:spcAft>
              <a:defRPr sz="2549" spc="-49" baseline="0">
                <a:solidFill>
                  <a:schemeClr val="bg1"/>
                </a:solidFill>
              </a:defRPr>
            </a:lvl1pPr>
          </a:lstStyle>
          <a:p>
            <a:endParaRPr lang="en-US"/>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170" y="439310"/>
            <a:ext cx="1335673" cy="190278"/>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54170" y="6451197"/>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6725147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28681" y="2532448"/>
            <a:ext cx="5428936" cy="1793104"/>
          </a:xfrm>
          <a:prstGeom prst="rect">
            <a:avLst/>
          </a:prstGeom>
          <a:noFill/>
        </p:spPr>
        <p:txBody>
          <a:bodyPr lIns="0" tIns="0" rIns="0" bIns="182880" anchor="b" anchorCtr="0"/>
          <a:lstStyle>
            <a:lvl1pPr>
              <a:defRPr sz="4705" strike="noStrike" spc="-49" baseline="0">
                <a:solidFill>
                  <a:srgbClr val="000000"/>
                </a:solidFill>
              </a:defRPr>
            </a:lvl1pPr>
          </a:lstStyle>
          <a:p>
            <a:endParaRPr lang="en-US"/>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54169" y="439311"/>
            <a:ext cx="1335673" cy="188593"/>
          </a:xfrm>
          <a:prstGeom prst="rect">
            <a:avLst/>
          </a:prstGeom>
        </p:spPr>
      </p:pic>
    </p:spTree>
    <p:extLst>
      <p:ext uri="{BB962C8B-B14F-4D97-AF65-F5344CB8AC3E}">
        <p14:creationId xmlns:p14="http://schemas.microsoft.com/office/powerpoint/2010/main" val="1237911037"/>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644" y="620428"/>
            <a:ext cx="11343820" cy="403137"/>
          </a:xfrm>
          <a:prstGeom prst="rect">
            <a:avLst/>
          </a:prstGeom>
        </p:spPr>
        <p:txBody>
          <a:bodyPr wrap="square" lIns="0" tIns="0" rIns="0" bIns="0">
            <a:spAutoFit/>
          </a:bodyPr>
          <a:lstStyle>
            <a:lvl1pPr>
              <a:lnSpc>
                <a:spcPts val="3137"/>
              </a:lnSpc>
              <a:defRPr sz="2745" strike="noStrike">
                <a:solidFill>
                  <a:srgbClr val="000000"/>
                </a:solidFill>
              </a:defRPr>
            </a:lvl1pPr>
          </a:lstStyle>
          <a:p>
            <a:r>
              <a:rPr lang="en-US"/>
              <a:t>Title</a:t>
            </a:r>
          </a:p>
        </p:txBody>
      </p:sp>
    </p:spTree>
    <p:extLst>
      <p:ext uri="{BB962C8B-B14F-4D97-AF65-F5344CB8AC3E}">
        <p14:creationId xmlns:p14="http://schemas.microsoft.com/office/powerpoint/2010/main" val="3479658410"/>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9457276"/>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644" y="3227821"/>
            <a:ext cx="2494738" cy="402359"/>
          </a:xfrm>
          <a:prstGeom prst="rect">
            <a:avLst/>
          </a:prstGeom>
        </p:spPr>
        <p:txBody>
          <a:bodyPr wrap="square" lIns="0" tIns="0" rIns="0" bIns="0" anchor="ctr">
            <a:spAutoFit/>
          </a:bodyPr>
          <a:lstStyle>
            <a:lvl1pPr>
              <a:lnSpc>
                <a:spcPts val="3137"/>
              </a:lnSpc>
              <a:defRPr sz="2745" strike="noStrike">
                <a:solidFill>
                  <a:schemeClr val="bg1"/>
                </a:solidFill>
              </a:defRPr>
            </a:lvl1pPr>
          </a:lstStyle>
          <a:p>
            <a:r>
              <a:rPr lang="en-US" dirty="0"/>
              <a:t>Title</a:t>
            </a:r>
          </a:p>
        </p:txBody>
      </p:sp>
    </p:spTree>
    <p:extLst>
      <p:ext uri="{BB962C8B-B14F-4D97-AF65-F5344CB8AC3E}">
        <p14:creationId xmlns:p14="http://schemas.microsoft.com/office/powerpoint/2010/main" val="1221730772"/>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000000"/>
                </a:solidFill>
              </a:defRPr>
            </a:lvl1pPr>
          </a:lstStyle>
          <a:p>
            <a:pPr marL="0" lvl="0">
              <a:lnSpc>
                <a:spcPts val="5490"/>
              </a:lnSpc>
            </a:pPr>
            <a:r>
              <a:rPr lang="en-US"/>
              <a:t>Section title</a:t>
            </a:r>
          </a:p>
        </p:txBody>
      </p:sp>
    </p:spTree>
    <p:extLst>
      <p:ext uri="{BB962C8B-B14F-4D97-AF65-F5344CB8AC3E}">
        <p14:creationId xmlns:p14="http://schemas.microsoft.com/office/powerpoint/2010/main" val="3257128699"/>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tx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FFFFFF"/>
                </a:solidFill>
              </a:defRPr>
            </a:lvl1pPr>
          </a:lstStyle>
          <a:p>
            <a:pPr marL="0" lvl="0">
              <a:lnSpc>
                <a:spcPts val="5490"/>
              </a:lnSpc>
            </a:pPr>
            <a:r>
              <a:rPr lang="en-US"/>
              <a:t>Section title</a:t>
            </a:r>
          </a:p>
        </p:txBody>
      </p:sp>
    </p:spTree>
    <p:extLst>
      <p:ext uri="{BB962C8B-B14F-4D97-AF65-F5344CB8AC3E}">
        <p14:creationId xmlns:p14="http://schemas.microsoft.com/office/powerpoint/2010/main" val="9943438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4" y="3227431"/>
            <a:ext cx="9078311" cy="403137"/>
          </a:xfrm>
        </p:spPr>
        <p:txBody>
          <a:bodyPr wrap="square" lIns="0" tIns="0" rIns="0" bIns="0" anchor="ctr">
            <a:spAutoFit/>
          </a:bodyPr>
          <a:lstStyle>
            <a:lvl1pPr algn="l" defTabSz="914367" rtl="0" eaLnBrk="1" latinLnBrk="0" hangingPunct="1">
              <a:lnSpc>
                <a:spcPts val="3137"/>
              </a:lnSpc>
              <a:spcBef>
                <a:spcPct val="0"/>
              </a:spcBef>
              <a:buNone/>
              <a:defRPr lang="en-US" sz="2745" b="0" strike="noStrike" kern="1200" cap="none" spc="-49" baseline="0">
                <a:ln w="3175">
                  <a:noFill/>
                </a:ln>
                <a:solidFill>
                  <a:schemeClr val="bg1"/>
                </a:solidFill>
                <a:effectLst/>
                <a:latin typeface="+mj-lt"/>
                <a:ea typeface="+mn-ea"/>
                <a:cs typeface="Segoe UI" pitchFamily="34" charset="0"/>
              </a:defRPr>
            </a:lvl1pPr>
          </a:lstStyle>
          <a:p>
            <a:r>
              <a:rPr lang="en-US"/>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defPPr>
              <a:defRPr lang="en-US"/>
            </a:defPPr>
            <a:lvl1pPr marL="0" algn="l" defTabSz="914367" rtl="0" eaLnBrk="1" latinLnBrk="0" hangingPunct="1">
              <a:defRPr sz="686" kern="1200">
                <a:solidFill>
                  <a:schemeClr val="tx1">
                    <a:tint val="75000"/>
                  </a:schemeClr>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r>
              <a:rPr lang="en-US" dirty="0">
                <a:solidFill>
                  <a:schemeClr val="bg1">
                    <a:lumMod val="65000"/>
                  </a:schemeClr>
                </a:solidFill>
              </a:rPr>
              <a:t>© Microsoft Corporation           								   Dynamics 365 </a:t>
            </a:r>
          </a:p>
        </p:txBody>
      </p:sp>
    </p:spTree>
    <p:extLst>
      <p:ext uri="{BB962C8B-B14F-4D97-AF65-F5344CB8AC3E}">
        <p14:creationId xmlns:p14="http://schemas.microsoft.com/office/powerpoint/2010/main" val="2471562953"/>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1_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FFFFFF"/>
                </a:solidFill>
              </a:defRPr>
            </a:lvl1pPr>
          </a:lstStyle>
          <a:p>
            <a:pPr marL="0" lvl="0">
              <a:lnSpc>
                <a:spcPts val="5490"/>
              </a:lnSpc>
            </a:pPr>
            <a:r>
              <a:rPr lang="en-US"/>
              <a:t>Section title</a:t>
            </a:r>
          </a:p>
        </p:txBody>
      </p:sp>
    </p:spTree>
    <p:extLst>
      <p:ext uri="{BB962C8B-B14F-4D97-AF65-F5344CB8AC3E}">
        <p14:creationId xmlns:p14="http://schemas.microsoft.com/office/powerpoint/2010/main" val="29849112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8"/>
            <a:ext cx="11653523" cy="2293193"/>
          </a:xfrm>
          <a:prstGeom prst="rect">
            <a:avLst/>
          </a:prstGeom>
        </p:spPr>
        <p:txBody>
          <a:bodyPr/>
          <a:lstStyle>
            <a:lvl1pPr marL="284735" indent="-284735">
              <a:buClr>
                <a:schemeClr val="tx1"/>
              </a:buClr>
              <a:buSzPct val="90000"/>
              <a:buFont typeface="Wingdings" panose="05000000000000000000" pitchFamily="2" charset="2"/>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34" indent="-275401">
              <a:buClr>
                <a:schemeClr val="tx1"/>
              </a:buClr>
              <a:buSzPct val="90000"/>
              <a:buFont typeface="Wingdings" panose="05000000000000000000" pitchFamily="2" charset="2"/>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69" indent="-284735">
              <a:buClr>
                <a:schemeClr val="tx1"/>
              </a:buClr>
              <a:buSzPct val="90000"/>
              <a:buFont typeface="Wingdings" panose="05000000000000000000" pitchFamily="2" charset="2"/>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23" indent="-224054">
              <a:buClr>
                <a:schemeClr val="tx1"/>
              </a:buClr>
              <a:buSzPct val="90000"/>
              <a:buFont typeface="Wingdings" panose="05000000000000000000" pitchFamily="2" charset="2"/>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76" indent="-224054">
              <a:buClr>
                <a:schemeClr val="tx1"/>
              </a:buClr>
              <a:buSzPct val="90000"/>
              <a:buFont typeface="Wingdings" panose="05000000000000000000" pitchFamily="2" charset="2"/>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96281142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DC2F3-136E-47C6-8EA5-0404D7645FB1}"/>
              </a:ext>
            </a:extLst>
          </p:cNvPr>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a:extLst>
              <a:ext uri="{FF2B5EF4-FFF2-40B4-BE49-F238E27FC236}">
                <a16:creationId xmlns:a16="http://schemas.microsoft.com/office/drawing/2014/main" id="{2D236020-E623-4CF3-ABA9-6259976340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01CBF7-9CCB-44B0-BCD3-FB5B97CCF8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a16="http://schemas.microsoft.com/office/drawing/2014/main" id="{817851A9-7CBD-4997-B53E-00A7AD84DF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563600-5B67-43C4-BCD4-A2C9B62BA3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a16="http://schemas.microsoft.com/office/drawing/2014/main" id="{587345CD-4637-42F8-B9B9-B36D19FAF196}"/>
              </a:ext>
            </a:extLst>
          </p:cNvPr>
          <p:cNvSpPr>
            <a:spLocks noGrp="1"/>
          </p:cNvSpPr>
          <p:nvPr>
            <p:ph type="dt" sz="half" idx="10"/>
          </p:nvPr>
        </p:nvSpPr>
        <p:spPr/>
        <p:txBody>
          <a:bodyPr/>
          <a:lstStyle/>
          <a:p>
            <a:fld id="{6281ECFC-7708-4E4D-B5B6-59AEBE4DB014}" type="datetimeFigureOut">
              <a:rPr lang="en-IE" smtClean="0"/>
              <a:t>20/07/2021</a:t>
            </a:fld>
            <a:endParaRPr lang="en-IE" dirty="0"/>
          </a:p>
        </p:txBody>
      </p:sp>
      <p:sp>
        <p:nvSpPr>
          <p:cNvPr id="8" name="Footer Placeholder 7">
            <a:extLst>
              <a:ext uri="{FF2B5EF4-FFF2-40B4-BE49-F238E27FC236}">
                <a16:creationId xmlns:a16="http://schemas.microsoft.com/office/drawing/2014/main" id="{AB1AF91E-1FCB-49EF-9272-B59DBEEA6B9E}"/>
              </a:ext>
            </a:extLst>
          </p:cNvPr>
          <p:cNvSpPr>
            <a:spLocks noGrp="1"/>
          </p:cNvSpPr>
          <p:nvPr>
            <p:ph type="ftr" sz="quarter" idx="11"/>
          </p:nvPr>
        </p:nvSpPr>
        <p:spPr/>
        <p:txBody>
          <a:bodyPr/>
          <a:lstStyle/>
          <a:p>
            <a:endParaRPr lang="en-IE" dirty="0"/>
          </a:p>
        </p:txBody>
      </p:sp>
      <p:sp>
        <p:nvSpPr>
          <p:cNvPr id="9" name="Slide Number Placeholder 8">
            <a:extLst>
              <a:ext uri="{FF2B5EF4-FFF2-40B4-BE49-F238E27FC236}">
                <a16:creationId xmlns:a16="http://schemas.microsoft.com/office/drawing/2014/main" id="{D6597A60-7965-4B10-8069-31BB32806C05}"/>
              </a:ext>
            </a:extLst>
          </p:cNvPr>
          <p:cNvSpPr>
            <a:spLocks noGrp="1"/>
          </p:cNvSpPr>
          <p:nvPr>
            <p:ph type="sldNum" sz="quarter" idx="12"/>
          </p:nvPr>
        </p:nvSpPr>
        <p:spPr/>
        <p:txBody>
          <a:bodyPr/>
          <a:lstStyle/>
          <a:p>
            <a:fld id="{4DB140BA-3407-4F79-BCAC-DF10F6468DB5}" type="slidenum">
              <a:rPr lang="en-IE" smtClean="0"/>
              <a:t>‹#›</a:t>
            </a:fld>
            <a:endParaRPr lang="en-IE" dirty="0"/>
          </a:p>
        </p:txBody>
      </p:sp>
    </p:spTree>
    <p:extLst>
      <p:ext uri="{BB962C8B-B14F-4D97-AF65-F5344CB8AC3E}">
        <p14:creationId xmlns:p14="http://schemas.microsoft.com/office/powerpoint/2010/main" val="4280689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E6F4B-845B-4B27-8881-677680DF51B8}"/>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a16="http://schemas.microsoft.com/office/drawing/2014/main" id="{5F9C3714-48ED-41DE-93AF-397BC47BFE6A}"/>
              </a:ext>
            </a:extLst>
          </p:cNvPr>
          <p:cNvSpPr>
            <a:spLocks noGrp="1"/>
          </p:cNvSpPr>
          <p:nvPr>
            <p:ph type="dt" sz="half" idx="10"/>
          </p:nvPr>
        </p:nvSpPr>
        <p:spPr/>
        <p:txBody>
          <a:bodyPr/>
          <a:lstStyle/>
          <a:p>
            <a:fld id="{6281ECFC-7708-4E4D-B5B6-59AEBE4DB014}" type="datetimeFigureOut">
              <a:rPr lang="en-IE" smtClean="0"/>
              <a:t>20/07/2021</a:t>
            </a:fld>
            <a:endParaRPr lang="en-IE" dirty="0"/>
          </a:p>
        </p:txBody>
      </p:sp>
      <p:sp>
        <p:nvSpPr>
          <p:cNvPr id="4" name="Footer Placeholder 3">
            <a:extLst>
              <a:ext uri="{FF2B5EF4-FFF2-40B4-BE49-F238E27FC236}">
                <a16:creationId xmlns:a16="http://schemas.microsoft.com/office/drawing/2014/main" id="{09C48980-564B-4523-9762-363265DAB59B}"/>
              </a:ext>
            </a:extLst>
          </p:cNvPr>
          <p:cNvSpPr>
            <a:spLocks noGrp="1"/>
          </p:cNvSpPr>
          <p:nvPr>
            <p:ph type="ftr" sz="quarter" idx="11"/>
          </p:nvPr>
        </p:nvSpPr>
        <p:spPr/>
        <p:txBody>
          <a:bodyPr/>
          <a:lstStyle/>
          <a:p>
            <a:endParaRPr lang="en-IE" dirty="0"/>
          </a:p>
        </p:txBody>
      </p:sp>
      <p:sp>
        <p:nvSpPr>
          <p:cNvPr id="5" name="Slide Number Placeholder 4">
            <a:extLst>
              <a:ext uri="{FF2B5EF4-FFF2-40B4-BE49-F238E27FC236}">
                <a16:creationId xmlns:a16="http://schemas.microsoft.com/office/drawing/2014/main" id="{898242C9-2CE5-4492-8E9F-F091853A6238}"/>
              </a:ext>
            </a:extLst>
          </p:cNvPr>
          <p:cNvSpPr>
            <a:spLocks noGrp="1"/>
          </p:cNvSpPr>
          <p:nvPr>
            <p:ph type="sldNum" sz="quarter" idx="12"/>
          </p:nvPr>
        </p:nvSpPr>
        <p:spPr/>
        <p:txBody>
          <a:bodyPr/>
          <a:lstStyle/>
          <a:p>
            <a:fld id="{4DB140BA-3407-4F79-BCAC-DF10F6468DB5}" type="slidenum">
              <a:rPr lang="en-IE" smtClean="0"/>
              <a:t>‹#›</a:t>
            </a:fld>
            <a:endParaRPr lang="en-IE" dirty="0"/>
          </a:p>
        </p:txBody>
      </p:sp>
    </p:spTree>
    <p:extLst>
      <p:ext uri="{BB962C8B-B14F-4D97-AF65-F5344CB8AC3E}">
        <p14:creationId xmlns:p14="http://schemas.microsoft.com/office/powerpoint/2010/main" val="2291882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657ADA-5BF2-4BD8-B844-F5BC51AADC59}"/>
              </a:ext>
            </a:extLst>
          </p:cNvPr>
          <p:cNvSpPr>
            <a:spLocks noGrp="1"/>
          </p:cNvSpPr>
          <p:nvPr>
            <p:ph type="dt" sz="half" idx="10"/>
          </p:nvPr>
        </p:nvSpPr>
        <p:spPr/>
        <p:txBody>
          <a:bodyPr/>
          <a:lstStyle/>
          <a:p>
            <a:fld id="{6281ECFC-7708-4E4D-B5B6-59AEBE4DB014}" type="datetimeFigureOut">
              <a:rPr lang="en-IE" smtClean="0"/>
              <a:t>20/07/2021</a:t>
            </a:fld>
            <a:endParaRPr lang="en-IE" dirty="0"/>
          </a:p>
        </p:txBody>
      </p:sp>
      <p:sp>
        <p:nvSpPr>
          <p:cNvPr id="3" name="Footer Placeholder 2">
            <a:extLst>
              <a:ext uri="{FF2B5EF4-FFF2-40B4-BE49-F238E27FC236}">
                <a16:creationId xmlns:a16="http://schemas.microsoft.com/office/drawing/2014/main" id="{E25F29C8-8A42-4797-838D-69228C66714F}"/>
              </a:ext>
            </a:extLst>
          </p:cNvPr>
          <p:cNvSpPr>
            <a:spLocks noGrp="1"/>
          </p:cNvSpPr>
          <p:nvPr>
            <p:ph type="ftr" sz="quarter" idx="11"/>
          </p:nvPr>
        </p:nvSpPr>
        <p:spPr/>
        <p:txBody>
          <a:bodyPr/>
          <a:lstStyle/>
          <a:p>
            <a:endParaRPr lang="en-IE" dirty="0"/>
          </a:p>
        </p:txBody>
      </p:sp>
      <p:sp>
        <p:nvSpPr>
          <p:cNvPr id="4" name="Slide Number Placeholder 3">
            <a:extLst>
              <a:ext uri="{FF2B5EF4-FFF2-40B4-BE49-F238E27FC236}">
                <a16:creationId xmlns:a16="http://schemas.microsoft.com/office/drawing/2014/main" id="{384A6B62-69D1-4E3D-BBD9-ECCF5704CF3B}"/>
              </a:ext>
            </a:extLst>
          </p:cNvPr>
          <p:cNvSpPr>
            <a:spLocks noGrp="1"/>
          </p:cNvSpPr>
          <p:nvPr>
            <p:ph type="sldNum" sz="quarter" idx="12"/>
          </p:nvPr>
        </p:nvSpPr>
        <p:spPr/>
        <p:txBody>
          <a:bodyPr/>
          <a:lstStyle/>
          <a:p>
            <a:fld id="{4DB140BA-3407-4F79-BCAC-DF10F6468DB5}" type="slidenum">
              <a:rPr lang="en-IE" smtClean="0"/>
              <a:t>‹#›</a:t>
            </a:fld>
            <a:endParaRPr lang="en-IE" dirty="0"/>
          </a:p>
        </p:txBody>
      </p:sp>
    </p:spTree>
    <p:extLst>
      <p:ext uri="{BB962C8B-B14F-4D97-AF65-F5344CB8AC3E}">
        <p14:creationId xmlns:p14="http://schemas.microsoft.com/office/powerpoint/2010/main" val="3163414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E38A3-A7CD-4D36-B980-4AAE1CB527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a:extLst>
              <a:ext uri="{FF2B5EF4-FFF2-40B4-BE49-F238E27FC236}">
                <a16:creationId xmlns:a16="http://schemas.microsoft.com/office/drawing/2014/main" id="{EA6F2486-CB1B-4C7F-AE8F-B6898182BD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a:extLst>
              <a:ext uri="{FF2B5EF4-FFF2-40B4-BE49-F238E27FC236}">
                <a16:creationId xmlns:a16="http://schemas.microsoft.com/office/drawing/2014/main" id="{7F8BD871-4C05-4E50-B1B7-C4F7FB624F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14F226-797A-4D3F-AC15-DA3BCAFCFA57}"/>
              </a:ext>
            </a:extLst>
          </p:cNvPr>
          <p:cNvSpPr>
            <a:spLocks noGrp="1"/>
          </p:cNvSpPr>
          <p:nvPr>
            <p:ph type="dt" sz="half" idx="10"/>
          </p:nvPr>
        </p:nvSpPr>
        <p:spPr/>
        <p:txBody>
          <a:bodyPr/>
          <a:lstStyle/>
          <a:p>
            <a:fld id="{6281ECFC-7708-4E4D-B5B6-59AEBE4DB014}" type="datetimeFigureOut">
              <a:rPr lang="en-IE" smtClean="0"/>
              <a:t>20/07/2021</a:t>
            </a:fld>
            <a:endParaRPr lang="en-IE" dirty="0"/>
          </a:p>
        </p:txBody>
      </p:sp>
      <p:sp>
        <p:nvSpPr>
          <p:cNvPr id="6" name="Footer Placeholder 5">
            <a:extLst>
              <a:ext uri="{FF2B5EF4-FFF2-40B4-BE49-F238E27FC236}">
                <a16:creationId xmlns:a16="http://schemas.microsoft.com/office/drawing/2014/main" id="{229A6D2E-DD71-4E7E-93D4-36055C6CBB42}"/>
              </a:ext>
            </a:extLst>
          </p:cNvPr>
          <p:cNvSpPr>
            <a:spLocks noGrp="1"/>
          </p:cNvSpPr>
          <p:nvPr>
            <p:ph type="ftr" sz="quarter" idx="11"/>
          </p:nvPr>
        </p:nvSpPr>
        <p:spPr/>
        <p:txBody>
          <a:bodyPr/>
          <a:lstStyle/>
          <a:p>
            <a:endParaRPr lang="en-IE" dirty="0"/>
          </a:p>
        </p:txBody>
      </p:sp>
      <p:sp>
        <p:nvSpPr>
          <p:cNvPr id="7" name="Slide Number Placeholder 6">
            <a:extLst>
              <a:ext uri="{FF2B5EF4-FFF2-40B4-BE49-F238E27FC236}">
                <a16:creationId xmlns:a16="http://schemas.microsoft.com/office/drawing/2014/main" id="{58D9B505-1EA9-46C2-9D4A-F5183DEA17E1}"/>
              </a:ext>
            </a:extLst>
          </p:cNvPr>
          <p:cNvSpPr>
            <a:spLocks noGrp="1"/>
          </p:cNvSpPr>
          <p:nvPr>
            <p:ph type="sldNum" sz="quarter" idx="12"/>
          </p:nvPr>
        </p:nvSpPr>
        <p:spPr/>
        <p:txBody>
          <a:bodyPr/>
          <a:lstStyle/>
          <a:p>
            <a:fld id="{4DB140BA-3407-4F79-BCAC-DF10F6468DB5}" type="slidenum">
              <a:rPr lang="en-IE" smtClean="0"/>
              <a:t>‹#›</a:t>
            </a:fld>
            <a:endParaRPr lang="en-IE" dirty="0"/>
          </a:p>
        </p:txBody>
      </p:sp>
    </p:spTree>
    <p:extLst>
      <p:ext uri="{BB962C8B-B14F-4D97-AF65-F5344CB8AC3E}">
        <p14:creationId xmlns:p14="http://schemas.microsoft.com/office/powerpoint/2010/main" val="706236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809A6-9E89-471E-871E-EF737E97F1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a:extLst>
              <a:ext uri="{FF2B5EF4-FFF2-40B4-BE49-F238E27FC236}">
                <a16:creationId xmlns:a16="http://schemas.microsoft.com/office/drawing/2014/main" id="{9E4BD339-63C7-454F-AC37-7AECCD16B9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dirty="0"/>
          </a:p>
        </p:txBody>
      </p:sp>
      <p:sp>
        <p:nvSpPr>
          <p:cNvPr id="4" name="Text Placeholder 3">
            <a:extLst>
              <a:ext uri="{FF2B5EF4-FFF2-40B4-BE49-F238E27FC236}">
                <a16:creationId xmlns:a16="http://schemas.microsoft.com/office/drawing/2014/main" id="{60CF312E-F610-4376-9A38-D9274D6104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9FD7DF-EA6D-4ED1-A457-1C4397D529E4}"/>
              </a:ext>
            </a:extLst>
          </p:cNvPr>
          <p:cNvSpPr>
            <a:spLocks noGrp="1"/>
          </p:cNvSpPr>
          <p:nvPr>
            <p:ph type="dt" sz="half" idx="10"/>
          </p:nvPr>
        </p:nvSpPr>
        <p:spPr/>
        <p:txBody>
          <a:bodyPr/>
          <a:lstStyle/>
          <a:p>
            <a:fld id="{6281ECFC-7708-4E4D-B5B6-59AEBE4DB014}" type="datetimeFigureOut">
              <a:rPr lang="en-IE" smtClean="0"/>
              <a:t>20/07/2021</a:t>
            </a:fld>
            <a:endParaRPr lang="en-IE" dirty="0"/>
          </a:p>
        </p:txBody>
      </p:sp>
      <p:sp>
        <p:nvSpPr>
          <p:cNvPr id="6" name="Footer Placeholder 5">
            <a:extLst>
              <a:ext uri="{FF2B5EF4-FFF2-40B4-BE49-F238E27FC236}">
                <a16:creationId xmlns:a16="http://schemas.microsoft.com/office/drawing/2014/main" id="{58E6F946-A073-496A-AC8C-BC23559AB2AD}"/>
              </a:ext>
            </a:extLst>
          </p:cNvPr>
          <p:cNvSpPr>
            <a:spLocks noGrp="1"/>
          </p:cNvSpPr>
          <p:nvPr>
            <p:ph type="ftr" sz="quarter" idx="11"/>
          </p:nvPr>
        </p:nvSpPr>
        <p:spPr/>
        <p:txBody>
          <a:bodyPr/>
          <a:lstStyle/>
          <a:p>
            <a:endParaRPr lang="en-IE" dirty="0"/>
          </a:p>
        </p:txBody>
      </p:sp>
      <p:sp>
        <p:nvSpPr>
          <p:cNvPr id="7" name="Slide Number Placeholder 6">
            <a:extLst>
              <a:ext uri="{FF2B5EF4-FFF2-40B4-BE49-F238E27FC236}">
                <a16:creationId xmlns:a16="http://schemas.microsoft.com/office/drawing/2014/main" id="{35E823AB-DC71-4C50-8BB1-72D7738B303B}"/>
              </a:ext>
            </a:extLst>
          </p:cNvPr>
          <p:cNvSpPr>
            <a:spLocks noGrp="1"/>
          </p:cNvSpPr>
          <p:nvPr>
            <p:ph type="sldNum" sz="quarter" idx="12"/>
          </p:nvPr>
        </p:nvSpPr>
        <p:spPr/>
        <p:txBody>
          <a:bodyPr/>
          <a:lstStyle/>
          <a:p>
            <a:fld id="{4DB140BA-3407-4F79-BCAC-DF10F6468DB5}" type="slidenum">
              <a:rPr lang="en-IE" smtClean="0"/>
              <a:t>‹#›</a:t>
            </a:fld>
            <a:endParaRPr lang="en-IE" dirty="0"/>
          </a:p>
        </p:txBody>
      </p:sp>
    </p:spTree>
    <p:extLst>
      <p:ext uri="{BB962C8B-B14F-4D97-AF65-F5344CB8AC3E}">
        <p14:creationId xmlns:p14="http://schemas.microsoft.com/office/powerpoint/2010/main" val="1858274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heme" Target="../theme/theme2.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6.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image" Target="../media/image6.png"/><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3.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image" Target="../media/image6.png"/><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theme" Target="../theme/theme4.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A53667-2969-4788-BE35-4D97EB22A5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a:extLst>
              <a:ext uri="{FF2B5EF4-FFF2-40B4-BE49-F238E27FC236}">
                <a16:creationId xmlns:a16="http://schemas.microsoft.com/office/drawing/2014/main" id="{D86F7CD7-CC6A-4A11-BC96-344917662C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561CB34B-2F2B-4E4A-86C1-1637646B53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81ECFC-7708-4E4D-B5B6-59AEBE4DB014}" type="datetimeFigureOut">
              <a:rPr lang="en-IE" smtClean="0"/>
              <a:t>20/07/2021</a:t>
            </a:fld>
            <a:endParaRPr lang="en-IE" dirty="0"/>
          </a:p>
        </p:txBody>
      </p:sp>
      <p:sp>
        <p:nvSpPr>
          <p:cNvPr id="5" name="Footer Placeholder 4">
            <a:extLst>
              <a:ext uri="{FF2B5EF4-FFF2-40B4-BE49-F238E27FC236}">
                <a16:creationId xmlns:a16="http://schemas.microsoft.com/office/drawing/2014/main" id="{6BB6623D-34F0-48DD-9864-92F24111F3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dirty="0"/>
          </a:p>
        </p:txBody>
      </p:sp>
      <p:sp>
        <p:nvSpPr>
          <p:cNvPr id="6" name="Slide Number Placeholder 5">
            <a:extLst>
              <a:ext uri="{FF2B5EF4-FFF2-40B4-BE49-F238E27FC236}">
                <a16:creationId xmlns:a16="http://schemas.microsoft.com/office/drawing/2014/main" id="{A0368040-0600-4F51-AAC8-68F6B6070D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B140BA-3407-4F79-BCAC-DF10F6468DB5}" type="slidenum">
              <a:rPr lang="en-IE" smtClean="0"/>
              <a:t>‹#›</a:t>
            </a:fld>
            <a:endParaRPr lang="en-IE" dirty="0"/>
          </a:p>
        </p:txBody>
      </p:sp>
    </p:spTree>
    <p:extLst>
      <p:ext uri="{BB962C8B-B14F-4D97-AF65-F5344CB8AC3E}">
        <p14:creationId xmlns:p14="http://schemas.microsoft.com/office/powerpoint/2010/main" val="21220202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5994" y="556381"/>
            <a:ext cx="11303917" cy="813819"/>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55994" y="1817560"/>
            <a:ext cx="11231768" cy="202185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rot="5400000">
            <a:off x="9432277" y="2842059"/>
            <a:ext cx="6843271" cy="1164777"/>
          </a:xfrm>
          <a:prstGeom prst="rect">
            <a:avLst/>
          </a:prstGeom>
        </p:spPr>
      </p:pic>
    </p:spTree>
    <p:extLst>
      <p:ext uri="{BB962C8B-B14F-4D97-AF65-F5344CB8AC3E}">
        <p14:creationId xmlns:p14="http://schemas.microsoft.com/office/powerpoint/2010/main" val="888680397"/>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Lst>
  <p:transition>
    <p:fade/>
  </p:transition>
  <p:hf sldNum="0" hdr="0" ftr="0" dt="0"/>
  <p:txStyles>
    <p:titleStyle>
      <a:lvl1pPr algn="l" defTabSz="914367" rtl="0" eaLnBrk="1" latinLnBrk="0" hangingPunct="1">
        <a:lnSpc>
          <a:spcPct val="90000"/>
        </a:lnSpc>
        <a:spcBef>
          <a:spcPct val="0"/>
        </a:spcBef>
        <a:buNone/>
        <a:defRPr lang="en-US" sz="2745"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Tx/>
        <a:buNone/>
        <a:tabLst/>
        <a:defRPr sz="1961" kern="1200" spc="0" baseline="0">
          <a:solidFill>
            <a:srgbClr val="000000"/>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rgbClr val="000000"/>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980" b="1" kern="1200" spc="0" baseline="0">
          <a:solidFill>
            <a:srgbClr val="000000"/>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980" kern="1200">
          <a:solidFill>
            <a:srgbClr val="000000"/>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5994" y="556381"/>
            <a:ext cx="11303917" cy="813819"/>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55994" y="1817560"/>
            <a:ext cx="11231768" cy="202185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rot="5400000">
            <a:off x="9432277" y="2842059"/>
            <a:ext cx="6843271" cy="1164777"/>
          </a:xfrm>
          <a:prstGeom prst="rect">
            <a:avLst/>
          </a:prstGeom>
        </p:spPr>
      </p:pic>
    </p:spTree>
    <p:extLst>
      <p:ext uri="{BB962C8B-B14F-4D97-AF65-F5344CB8AC3E}">
        <p14:creationId xmlns:p14="http://schemas.microsoft.com/office/powerpoint/2010/main" val="10786244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ransition>
    <p:fade/>
  </p:transition>
  <p:txStyles>
    <p:titleStyle>
      <a:lvl1pPr algn="l" defTabSz="914367" rtl="0" eaLnBrk="1" latinLnBrk="0" hangingPunct="1">
        <a:lnSpc>
          <a:spcPct val="90000"/>
        </a:lnSpc>
        <a:spcBef>
          <a:spcPct val="0"/>
        </a:spcBef>
        <a:buNone/>
        <a:defRPr lang="en-US" sz="2745"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Tx/>
        <a:buNone/>
        <a:tabLst/>
        <a:defRPr sz="1961" kern="1200" spc="0" baseline="0">
          <a:solidFill>
            <a:srgbClr val="000000"/>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rgbClr val="000000"/>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980" b="1" kern="1200" spc="0" baseline="0">
          <a:solidFill>
            <a:srgbClr val="000000"/>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980" kern="1200">
          <a:solidFill>
            <a:srgbClr val="000000"/>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5994" y="556381"/>
            <a:ext cx="11303917" cy="813819"/>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55994" y="1817560"/>
            <a:ext cx="11231768" cy="202185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5400000">
            <a:off x="9432277" y="2842059"/>
            <a:ext cx="6843271" cy="1164777"/>
          </a:xfrm>
          <a:prstGeom prst="rect">
            <a:avLst/>
          </a:prstGeom>
        </p:spPr>
      </p:pic>
    </p:spTree>
    <p:extLst>
      <p:ext uri="{BB962C8B-B14F-4D97-AF65-F5344CB8AC3E}">
        <p14:creationId xmlns:p14="http://schemas.microsoft.com/office/powerpoint/2010/main" val="253256815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Lst>
  <p:transition>
    <p:fade/>
  </p:transition>
  <p:hf sldNum="0" hdr="0" ftr="0" dt="0"/>
  <p:txStyles>
    <p:titleStyle>
      <a:lvl1pPr algn="l" defTabSz="914367" rtl="0" eaLnBrk="1" latinLnBrk="0" hangingPunct="1">
        <a:lnSpc>
          <a:spcPct val="90000"/>
        </a:lnSpc>
        <a:spcBef>
          <a:spcPct val="0"/>
        </a:spcBef>
        <a:buNone/>
        <a:defRPr lang="en-US" sz="2745"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Tx/>
        <a:buNone/>
        <a:tabLst/>
        <a:defRPr sz="1961" kern="1200" spc="0" baseline="0">
          <a:solidFill>
            <a:srgbClr val="000000"/>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rgbClr val="000000"/>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980" b="1" kern="1200" spc="0" baseline="0">
          <a:solidFill>
            <a:srgbClr val="000000"/>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980" kern="1200">
          <a:solidFill>
            <a:srgbClr val="000000"/>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nam06.safelinks.protection.outlook.com/?url=https%3A%2F%2Ftrainingsupport.microsoft.com%2Fen-us%2Ftcmct%2Fforum%2Ftcmct_moc%3Fsort%3DLastReplyDate%26dir%3DDesc%26tab%3DAll%26status%3Dall%26mod%3D%26modAge%3D%26advFil%3D%26postedAfter%3D%26postedBefore%3D%26threadType%3Dall%26isFilterExpanded%3Dfalse%26page%3D1&amp;data=02%7C01%7CChris.TestaONeill%40microsoft.com%7Ccfa9101d3ba74627e08208d6ad549762%7C72f988bf86f141af91ab2d7cd011db47%7C1%7C0%7C636886976186151298&amp;sdata=bDMjl%2F2yf%2B49eop2t28QnpdZ7IeZrvxqPJK3BW%2BTq%2Bs%3D&amp;reserved=0"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16.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16.xml"/><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35.wmf"/><Relationship Id="rId4" Type="http://schemas.openxmlformats.org/officeDocument/2006/relationships/image" Target="../media/image34.wmf"/></Relationships>
</file>

<file path=ppt/slides/_rels/slide19.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47.png"/><Relationship Id="rId18" Type="http://schemas.openxmlformats.org/officeDocument/2006/relationships/image" Target="../media/image52.svg"/><Relationship Id="rId3" Type="http://schemas.openxmlformats.org/officeDocument/2006/relationships/image" Target="../media/image37.png"/><Relationship Id="rId21" Type="http://schemas.openxmlformats.org/officeDocument/2006/relationships/image" Target="../media/image55.emf"/><Relationship Id="rId7" Type="http://schemas.openxmlformats.org/officeDocument/2006/relationships/image" Target="../media/image41.png"/><Relationship Id="rId12" Type="http://schemas.openxmlformats.org/officeDocument/2006/relationships/image" Target="../media/image46.png"/><Relationship Id="rId17" Type="http://schemas.openxmlformats.org/officeDocument/2006/relationships/image" Target="../media/image51.png"/><Relationship Id="rId2" Type="http://schemas.openxmlformats.org/officeDocument/2006/relationships/notesSlide" Target="../notesSlides/notesSlide21.xml"/><Relationship Id="rId16" Type="http://schemas.openxmlformats.org/officeDocument/2006/relationships/image" Target="../media/image50.svg"/><Relationship Id="rId20" Type="http://schemas.openxmlformats.org/officeDocument/2006/relationships/image" Target="../media/image54.svg"/><Relationship Id="rId1" Type="http://schemas.openxmlformats.org/officeDocument/2006/relationships/slideLayout" Target="../slideLayouts/slideLayout31.xml"/><Relationship Id="rId6" Type="http://schemas.openxmlformats.org/officeDocument/2006/relationships/image" Target="../media/image40.svg"/><Relationship Id="rId11" Type="http://schemas.openxmlformats.org/officeDocument/2006/relationships/image" Target="../media/image45.svg"/><Relationship Id="rId5" Type="http://schemas.openxmlformats.org/officeDocument/2006/relationships/image" Target="../media/image39.png"/><Relationship Id="rId15" Type="http://schemas.openxmlformats.org/officeDocument/2006/relationships/image" Target="../media/image49.png"/><Relationship Id="rId23" Type="http://schemas.openxmlformats.org/officeDocument/2006/relationships/image" Target="../media/image57.svg"/><Relationship Id="rId10" Type="http://schemas.openxmlformats.org/officeDocument/2006/relationships/image" Target="../media/image44.png"/><Relationship Id="rId19" Type="http://schemas.openxmlformats.org/officeDocument/2006/relationships/image" Target="../media/image53.png"/><Relationship Id="rId4" Type="http://schemas.openxmlformats.org/officeDocument/2006/relationships/image" Target="../media/image38.svg"/><Relationship Id="rId9" Type="http://schemas.openxmlformats.org/officeDocument/2006/relationships/image" Target="../media/image43.svg"/><Relationship Id="rId14" Type="http://schemas.openxmlformats.org/officeDocument/2006/relationships/image" Target="../media/image48.svg"/><Relationship Id="rId22" Type="http://schemas.openxmlformats.org/officeDocument/2006/relationships/image" Target="../media/image56.png"/></Relationships>
</file>

<file path=ppt/slides/_rels/slide22.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22.xml"/><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35.wmf"/><Relationship Id="rId4" Type="http://schemas.openxmlformats.org/officeDocument/2006/relationships/image" Target="../media/image34.wmf"/></Relationships>
</file>

<file path=ppt/slides/_rels/slide23.xml.rels><?xml version="1.0" encoding="UTF-8" standalone="yes"?>
<Relationships xmlns="http://schemas.openxmlformats.org/package/2006/relationships"><Relationship Id="rId3" Type="http://schemas.openxmlformats.org/officeDocument/2006/relationships/hyperlink" Target="https://docs.microsoft.com/en-us/azure/synapse-analytics/spark/apache-spark-overview" TargetMode="External"/><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0.wmf"/><Relationship Id="rId7" Type="http://schemas.openxmlformats.org/officeDocument/2006/relationships/image" Target="../media/image14.emf"/><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4.xml"/><Relationship Id="rId1" Type="http://schemas.openxmlformats.org/officeDocument/2006/relationships/slideLayout" Target="../slideLayouts/slideLayout47.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61298" y="266383"/>
            <a:ext cx="11343820" cy="410369"/>
          </a:xfrm>
        </p:spPr>
        <p:txBody>
          <a:bodyPr/>
          <a:lstStyle/>
          <a:p>
            <a:pPr defTabSz="932742">
              <a:lnSpc>
                <a:spcPts val="3200"/>
              </a:lnSpc>
            </a:pPr>
            <a:r>
              <a:rPr lang="en-US" sz="2800" b="1" spc="-50" dirty="0">
                <a:ln w="3175">
                  <a:noFill/>
                </a:ln>
                <a:latin typeface="Segoe UI Semibold (Headings)"/>
                <a:ea typeface="+mn-ea"/>
                <a:cs typeface="Segoe UI Semibold" panose="020B0702040204020203" pitchFamily="34" charset="0"/>
              </a:rPr>
              <a:t>Presentation brief for MCT’s</a:t>
            </a:r>
          </a:p>
        </p:txBody>
      </p:sp>
      <p:graphicFrame>
        <p:nvGraphicFramePr>
          <p:cNvPr id="6" name="Table 5">
            <a:extLst>
              <a:ext uri="{FF2B5EF4-FFF2-40B4-BE49-F238E27FC236}">
                <a16:creationId xmlns:a16="http://schemas.microsoft.com/office/drawing/2014/main" id="{D4826759-2928-4DB5-AA3F-70E35228B8DD}"/>
              </a:ext>
            </a:extLst>
          </p:cNvPr>
          <p:cNvGraphicFramePr>
            <a:graphicFrameLocks noGrp="1"/>
          </p:cNvGraphicFramePr>
          <p:nvPr>
            <p:extLst>
              <p:ext uri="{D42A27DB-BD31-4B8C-83A1-F6EECF244321}">
                <p14:modId xmlns:p14="http://schemas.microsoft.com/office/powerpoint/2010/main" val="1794808978"/>
              </p:ext>
            </p:extLst>
          </p:nvPr>
        </p:nvGraphicFramePr>
        <p:xfrm>
          <a:off x="207018" y="722472"/>
          <a:ext cx="11343820" cy="6013777"/>
        </p:xfrm>
        <a:graphic>
          <a:graphicData uri="http://schemas.openxmlformats.org/drawingml/2006/table">
            <a:tbl>
              <a:tblPr firstRow="1" firstCol="1" bandRow="1"/>
              <a:tblGrid>
                <a:gridCol w="2443876">
                  <a:extLst>
                    <a:ext uri="{9D8B030D-6E8A-4147-A177-3AD203B41FA5}">
                      <a16:colId xmlns:a16="http://schemas.microsoft.com/office/drawing/2014/main" val="521994573"/>
                    </a:ext>
                  </a:extLst>
                </a:gridCol>
                <a:gridCol w="8899944">
                  <a:extLst>
                    <a:ext uri="{9D8B030D-6E8A-4147-A177-3AD203B41FA5}">
                      <a16:colId xmlns:a16="http://schemas.microsoft.com/office/drawing/2014/main" val="877741773"/>
                    </a:ext>
                  </a:extLst>
                </a:gridCol>
              </a:tblGrid>
              <a:tr h="466466">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0" algn="r" defTabSz="932742" rtl="0" eaLnBrk="1" latinLnBrk="0" hangingPunct="1">
                        <a:lnSpc>
                          <a:spcPct val="100000"/>
                        </a:lnSpc>
                      </a:pPr>
                      <a:r>
                        <a:rPr lang="en-US" sz="1600" kern="1200" dirty="0">
                          <a:solidFill>
                            <a:schemeClr val="bg1"/>
                          </a:solidFill>
                          <a:latin typeface="Segoe UI Semibold (Headings)"/>
                          <a:ea typeface="+mn-ea"/>
                          <a:cs typeface="+mn-cs"/>
                        </a:rPr>
                        <a:t>Title of presentation</a:t>
                      </a:r>
                    </a:p>
                  </a:txBody>
                  <a:tcPr marL="113710" marR="113710" marT="113710" marB="11371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243A5E"/>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0" marR="0" lvl="0" indent="0" algn="l" defTabSz="913184" rtl="0" eaLnBrk="0" fontAlgn="base" latinLnBrk="0" hangingPunct="0">
                        <a:lnSpc>
                          <a:spcPct val="100000"/>
                        </a:lnSpc>
                        <a:spcBef>
                          <a:spcPts val="100"/>
                        </a:spcBef>
                        <a:spcAft>
                          <a:spcPct val="0"/>
                        </a:spcAft>
                        <a:buClrTx/>
                        <a:buSzPct val="100000"/>
                        <a:buFont typeface="+mj-lt"/>
                        <a:buNone/>
                        <a:tabLst/>
                        <a:defRPr/>
                      </a:pPr>
                      <a:r>
                        <a:rPr lang="en-GB" sz="1200" kern="1200" dirty="0">
                          <a:solidFill>
                            <a:schemeClr val="tx1">
                              <a:lumMod val="85000"/>
                            </a:schemeClr>
                          </a:solidFill>
                          <a:latin typeface="Segoe UI (Body)"/>
                          <a:ea typeface="+mn-ea"/>
                          <a:cs typeface="Segoe UI" pitchFamily="34" charset="0"/>
                        </a:rPr>
                        <a:t>Explore, transform, and load data into the Data Warehouse using Apache Spark</a:t>
                      </a:r>
                      <a:endParaRPr lang="en-US" sz="1200" kern="1200" dirty="0">
                        <a:solidFill>
                          <a:schemeClr val="tx1">
                            <a:lumMod val="85000"/>
                          </a:schemeClr>
                        </a:solidFill>
                        <a:latin typeface="Segoe UI (Body)"/>
                        <a:ea typeface="+mn-ea"/>
                        <a:cs typeface="Segoe UI" pitchFamily="34" charset="0"/>
                      </a:endParaRPr>
                    </a:p>
                  </a:txBody>
                  <a:tcPr marL="89642" marR="89642" marT="89642" marB="89642" anchor="ctr">
                    <a:lnL w="12700" cap="flat" cmpd="sng" algn="ctr">
                      <a:no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56353104"/>
                  </a:ext>
                </a:extLst>
              </a:tr>
              <a:tr h="466466">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r">
                        <a:lnSpc>
                          <a:spcPct val="100000"/>
                        </a:lnSpc>
                      </a:pPr>
                      <a:r>
                        <a:rPr lang="en-US" sz="1600" kern="1200" dirty="0">
                          <a:solidFill>
                            <a:schemeClr val="bg1"/>
                          </a:solidFill>
                          <a:latin typeface="Segoe UI Semibold (Headings)"/>
                          <a:ea typeface="+mn-ea"/>
                          <a:cs typeface="+mn-cs"/>
                        </a:rPr>
                        <a:t>Presentation\Lab length </a:t>
                      </a:r>
                    </a:p>
                  </a:txBody>
                  <a:tcPr marL="113710" marR="113710" marT="113710" marB="11371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0" marR="0" lvl="0" indent="0" algn="l" defTabSz="913184" rtl="0" eaLnBrk="0" fontAlgn="base" latinLnBrk="0" hangingPunct="0">
                        <a:lnSpc>
                          <a:spcPct val="100000"/>
                        </a:lnSpc>
                        <a:spcBef>
                          <a:spcPts val="100"/>
                        </a:spcBef>
                        <a:spcAft>
                          <a:spcPct val="0"/>
                        </a:spcAft>
                        <a:buClrTx/>
                        <a:buSzPct val="100000"/>
                        <a:buFont typeface="+mj-lt"/>
                        <a:buNone/>
                        <a:tabLst/>
                        <a:defRPr/>
                      </a:pPr>
                      <a:r>
                        <a:rPr lang="en-US" sz="1200" kern="1200" dirty="0">
                          <a:solidFill>
                            <a:schemeClr val="tx1">
                              <a:lumMod val="85000"/>
                            </a:schemeClr>
                          </a:solidFill>
                          <a:latin typeface="Segoe UI (Body)"/>
                          <a:ea typeface="+mn-ea"/>
                          <a:cs typeface="Segoe UI" pitchFamily="34" charset="0"/>
                        </a:rPr>
                        <a:t>Presentation: 50 - 60 minutes        Lab: 50 – 60 minutes</a:t>
                      </a:r>
                    </a:p>
                  </a:txBody>
                  <a:tcPr marL="89642" marR="89642" marT="89642" marB="89642" anchor="ctr">
                    <a:lnL w="12700" cap="flat" cmpd="sng" algn="ctr">
                      <a:no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89311162"/>
                  </a:ext>
                </a:extLst>
              </a:tr>
              <a:tr h="466466">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r">
                        <a:lnSpc>
                          <a:spcPct val="100000"/>
                        </a:lnSpc>
                      </a:pPr>
                      <a:r>
                        <a:rPr lang="en-US" sz="1600" kern="1200" dirty="0">
                          <a:solidFill>
                            <a:schemeClr val="bg1"/>
                          </a:solidFill>
                          <a:latin typeface="Segoe UI Semibold (Headings)"/>
                          <a:ea typeface="+mn-ea"/>
                          <a:cs typeface="+mn-cs"/>
                        </a:rPr>
                        <a:t>Audience</a:t>
                      </a:r>
                    </a:p>
                  </a:txBody>
                  <a:tcPr marL="113710" marR="113710" marT="113710" marB="11371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0" marR="0" lvl="0" indent="0" algn="l" defTabSz="913184" rtl="0" eaLnBrk="0" fontAlgn="base" latinLnBrk="0" hangingPunct="0">
                        <a:lnSpc>
                          <a:spcPct val="100000"/>
                        </a:lnSpc>
                        <a:spcBef>
                          <a:spcPts val="100"/>
                        </a:spcBef>
                        <a:spcAft>
                          <a:spcPct val="0"/>
                        </a:spcAft>
                        <a:buClrTx/>
                        <a:buSzPct val="100000"/>
                        <a:buFont typeface="+mj-lt"/>
                        <a:buNone/>
                        <a:tabLst/>
                        <a:defRPr/>
                      </a:pPr>
                      <a:r>
                        <a:rPr lang="en-US" sz="1200" kern="1200" dirty="0">
                          <a:solidFill>
                            <a:schemeClr val="tx1">
                              <a:lumMod val="85000"/>
                            </a:schemeClr>
                          </a:solidFill>
                          <a:latin typeface="Segoe UI (Body)"/>
                          <a:ea typeface="+mn-ea"/>
                          <a:cs typeface="Segoe UI" pitchFamily="34" charset="0"/>
                        </a:rPr>
                        <a:t>Data Engineers, Data Scientists, Data Professionals, Data Architects, BI Professionals, Developers.</a:t>
                      </a:r>
                    </a:p>
                  </a:txBody>
                  <a:tcPr marL="89642" marR="89642" marT="89642" marB="89642" anchor="ctr">
                    <a:lnL w="12700" cap="flat" cmpd="sng" algn="ctr">
                      <a:no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3134992"/>
                  </a:ext>
                </a:extLst>
              </a:tr>
              <a:tr h="831683">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r">
                        <a:lnSpc>
                          <a:spcPct val="100000"/>
                        </a:lnSpc>
                      </a:pPr>
                      <a:r>
                        <a:rPr lang="en-US" sz="1600" kern="1200" dirty="0">
                          <a:solidFill>
                            <a:schemeClr val="bg1"/>
                          </a:solidFill>
                          <a:latin typeface="Segoe UI Semibold (Headings)"/>
                          <a:ea typeface="+mn-ea"/>
                          <a:cs typeface="+mn-cs"/>
                        </a:rPr>
                        <a:t>Purpose</a:t>
                      </a:r>
                    </a:p>
                  </a:txBody>
                  <a:tcPr marL="113710" marR="113710" marT="113710" marB="11371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GB" sz="1200" kern="1200" dirty="0">
                          <a:solidFill>
                            <a:schemeClr val="tx1">
                              <a:lumMod val="85000"/>
                            </a:schemeClr>
                          </a:solidFill>
                          <a:latin typeface="Segoe UI (Body)"/>
                          <a:ea typeface="+mn-ea"/>
                          <a:cs typeface="Segoe UI" pitchFamily="34" charset="0"/>
                        </a:rPr>
                        <a:t>Understand big data engineering with Apache Spark in Azure Synapse Analytics</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GB" sz="1200" kern="1200" dirty="0">
                          <a:solidFill>
                            <a:schemeClr val="tx1">
                              <a:lumMod val="85000"/>
                            </a:schemeClr>
                          </a:solidFill>
                          <a:latin typeface="Segoe UI (Body)"/>
                          <a:ea typeface="+mn-ea"/>
                          <a:cs typeface="Segoe UI" pitchFamily="34" charset="0"/>
                        </a:rPr>
                        <a:t>Perform data ingestion using Apache Spark notebooks in Azure Synapse Analytics</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200" kern="1200" dirty="0">
                          <a:solidFill>
                            <a:schemeClr val="tx1">
                              <a:lumMod val="85000"/>
                            </a:schemeClr>
                          </a:solidFill>
                          <a:latin typeface="Segoe UI (Body)"/>
                          <a:ea typeface="+mn-ea"/>
                          <a:cs typeface="Segoe UI" pitchFamily="34" charset="0"/>
                        </a:rPr>
                        <a:t>How to </a:t>
                      </a:r>
                      <a:r>
                        <a:rPr lang="en-GB" sz="1200" kern="1200" dirty="0">
                          <a:solidFill>
                            <a:schemeClr val="tx1">
                              <a:lumMod val="85000"/>
                            </a:schemeClr>
                          </a:solidFill>
                          <a:latin typeface="Segoe UI (Body)"/>
                          <a:ea typeface="+mn-ea"/>
                          <a:cs typeface="Segoe UI" pitchFamily="34" charset="0"/>
                        </a:rPr>
                        <a:t>transform data with DataFrames in Apache Spark Pools in Azure Synapse Analytics</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GB" sz="1200" kern="1200" dirty="0">
                          <a:solidFill>
                            <a:schemeClr val="tx1">
                              <a:lumMod val="85000"/>
                            </a:schemeClr>
                          </a:solidFill>
                          <a:latin typeface="Segoe UI (Body)"/>
                          <a:ea typeface="+mn-ea"/>
                          <a:cs typeface="Segoe UI" pitchFamily="34" charset="0"/>
                        </a:rPr>
                        <a:t>Integrating SQL and Apache Spark pools in Azure Synapse Analytics</a:t>
                      </a:r>
                    </a:p>
                  </a:txBody>
                  <a:tcPr marL="89642" marR="89642" marT="89642" marB="89642" anchor="ctr">
                    <a:lnL w="12700" cap="flat" cmpd="sng" algn="ctr">
                      <a:no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56113916"/>
                  </a:ext>
                </a:extLst>
              </a:tr>
              <a:tr h="1040849">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0" marR="0" indent="0" algn="r" defTabSz="816188"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latin typeface="Segoe UI Semibold (Headings)"/>
                          <a:ea typeface="+mn-ea"/>
                          <a:cs typeface="+mn-cs"/>
                        </a:rPr>
                        <a:t>(think)</a:t>
                      </a:r>
                      <a:br>
                        <a:rPr lang="en-US" sz="1600" kern="1200" dirty="0">
                          <a:solidFill>
                            <a:schemeClr val="bg1"/>
                          </a:solidFill>
                          <a:latin typeface="Segoe UI Semibold (Headings)"/>
                          <a:ea typeface="+mn-ea"/>
                          <a:cs typeface="+mn-cs"/>
                        </a:rPr>
                      </a:br>
                      <a:r>
                        <a:rPr lang="en-US" sz="1600" kern="1200" dirty="0">
                          <a:solidFill>
                            <a:schemeClr val="bg1"/>
                          </a:solidFill>
                          <a:latin typeface="Segoe UI Semibold (Headings)"/>
                          <a:ea typeface="+mn-ea"/>
                          <a:cs typeface="+mn-cs"/>
                        </a:rPr>
                        <a:t>Student key takeaways</a:t>
                      </a:r>
                    </a:p>
                  </a:txBody>
                  <a:tcPr marL="113710" marR="113710" marT="113710" marB="113710" anchor="ctr">
                    <a:lnL w="12700" cap="flat" cmpd="sng" algn="ctr">
                      <a:solidFill>
                        <a:srgbClr val="75757A">
                          <a:lumMod val="75000"/>
                        </a:srgb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solidFill>
                      <a:srgbClr val="000000">
                        <a:lumMod val="65000"/>
                        <a:lumOff val="35000"/>
                      </a:srgbClr>
                    </a:solid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200" kern="1200" dirty="0">
                          <a:solidFill>
                            <a:schemeClr val="tx1">
                              <a:lumMod val="85000"/>
                            </a:schemeClr>
                          </a:solidFill>
                          <a:latin typeface="Segoe UI (Body)"/>
                          <a:ea typeface="+mn-ea"/>
                          <a:cs typeface="Segoe UI" pitchFamily="34" charset="0"/>
                        </a:rPr>
                        <a:t>The student should understand data engineering concepts using Apache Spark in Azure Synapse Analytics</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200" kern="1200" dirty="0">
                          <a:solidFill>
                            <a:schemeClr val="tx1">
                              <a:lumMod val="85000"/>
                            </a:schemeClr>
                          </a:solidFill>
                          <a:latin typeface="Segoe UI (Body)"/>
                          <a:ea typeface="+mn-ea"/>
                          <a:cs typeface="Segoe UI" pitchFamily="34" charset="0"/>
                        </a:rPr>
                        <a:t>The student should understand the role of a Apache Spark notebooks to ingest data</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200" kern="1200" dirty="0">
                          <a:solidFill>
                            <a:schemeClr val="tx1">
                              <a:lumMod val="85000"/>
                            </a:schemeClr>
                          </a:solidFill>
                          <a:latin typeface="Segoe UI (Body)"/>
                          <a:ea typeface="+mn-ea"/>
                          <a:cs typeface="Segoe UI" pitchFamily="34" charset="0"/>
                        </a:rPr>
                        <a:t>The student should be able to transform data with DataFrames in Apache Spark Pools</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200" kern="1200" dirty="0">
                          <a:solidFill>
                            <a:schemeClr val="tx1">
                              <a:lumMod val="85000"/>
                            </a:schemeClr>
                          </a:solidFill>
                          <a:latin typeface="Segoe UI (Body)"/>
                          <a:ea typeface="+mn-ea"/>
                          <a:cs typeface="Segoe UI" pitchFamily="34" charset="0"/>
                        </a:rPr>
                        <a:t>The student should comprehend the integration with SQL and Apache Spark Pools </a:t>
                      </a:r>
                    </a:p>
                  </a:txBody>
                  <a:tcPr marL="89642" marR="89642" marT="89642" marB="89642" anchor="ctr">
                    <a:lnL w="12700" cap="flat" cmpd="sng" algn="ctr">
                      <a:no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04945262"/>
                  </a:ext>
                </a:extLst>
              </a:tr>
              <a:tr h="831683">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0" marR="0" indent="0" algn="r" defTabSz="816188"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latin typeface="Segoe UI Semibold (Headings)"/>
                          <a:ea typeface="+mn-ea"/>
                          <a:cs typeface="+mn-cs"/>
                        </a:rPr>
                        <a:t>(feel)</a:t>
                      </a:r>
                      <a:br>
                        <a:rPr lang="en-US" sz="1600" kern="1200" dirty="0">
                          <a:solidFill>
                            <a:schemeClr val="bg1"/>
                          </a:solidFill>
                          <a:latin typeface="Segoe UI Semibold (Headings)"/>
                          <a:ea typeface="+mn-ea"/>
                          <a:cs typeface="+mn-cs"/>
                        </a:rPr>
                      </a:br>
                      <a:r>
                        <a:rPr lang="en-US" sz="1600" kern="1200" dirty="0">
                          <a:solidFill>
                            <a:schemeClr val="bg1"/>
                          </a:solidFill>
                          <a:latin typeface="Segoe UI Semibold (Headings)"/>
                          <a:ea typeface="+mn-ea"/>
                          <a:cs typeface="+mn-cs"/>
                        </a:rPr>
                        <a:t>Student desired mindset</a:t>
                      </a:r>
                    </a:p>
                  </a:txBody>
                  <a:tcPr marL="113710" marR="113710" marT="113710" marB="113710" anchor="ctr">
                    <a:lnL w="12700" cap="flat" cmpd="sng" algn="ctr">
                      <a:solidFill>
                        <a:srgbClr val="75757A">
                          <a:lumMod val="75000"/>
                        </a:srgb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solidFill>
                      <a:srgbClr val="75757A">
                        <a:lumMod val="75000"/>
                      </a:srgbClr>
                    </a:solid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altLang="ja-JP" sz="1200" kern="1200" dirty="0">
                          <a:solidFill>
                            <a:schemeClr val="tx1">
                              <a:lumMod val="85000"/>
                            </a:schemeClr>
                          </a:solidFill>
                          <a:latin typeface="Segoe UI (Body)"/>
                          <a:ea typeface="+mn-ea"/>
                          <a:cs typeface="Segoe UI" pitchFamily="34" charset="0"/>
                        </a:rPr>
                        <a:t>The student may feel confusion about the different Spark options that are available and which one to use</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altLang="ja-JP" sz="1200" kern="1200" dirty="0">
                          <a:solidFill>
                            <a:schemeClr val="tx1">
                              <a:lumMod val="85000"/>
                            </a:schemeClr>
                          </a:solidFill>
                          <a:latin typeface="Segoe UI (Body)"/>
                          <a:ea typeface="+mn-ea"/>
                          <a:cs typeface="Segoe UI" pitchFamily="34" charset="0"/>
                        </a:rPr>
                        <a:t>The student may feel more confident in using SQL syntax in Apache Spark notebooks</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altLang="ja-JP" sz="1200" kern="1200" dirty="0">
                          <a:solidFill>
                            <a:schemeClr val="tx1">
                              <a:lumMod val="85000"/>
                            </a:schemeClr>
                          </a:solidFill>
                          <a:latin typeface="Segoe UI (Body)"/>
                          <a:ea typeface="+mn-ea"/>
                          <a:cs typeface="Segoe UI" pitchFamily="34" charset="0"/>
                        </a:rPr>
                        <a:t>The student may feel they are not familiar with DataFrames, PySpark or SparkSQL and may need help understanding the code in the lab</a:t>
                      </a:r>
                    </a:p>
                  </a:txBody>
                  <a:tcPr marL="89642" marR="89642" marT="89642" marB="89642" anchor="ctr">
                    <a:lnL w="12700" cap="flat" cmpd="sng" algn="ctr">
                      <a:no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03067507"/>
                  </a:ext>
                </a:extLst>
              </a:tr>
              <a:tr h="831683">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0" marR="0" indent="0" algn="r" defTabSz="816188"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latin typeface="Segoe UI Semibold (Headings)"/>
                          <a:ea typeface="+mn-ea"/>
                          <a:cs typeface="+mn-cs"/>
                        </a:rPr>
                        <a:t>(do)</a:t>
                      </a:r>
                      <a:br>
                        <a:rPr lang="en-US" sz="1600" kern="1200" dirty="0">
                          <a:solidFill>
                            <a:schemeClr val="bg1"/>
                          </a:solidFill>
                          <a:latin typeface="Segoe UI Semibold (Headings)"/>
                          <a:ea typeface="+mn-ea"/>
                          <a:cs typeface="+mn-cs"/>
                        </a:rPr>
                      </a:br>
                      <a:r>
                        <a:rPr lang="en-US" sz="1600" kern="1200" dirty="0">
                          <a:solidFill>
                            <a:schemeClr val="bg1"/>
                          </a:solidFill>
                          <a:latin typeface="Segoe UI Semibold (Headings)"/>
                          <a:ea typeface="+mn-ea"/>
                          <a:cs typeface="+mn-cs"/>
                        </a:rPr>
                        <a:t>Student outcomes</a:t>
                      </a:r>
                    </a:p>
                  </a:txBody>
                  <a:tcPr marL="113710" marR="113710" marT="113710" marB="113710" anchor="ctr">
                    <a:lnL w="12700" cap="flat" cmpd="sng" algn="ctr">
                      <a:solidFill>
                        <a:srgbClr val="75757A">
                          <a:lumMod val="75000"/>
                        </a:srgb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solidFill>
                      <a:srgbClr val="75757A">
                        <a:lumMod val="75000"/>
                      </a:srgbClr>
                    </a:solid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200" kern="1200" dirty="0">
                          <a:solidFill>
                            <a:schemeClr val="tx1">
                              <a:lumMod val="85000"/>
                            </a:schemeClr>
                          </a:solidFill>
                          <a:latin typeface="Segoe UI (Body)"/>
                          <a:ea typeface="+mn-ea"/>
                          <a:cs typeface="Segoe UI" pitchFamily="34" charset="0"/>
                        </a:rPr>
                        <a:t>The student should be able to articulate a one sentence description of the Apache Spark technology used in Azure Synapse Analytics</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200" kern="1200" dirty="0">
                          <a:solidFill>
                            <a:schemeClr val="tx1">
                              <a:lumMod val="85000"/>
                            </a:schemeClr>
                          </a:solidFill>
                          <a:latin typeface="Segoe UI (Body)"/>
                          <a:ea typeface="+mn-ea"/>
                          <a:cs typeface="Segoe UI" pitchFamily="34" charset="0"/>
                        </a:rPr>
                        <a:t>The student should be able to understand use cases for Apache Spark Pools in Azure Synapse Analytics</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200" kern="1200" dirty="0">
                          <a:solidFill>
                            <a:schemeClr val="tx1">
                              <a:lumMod val="85000"/>
                            </a:schemeClr>
                          </a:solidFill>
                          <a:latin typeface="Segoe UI (Body)"/>
                          <a:ea typeface="+mn-ea"/>
                          <a:cs typeface="Segoe UI" pitchFamily="34" charset="0"/>
                        </a:rPr>
                        <a:t>The students should be able to understand the spark code in the lab and what it is doing</a:t>
                      </a:r>
                    </a:p>
                  </a:txBody>
                  <a:tcPr marL="89642" marR="89642" marT="89642" marB="89642" anchor="ctr">
                    <a:lnL w="12700" cap="flat" cmpd="sng" algn="ctr">
                      <a:no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53862524"/>
                  </a:ext>
                </a:extLst>
              </a:tr>
              <a:tr h="466466">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r">
                        <a:lnSpc>
                          <a:spcPct val="100000"/>
                        </a:lnSpc>
                      </a:pPr>
                      <a:r>
                        <a:rPr lang="en-US" sz="1600" kern="1200" dirty="0">
                          <a:solidFill>
                            <a:schemeClr val="bg1"/>
                          </a:solidFill>
                          <a:latin typeface="Segoe UI Semibold (Headings)"/>
                          <a:ea typeface="+mn-ea"/>
                          <a:cs typeface="+mn-cs"/>
                        </a:rPr>
                        <a:t>More information</a:t>
                      </a:r>
                    </a:p>
                  </a:txBody>
                  <a:tcPr marL="113710" marR="113710" marT="113710" marB="11371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243A5E"/>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0" marR="0" indent="0" algn="l" defTabSz="816188" rtl="0" eaLnBrk="1" fontAlgn="auto" latinLnBrk="0" hangingPunct="1">
                        <a:lnSpc>
                          <a:spcPct val="100000"/>
                        </a:lnSpc>
                        <a:spcBef>
                          <a:spcPts val="0"/>
                        </a:spcBef>
                        <a:spcAft>
                          <a:spcPts val="0"/>
                        </a:spcAft>
                        <a:buClrTx/>
                        <a:buSzTx/>
                        <a:buFontTx/>
                        <a:buNone/>
                        <a:tabLst/>
                        <a:defRPr/>
                      </a:pPr>
                      <a:r>
                        <a:rPr lang="en-US" sz="1200" baseline="0" dirty="0">
                          <a:solidFill>
                            <a:schemeClr val="tx1">
                              <a:lumMod val="85000"/>
                            </a:schemeClr>
                          </a:solidFill>
                        </a:rPr>
                        <a:t>For MCT course feedback, visit </a:t>
                      </a:r>
                      <a:r>
                        <a:rPr lang="en-US" sz="1200" b="0" kern="1200" dirty="0">
                          <a:solidFill>
                            <a:schemeClr val="tx1"/>
                          </a:solidFill>
                          <a:effectLst/>
                          <a:latin typeface="+mn-lt"/>
                          <a:ea typeface="+mn-ea"/>
                          <a:cs typeface="+mn-cs"/>
                        </a:rPr>
                        <a:t>the</a:t>
                      </a:r>
                      <a:r>
                        <a:rPr lang="en-US" sz="1200" kern="1200" dirty="0">
                          <a:solidFill>
                            <a:schemeClr val="tx1"/>
                          </a:solidFill>
                          <a:effectLst/>
                          <a:latin typeface="+mn-lt"/>
                          <a:ea typeface="+mn-ea"/>
                          <a:cs typeface="+mn-cs"/>
                        </a:rPr>
                        <a:t> </a:t>
                      </a:r>
                      <a:r>
                        <a:rPr lang="en-US" sz="1200" u="sng" kern="1200" dirty="0">
                          <a:solidFill>
                            <a:schemeClr val="tx1"/>
                          </a:solidFill>
                          <a:effectLst/>
                          <a:latin typeface="+mn-lt"/>
                          <a:ea typeface="+mn-ea"/>
                          <a:cs typeface="+mn-cs"/>
                          <a:hlinkClick r:id="rId3"/>
                        </a:rPr>
                        <a:t>Microsoft Official Courseware forum</a:t>
                      </a:r>
                      <a:endParaRPr lang="en-US" sz="1200" dirty="0">
                        <a:solidFill>
                          <a:schemeClr val="tx1">
                            <a:lumMod val="85000"/>
                          </a:schemeClr>
                        </a:solidFill>
                      </a:endParaRPr>
                    </a:p>
                  </a:txBody>
                  <a:tcPr marL="89642" marR="89642" marT="89642" marB="89642" anchor="ctr">
                    <a:lnL w="12700" cap="flat" cmpd="sng" algn="ctr">
                      <a:no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2748881"/>
                  </a:ext>
                </a:extLst>
              </a:tr>
            </a:tbl>
          </a:graphicData>
        </a:graphic>
      </p:graphicFrame>
    </p:spTree>
    <p:extLst>
      <p:ext uri="{BB962C8B-B14F-4D97-AF65-F5344CB8AC3E}">
        <p14:creationId xmlns:p14="http://schemas.microsoft.com/office/powerpoint/2010/main" val="2062531052"/>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DDC8743-0DD2-4E56-A27B-BB5843A97AEF}"/>
              </a:ext>
            </a:extLst>
          </p:cNvPr>
          <p:cNvSpPr>
            <a:spLocks noGrp="1"/>
          </p:cNvSpPr>
          <p:nvPr>
            <p:ph type="title"/>
          </p:nvPr>
        </p:nvSpPr>
        <p:spPr>
          <a:xfrm>
            <a:off x="419100" y="620713"/>
            <a:ext cx="11342688" cy="403225"/>
          </a:xfrm>
        </p:spPr>
        <p:txBody>
          <a:bodyPr/>
          <a:lstStyle/>
          <a:p>
            <a:r>
              <a:rPr lang="en-GB" sz="2800" spc="-50" dirty="0">
                <a:ln w="3175">
                  <a:noFill/>
                </a:ln>
                <a:latin typeface="Segoe UI Semibold"/>
                <a:ea typeface="+mn-ea"/>
                <a:cs typeface="Segoe UI" pitchFamily="34" charset="0"/>
              </a:rPr>
              <a:t>Creating a notebook in Azure Synapse Analytics</a:t>
            </a:r>
            <a:endParaRPr lang="en-US" sz="2800" spc="-50" dirty="0">
              <a:ln w="3175">
                <a:noFill/>
              </a:ln>
              <a:latin typeface="Segoe UI Semibold"/>
              <a:ea typeface="+mn-ea"/>
              <a:cs typeface="Segoe UI" pitchFamily="34" charset="0"/>
            </a:endParaRPr>
          </a:p>
        </p:txBody>
      </p:sp>
      <p:pic>
        <p:nvPicPr>
          <p:cNvPr id="1026" name="Picture 2" descr="This graphic is a screenshot of a notebook that resides in a Azure Synapse Analytics Apache Spark pool">
            <a:extLst>
              <a:ext uri="{FF2B5EF4-FFF2-40B4-BE49-F238E27FC236}">
                <a16:creationId xmlns:a16="http://schemas.microsoft.com/office/drawing/2014/main" id="{0C3A945F-487E-455A-86B7-247915DC4A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 y="1239077"/>
            <a:ext cx="7492448" cy="5018977"/>
          </a:xfrm>
          <a:prstGeom prst="rect">
            <a:avLst/>
          </a:prstGeom>
          <a:noFill/>
        </p:spPr>
      </p:pic>
      <p:pic>
        <p:nvPicPr>
          <p:cNvPr id="2050" name="Picture 2" descr="This graphic shows a screenshot of a notebook in Azure Synapse Analytics Spark pools">
            <a:extLst>
              <a:ext uri="{FF2B5EF4-FFF2-40B4-BE49-F238E27FC236}">
                <a16:creationId xmlns:a16="http://schemas.microsoft.com/office/drawing/2014/main" id="{8CF5A2F8-B73E-4C45-9890-2F0B0117DD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 y="1239077"/>
            <a:ext cx="10095795" cy="5018977"/>
          </a:xfrm>
          <a:prstGeom prst="rect">
            <a:avLst/>
          </a:prstGeom>
          <a:noFill/>
        </p:spPr>
      </p:pic>
    </p:spTree>
    <p:extLst>
      <p:ext uri="{BB962C8B-B14F-4D97-AF65-F5344CB8AC3E}">
        <p14:creationId xmlns:p14="http://schemas.microsoft.com/office/powerpoint/2010/main" val="13776903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DDC8743-0DD2-4E56-A27B-BB5843A97AEF}"/>
              </a:ext>
            </a:extLst>
          </p:cNvPr>
          <p:cNvSpPr>
            <a:spLocks noGrp="1"/>
          </p:cNvSpPr>
          <p:nvPr>
            <p:ph type="title"/>
          </p:nvPr>
        </p:nvSpPr>
        <p:spPr>
          <a:xfrm>
            <a:off x="419100" y="620713"/>
            <a:ext cx="11342688" cy="403225"/>
          </a:xfrm>
        </p:spPr>
        <p:txBody>
          <a:bodyPr/>
          <a:lstStyle/>
          <a:p>
            <a:r>
              <a:rPr lang="en-GB" sz="2800" spc="-50" dirty="0">
                <a:ln w="3175">
                  <a:noFill/>
                </a:ln>
                <a:latin typeface="Segoe UI Semibold"/>
                <a:ea typeface="+mn-ea"/>
                <a:cs typeface="Segoe UI" pitchFamily="34" charset="0"/>
              </a:rPr>
              <a:t>Ingest data with Apache Spark notebooks in Azure Synapse Analytics</a:t>
            </a:r>
            <a:endParaRPr lang="en-US" sz="2800" spc="-50" dirty="0">
              <a:ln w="3175">
                <a:noFill/>
              </a:ln>
              <a:latin typeface="Segoe UI Semibold"/>
              <a:ea typeface="+mn-ea"/>
              <a:cs typeface="Segoe UI" pitchFamily="34" charset="0"/>
            </a:endParaRPr>
          </a:p>
        </p:txBody>
      </p:sp>
      <p:sp>
        <p:nvSpPr>
          <p:cNvPr id="10" name="L-Shape 9">
            <a:extLst>
              <a:ext uri="{FF2B5EF4-FFF2-40B4-BE49-F238E27FC236}">
                <a16:creationId xmlns:a16="http://schemas.microsoft.com/office/drawing/2014/main" id="{254CF60B-A3CB-4FCC-8F8E-CDDDF0D46A81}"/>
              </a:ext>
              <a:ext uri="{C183D7F6-B498-43B3-948B-1728B52AA6E4}">
                <adec:decorative xmlns:adec="http://schemas.microsoft.com/office/drawing/2017/decorative" val="1"/>
              </a:ext>
            </a:extLst>
          </p:cNvPr>
          <p:cNvSpPr/>
          <p:nvPr/>
        </p:nvSpPr>
        <p:spPr bwMode="auto">
          <a:xfrm rot="13500000">
            <a:off x="438267" y="1376404"/>
            <a:ext cx="155434" cy="155434"/>
          </a:xfrm>
          <a:prstGeom prst="corner">
            <a:avLst>
              <a:gd name="adj1" fmla="val 20732"/>
              <a:gd name="adj2" fmla="val 20732"/>
            </a:avLst>
          </a:prstGeom>
          <a:solidFill>
            <a:srgbClr val="0078D3"/>
          </a:solidFill>
          <a:ln w="19050" cap="flat" cmpd="sng" algn="ctr">
            <a:no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solidFill>
                <a:srgbClr val="000000"/>
              </a:solidFill>
              <a:effectLst/>
              <a:uLnTx/>
              <a:uFillTx/>
              <a:latin typeface="Segoe UI Semilight"/>
              <a:ea typeface="Segoe UI" pitchFamily="34" charset="0"/>
              <a:cs typeface="Segoe UI" pitchFamily="34" charset="0"/>
            </a:endParaRPr>
          </a:p>
        </p:txBody>
      </p:sp>
      <p:sp>
        <p:nvSpPr>
          <p:cNvPr id="8" name="Rectangle 7">
            <a:extLst>
              <a:ext uri="{FF2B5EF4-FFF2-40B4-BE49-F238E27FC236}">
                <a16:creationId xmlns:a16="http://schemas.microsoft.com/office/drawing/2014/main" id="{6FA55568-C706-41D3-BFCF-F1EE749ABC0D}"/>
              </a:ext>
            </a:extLst>
          </p:cNvPr>
          <p:cNvSpPr/>
          <p:nvPr/>
        </p:nvSpPr>
        <p:spPr bwMode="auto">
          <a:xfrm>
            <a:off x="947530" y="1239633"/>
            <a:ext cx="9482246" cy="4482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914367">
              <a:defRPr/>
            </a:pPr>
            <a:r>
              <a:rPr lang="en-US" sz="2200" dirty="0">
                <a:solidFill>
                  <a:srgbClr val="000000"/>
                </a:solidFill>
                <a:latin typeface="Segoe UI" panose="020B0502040204020203" pitchFamily="34" charset="0"/>
                <a:cs typeface="Segoe UI" panose="020B0502040204020203" pitchFamily="34" charset="0"/>
              </a:rPr>
              <a:t>Generating data while executing the command</a:t>
            </a:r>
          </a:p>
        </p:txBody>
      </p:sp>
      <p:pic>
        <p:nvPicPr>
          <p:cNvPr id="6" name="Picture 5" descr="This graphic shows the code to load data that is generated while executing a command to ingest data into an Apache Spark pool">
            <a:extLst>
              <a:ext uri="{FF2B5EF4-FFF2-40B4-BE49-F238E27FC236}">
                <a16:creationId xmlns:a16="http://schemas.microsoft.com/office/drawing/2014/main" id="{B5011BEF-7092-49F1-A66F-98B4967E0585}"/>
              </a:ext>
            </a:extLst>
          </p:cNvPr>
          <p:cNvPicPr>
            <a:picLocks noChangeAspect="1"/>
          </p:cNvPicPr>
          <p:nvPr/>
        </p:nvPicPr>
        <p:blipFill>
          <a:blip r:embed="rId3"/>
          <a:stretch>
            <a:fillRect/>
          </a:stretch>
        </p:blipFill>
        <p:spPr>
          <a:xfrm>
            <a:off x="1000539" y="1766188"/>
            <a:ext cx="6341166" cy="2015268"/>
          </a:xfrm>
          <a:prstGeom prst="rect">
            <a:avLst/>
          </a:prstGeom>
        </p:spPr>
      </p:pic>
      <p:sp>
        <p:nvSpPr>
          <p:cNvPr id="14" name="L-Shape 13">
            <a:extLst>
              <a:ext uri="{FF2B5EF4-FFF2-40B4-BE49-F238E27FC236}">
                <a16:creationId xmlns:a16="http://schemas.microsoft.com/office/drawing/2014/main" id="{A3C1F74E-7A13-4DCB-AAFD-ACE6C76E7DEC}"/>
              </a:ext>
              <a:ext uri="{C183D7F6-B498-43B3-948B-1728B52AA6E4}">
                <adec:decorative xmlns:adec="http://schemas.microsoft.com/office/drawing/2017/decorative" val="1"/>
              </a:ext>
            </a:extLst>
          </p:cNvPr>
          <p:cNvSpPr/>
          <p:nvPr/>
        </p:nvSpPr>
        <p:spPr bwMode="auto">
          <a:xfrm rot="13500000">
            <a:off x="438266" y="4091781"/>
            <a:ext cx="155434" cy="155434"/>
          </a:xfrm>
          <a:prstGeom prst="corner">
            <a:avLst>
              <a:gd name="adj1" fmla="val 20732"/>
              <a:gd name="adj2" fmla="val 20732"/>
            </a:avLst>
          </a:prstGeom>
          <a:solidFill>
            <a:srgbClr val="0078D3"/>
          </a:solidFill>
          <a:ln w="19050" cap="flat" cmpd="sng" algn="ctr">
            <a:no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solidFill>
                <a:srgbClr val="000000"/>
              </a:solidFill>
              <a:effectLst/>
              <a:uLnTx/>
              <a:uFillTx/>
              <a:latin typeface="Segoe UI Semilight"/>
              <a:ea typeface="Segoe UI" pitchFamily="34" charset="0"/>
              <a:cs typeface="Segoe UI" pitchFamily="34" charset="0"/>
            </a:endParaRPr>
          </a:p>
        </p:txBody>
      </p:sp>
      <p:sp>
        <p:nvSpPr>
          <p:cNvPr id="12" name="Rectangle 11">
            <a:extLst>
              <a:ext uri="{FF2B5EF4-FFF2-40B4-BE49-F238E27FC236}">
                <a16:creationId xmlns:a16="http://schemas.microsoft.com/office/drawing/2014/main" id="{EEECE6B7-ACE5-4534-ABBD-FD2DAC983E2B}"/>
              </a:ext>
            </a:extLst>
          </p:cNvPr>
          <p:cNvSpPr/>
          <p:nvPr/>
        </p:nvSpPr>
        <p:spPr bwMode="auto">
          <a:xfrm>
            <a:off x="947529" y="3955010"/>
            <a:ext cx="9482246" cy="4482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914367">
              <a:defRPr/>
            </a:pPr>
            <a:r>
              <a:rPr lang="en-US" sz="2200" dirty="0">
                <a:solidFill>
                  <a:srgbClr val="000000"/>
                </a:solidFill>
                <a:latin typeface="Segoe UI" panose="020B0502040204020203" pitchFamily="34" charset="0"/>
                <a:cs typeface="Segoe UI" panose="020B0502040204020203" pitchFamily="34" charset="0"/>
              </a:rPr>
              <a:t>Loading data in a single command from a data file</a:t>
            </a:r>
          </a:p>
        </p:txBody>
      </p:sp>
      <p:pic>
        <p:nvPicPr>
          <p:cNvPr id="3074" name="Picture 2" descr="This graphic shows the code to load data from a file in an azure storage account while executing a command to ingest data into an Apache Spark pool">
            <a:extLst>
              <a:ext uri="{FF2B5EF4-FFF2-40B4-BE49-F238E27FC236}">
                <a16:creationId xmlns:a16="http://schemas.microsoft.com/office/drawing/2014/main" id="{32A8AE92-7C69-46C1-A185-89D6715422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7529" y="4529117"/>
            <a:ext cx="6394175" cy="1939899"/>
          </a:xfrm>
          <a:prstGeom prst="rect">
            <a:avLst/>
          </a:prstGeom>
          <a:noFill/>
        </p:spPr>
      </p:pic>
    </p:spTree>
    <p:extLst>
      <p:ext uri="{BB962C8B-B14F-4D97-AF65-F5344CB8AC3E}">
        <p14:creationId xmlns:p14="http://schemas.microsoft.com/office/powerpoint/2010/main" val="161599928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E2133C-F0D4-49B7-AC02-5583583F5017}"/>
              </a:ext>
            </a:extLst>
          </p:cNvPr>
          <p:cNvSpPr>
            <a:spLocks noGrp="1"/>
          </p:cNvSpPr>
          <p:nvPr>
            <p:ph type="title"/>
          </p:nvPr>
        </p:nvSpPr>
        <p:spPr>
          <a:xfrm>
            <a:off x="455995" y="3031455"/>
            <a:ext cx="9078311" cy="795089"/>
          </a:xfrm>
        </p:spPr>
        <p:txBody>
          <a:bodyPr/>
          <a:lstStyle/>
          <a:p>
            <a:pPr lvl="0"/>
            <a:r>
              <a:rPr lang="en-US" dirty="0"/>
              <a:t>Lesson 03: </a:t>
            </a:r>
            <a:r>
              <a:rPr lang="en-GB" dirty="0"/>
              <a:t>Transform data with DataFrames in Apache Spark Pools in Azure Synapse Analytics</a:t>
            </a:r>
            <a:endParaRPr lang="en-US" dirty="0"/>
          </a:p>
        </p:txBody>
      </p:sp>
      <p:pic>
        <p:nvPicPr>
          <p:cNvPr id="14" name="Picture 13" descr="Icon of a folder">
            <a:extLst>
              <a:ext uri="{FF2B5EF4-FFF2-40B4-BE49-F238E27FC236}">
                <a16:creationId xmlns:a16="http://schemas.microsoft.com/office/drawing/2014/main" id="{25F16475-224C-4983-978B-2E81B832B6C4}"/>
              </a:ext>
            </a:extLst>
          </p:cNvPr>
          <p:cNvPicPr>
            <a:picLocks noChangeAspect="1"/>
          </p:cNvPicPr>
          <p:nvPr/>
        </p:nvPicPr>
        <p:blipFill>
          <a:blip r:embed="rId3"/>
          <a:stretch>
            <a:fillRect/>
          </a:stretch>
        </p:blipFill>
        <p:spPr>
          <a:xfrm>
            <a:off x="10187939" y="2999277"/>
            <a:ext cx="1077870" cy="968256"/>
          </a:xfrm>
          <a:prstGeom prst="rect">
            <a:avLst/>
          </a:prstGeom>
        </p:spPr>
      </p:pic>
    </p:spTree>
    <p:extLst>
      <p:ext uri="{BB962C8B-B14F-4D97-AF65-F5344CB8AC3E}">
        <p14:creationId xmlns:p14="http://schemas.microsoft.com/office/powerpoint/2010/main" val="46411818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ox that states Step 1: Define a function for flattening&#10;">
            <a:extLst>
              <a:ext uri="{FF2B5EF4-FFF2-40B4-BE49-F238E27FC236}">
                <a16:creationId xmlns:a16="http://schemas.microsoft.com/office/drawing/2014/main" id="{1DF2AAFC-D4C3-4DD6-9E26-F002D92CC1FA}"/>
              </a:ext>
            </a:extLst>
          </p:cNvPr>
          <p:cNvPicPr>
            <a:picLocks noChangeAspect="1"/>
          </p:cNvPicPr>
          <p:nvPr/>
        </p:nvPicPr>
        <p:blipFill>
          <a:blip r:embed="rId3"/>
          <a:stretch>
            <a:fillRect/>
          </a:stretch>
        </p:blipFill>
        <p:spPr>
          <a:xfrm>
            <a:off x="399768" y="2571750"/>
            <a:ext cx="1943100" cy="1695450"/>
          </a:xfrm>
          <a:prstGeom prst="rect">
            <a:avLst/>
          </a:prstGeom>
        </p:spPr>
      </p:pic>
      <p:pic>
        <p:nvPicPr>
          <p:cNvPr id="9" name="Picture 8" descr="A box that states Step 2:  Flatten nested schema&#10;">
            <a:extLst>
              <a:ext uri="{FF2B5EF4-FFF2-40B4-BE49-F238E27FC236}">
                <a16:creationId xmlns:a16="http://schemas.microsoft.com/office/drawing/2014/main" id="{7DBA5A68-4E29-4DF9-8FD5-81722B9BF6F1}"/>
              </a:ext>
            </a:extLst>
          </p:cNvPr>
          <p:cNvPicPr>
            <a:picLocks noChangeAspect="1"/>
          </p:cNvPicPr>
          <p:nvPr/>
        </p:nvPicPr>
        <p:blipFill>
          <a:blip r:embed="rId4"/>
          <a:stretch>
            <a:fillRect/>
          </a:stretch>
        </p:blipFill>
        <p:spPr>
          <a:xfrm>
            <a:off x="3317674" y="2571750"/>
            <a:ext cx="2010680" cy="1734704"/>
          </a:xfrm>
          <a:prstGeom prst="rect">
            <a:avLst/>
          </a:prstGeom>
        </p:spPr>
      </p:pic>
      <p:pic>
        <p:nvPicPr>
          <p:cNvPr id="11" name="Picture 10" descr="A box that states Step 3: Explode Arrays&#10;">
            <a:extLst>
              <a:ext uri="{FF2B5EF4-FFF2-40B4-BE49-F238E27FC236}">
                <a16:creationId xmlns:a16="http://schemas.microsoft.com/office/drawing/2014/main" id="{73A7F020-0F52-4EB5-A8C0-2D4D213D230C}"/>
              </a:ext>
            </a:extLst>
          </p:cNvPr>
          <p:cNvPicPr>
            <a:picLocks noChangeAspect="1"/>
          </p:cNvPicPr>
          <p:nvPr/>
        </p:nvPicPr>
        <p:blipFill>
          <a:blip r:embed="rId5"/>
          <a:stretch>
            <a:fillRect/>
          </a:stretch>
        </p:blipFill>
        <p:spPr>
          <a:xfrm>
            <a:off x="6303161" y="2506688"/>
            <a:ext cx="2118351" cy="1794010"/>
          </a:xfrm>
          <a:prstGeom prst="rect">
            <a:avLst/>
          </a:prstGeom>
        </p:spPr>
      </p:pic>
      <p:pic>
        <p:nvPicPr>
          <p:cNvPr id="13" name="Picture 12" descr="A box that states Step 4: Flatten child nested Schema&#10;">
            <a:extLst>
              <a:ext uri="{FF2B5EF4-FFF2-40B4-BE49-F238E27FC236}">
                <a16:creationId xmlns:a16="http://schemas.microsoft.com/office/drawing/2014/main" id="{D27603DD-6D88-4BA5-A6B3-68D15359332E}"/>
              </a:ext>
            </a:extLst>
          </p:cNvPr>
          <p:cNvPicPr>
            <a:picLocks noChangeAspect="1"/>
          </p:cNvPicPr>
          <p:nvPr/>
        </p:nvPicPr>
        <p:blipFill>
          <a:blip r:embed="rId6"/>
          <a:stretch>
            <a:fillRect/>
          </a:stretch>
        </p:blipFill>
        <p:spPr>
          <a:xfrm>
            <a:off x="9131454" y="2532497"/>
            <a:ext cx="2118351" cy="1793007"/>
          </a:xfrm>
          <a:prstGeom prst="rect">
            <a:avLst/>
          </a:prstGeom>
        </p:spPr>
      </p:pic>
      <p:pic>
        <p:nvPicPr>
          <p:cNvPr id="15" name="Picture 14">
            <a:extLst>
              <a:ext uri="{FF2B5EF4-FFF2-40B4-BE49-F238E27FC236}">
                <a16:creationId xmlns:a16="http://schemas.microsoft.com/office/drawing/2014/main" id="{3FAEBE64-EA8C-44D6-95F4-2502F2860C61}"/>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2573096" y="3186690"/>
            <a:ext cx="514350" cy="504825"/>
          </a:xfrm>
          <a:prstGeom prst="rect">
            <a:avLst/>
          </a:prstGeom>
        </p:spPr>
      </p:pic>
      <p:pic>
        <p:nvPicPr>
          <p:cNvPr id="17" name="Picture 16">
            <a:extLst>
              <a:ext uri="{FF2B5EF4-FFF2-40B4-BE49-F238E27FC236}">
                <a16:creationId xmlns:a16="http://schemas.microsoft.com/office/drawing/2014/main" id="{4A00B659-3D64-4DB0-8280-1C01C366690C}"/>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5522574" y="3167063"/>
            <a:ext cx="514350" cy="504825"/>
          </a:xfrm>
          <a:prstGeom prst="rect">
            <a:avLst/>
          </a:prstGeom>
        </p:spPr>
      </p:pic>
      <p:pic>
        <p:nvPicPr>
          <p:cNvPr id="19" name="Picture 18">
            <a:extLst>
              <a:ext uri="{FF2B5EF4-FFF2-40B4-BE49-F238E27FC236}">
                <a16:creationId xmlns:a16="http://schemas.microsoft.com/office/drawing/2014/main" id="{50E500CD-3B28-41B7-81E3-F9FA52A2E270}"/>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8519307" y="3151281"/>
            <a:ext cx="514350" cy="504825"/>
          </a:xfrm>
          <a:prstGeom prst="rect">
            <a:avLst/>
          </a:prstGeom>
        </p:spPr>
      </p:pic>
      <p:sp>
        <p:nvSpPr>
          <p:cNvPr id="2" name="Title 1">
            <a:extLst>
              <a:ext uri="{FF2B5EF4-FFF2-40B4-BE49-F238E27FC236}">
                <a16:creationId xmlns:a16="http://schemas.microsoft.com/office/drawing/2014/main" id="{3ED74320-24A2-4C86-8091-8ABCD5A57F32}"/>
              </a:ext>
            </a:extLst>
          </p:cNvPr>
          <p:cNvSpPr txBox="1">
            <a:spLocks noGrp="1"/>
          </p:cNvSpPr>
          <p:nvPr>
            <p:ph type="title" idx="4294967295"/>
          </p:nvPr>
        </p:nvSpPr>
        <p:spPr>
          <a:xfrm>
            <a:off x="303660" y="440052"/>
            <a:ext cx="11343820" cy="795089"/>
          </a:xfrm>
          <a:prstGeom prst="rect">
            <a:avLst/>
          </a:prstGeom>
          <a:noFill/>
          <a:ln>
            <a:noFill/>
            <a:prstDash/>
          </a:ln>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lvl1pPr algn="l" defTabSz="914400" rtl="0" eaLnBrk="1" latinLnBrk="0" hangingPunct="1">
              <a:lnSpc>
                <a:spcPts val="3137"/>
              </a:lnSpc>
              <a:spcBef>
                <a:spcPct val="0"/>
              </a:spcBef>
              <a:buNone/>
              <a:defRPr sz="2745" strike="noStrike" kern="1200">
                <a:solidFill>
                  <a:srgbClr val="000000"/>
                </a:solidFill>
                <a:latin typeface="+mj-lt"/>
                <a:ea typeface="+mj-ea"/>
                <a:cs typeface="+mj-cs"/>
              </a:defRPr>
            </a:lvl1pPr>
          </a:lstStyle>
          <a:p>
            <a:pPr marL="0" marR="0" lvl="0" indent="0" algn="l" defTabSz="914400" rtl="0" eaLnBrk="1" fontAlgn="auto" latinLnBrk="0" hangingPunct="1">
              <a:lnSpc>
                <a:spcPts val="3137"/>
              </a:lnSpc>
              <a:spcBef>
                <a:spcPct val="0"/>
              </a:spcBef>
              <a:spcAft>
                <a:spcPts val="0"/>
              </a:spcAft>
              <a:buClrTx/>
              <a:buSzTx/>
              <a:buFontTx/>
              <a:buNone/>
              <a:tabLst/>
              <a:defRPr/>
            </a:pPr>
            <a:r>
              <a:rPr kumimoji="0" lang="en-GB" sz="2800" b="0" i="0" u="none" strike="noStrike" kern="1200" cap="none" spc="-50" normalizeH="0" baseline="0" noProof="0" dirty="0">
                <a:ln w="3175">
                  <a:noFill/>
                </a:ln>
                <a:solidFill>
                  <a:srgbClr val="000000"/>
                </a:solidFill>
                <a:effectLst/>
                <a:uLnTx/>
                <a:uFillTx/>
                <a:latin typeface="Segoe UI Semibold"/>
                <a:ea typeface="+mn-ea"/>
                <a:cs typeface="Segoe UI" pitchFamily="34" charset="0"/>
              </a:rPr>
              <a:t>Transform data with DataFrames in Apache Spark Pools in Azure Synapse Analytics</a:t>
            </a:r>
            <a:endParaRPr kumimoji="0" lang="en-US" sz="2800" b="0" i="0" u="none" strike="noStrike" kern="1200" cap="none" spc="-50" normalizeH="0" baseline="0" noProof="0" dirty="0">
              <a:ln w="3175">
                <a:noFill/>
              </a:ln>
              <a:solidFill>
                <a:srgbClr val="000000"/>
              </a:solidFill>
              <a:effectLst/>
              <a:uLnTx/>
              <a:uFillTx/>
              <a:latin typeface="Segoe UI Semibold"/>
              <a:ea typeface="+mn-ea"/>
              <a:cs typeface="Segoe UI" pitchFamily="34" charset="0"/>
            </a:endParaRPr>
          </a:p>
        </p:txBody>
      </p:sp>
    </p:spTree>
    <p:extLst>
      <p:ext uri="{BB962C8B-B14F-4D97-AF65-F5344CB8AC3E}">
        <p14:creationId xmlns:p14="http://schemas.microsoft.com/office/powerpoint/2010/main" val="337407311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1000"/>
                                        <p:tgtEl>
                                          <p:spTgt spid="15"/>
                                        </p:tgtEl>
                                      </p:cBhvr>
                                    </p:animEffect>
                                    <p:anim calcmode="lin" valueType="num">
                                      <p:cBhvr>
                                        <p:cTn id="14" dur="1000" fill="hold"/>
                                        <p:tgtEl>
                                          <p:spTgt spid="15"/>
                                        </p:tgtEl>
                                        <p:attrNameLst>
                                          <p:attrName>ppt_x</p:attrName>
                                        </p:attrNameLst>
                                      </p:cBhvr>
                                      <p:tavLst>
                                        <p:tav tm="0">
                                          <p:val>
                                            <p:strVal val="#ppt_x"/>
                                          </p:val>
                                        </p:tav>
                                        <p:tav tm="100000">
                                          <p:val>
                                            <p:strVal val="#ppt_x"/>
                                          </p:val>
                                        </p:tav>
                                      </p:tavLst>
                                    </p:anim>
                                    <p:anim calcmode="lin" valueType="num">
                                      <p:cBhvr>
                                        <p:cTn id="15"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ppt_x"/>
                                          </p:val>
                                        </p:tav>
                                        <p:tav tm="100000">
                                          <p:val>
                                            <p:strVal val="#ppt_x"/>
                                          </p:val>
                                        </p:tav>
                                      </p:tavLst>
                                    </p:anim>
                                    <p:anim calcmode="lin" valueType="num">
                                      <p:cBhvr additive="base">
                                        <p:cTn id="2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1000"/>
                                        <p:tgtEl>
                                          <p:spTgt spid="17"/>
                                        </p:tgtEl>
                                      </p:cBhvr>
                                    </p:animEffect>
                                    <p:anim calcmode="lin" valueType="num">
                                      <p:cBhvr>
                                        <p:cTn id="27" dur="1000" fill="hold"/>
                                        <p:tgtEl>
                                          <p:spTgt spid="17"/>
                                        </p:tgtEl>
                                        <p:attrNameLst>
                                          <p:attrName>ppt_x</p:attrName>
                                        </p:attrNameLst>
                                      </p:cBhvr>
                                      <p:tavLst>
                                        <p:tav tm="0">
                                          <p:val>
                                            <p:strVal val="#ppt_x"/>
                                          </p:val>
                                        </p:tav>
                                        <p:tav tm="100000">
                                          <p:val>
                                            <p:strVal val="#ppt_x"/>
                                          </p:val>
                                        </p:tav>
                                      </p:tavLst>
                                    </p:anim>
                                    <p:anim calcmode="lin" valueType="num">
                                      <p:cBhvr>
                                        <p:cTn id="28"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ppt_x"/>
                                          </p:val>
                                        </p:tav>
                                        <p:tav tm="100000">
                                          <p:val>
                                            <p:strVal val="#ppt_x"/>
                                          </p:val>
                                        </p:tav>
                                      </p:tavLst>
                                    </p:anim>
                                    <p:anim calcmode="lin" valueType="num">
                                      <p:cBhvr additive="base">
                                        <p:cTn id="3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1000"/>
                                        <p:tgtEl>
                                          <p:spTgt spid="19"/>
                                        </p:tgtEl>
                                      </p:cBhvr>
                                    </p:animEffect>
                                    <p:anim calcmode="lin" valueType="num">
                                      <p:cBhvr>
                                        <p:cTn id="40" dur="1000" fill="hold"/>
                                        <p:tgtEl>
                                          <p:spTgt spid="19"/>
                                        </p:tgtEl>
                                        <p:attrNameLst>
                                          <p:attrName>ppt_x</p:attrName>
                                        </p:attrNameLst>
                                      </p:cBhvr>
                                      <p:tavLst>
                                        <p:tav tm="0">
                                          <p:val>
                                            <p:strVal val="#ppt_x"/>
                                          </p:val>
                                        </p:tav>
                                        <p:tav tm="100000">
                                          <p:val>
                                            <p:strVal val="#ppt_x"/>
                                          </p:val>
                                        </p:tav>
                                      </p:tavLst>
                                    </p:anim>
                                    <p:anim calcmode="lin" valueType="num">
                                      <p:cBhvr>
                                        <p:cTn id="41"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ppt_x"/>
                                          </p:val>
                                        </p:tav>
                                        <p:tav tm="100000">
                                          <p:val>
                                            <p:strVal val="#ppt_x"/>
                                          </p:val>
                                        </p:tav>
                                      </p:tavLst>
                                    </p:anim>
                                    <p:anim calcmode="lin" valueType="num">
                                      <p:cBhvr additive="base">
                                        <p:cTn id="4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E2133C-F0D4-49B7-AC02-5583583F5017}"/>
              </a:ext>
            </a:extLst>
          </p:cNvPr>
          <p:cNvSpPr>
            <a:spLocks noGrp="1"/>
          </p:cNvSpPr>
          <p:nvPr>
            <p:ph type="title"/>
          </p:nvPr>
        </p:nvSpPr>
        <p:spPr>
          <a:xfrm>
            <a:off x="455995" y="3031455"/>
            <a:ext cx="9078311" cy="795089"/>
          </a:xfrm>
        </p:spPr>
        <p:txBody>
          <a:bodyPr/>
          <a:lstStyle/>
          <a:p>
            <a:pPr lvl="0"/>
            <a:r>
              <a:rPr lang="en-US" dirty="0"/>
              <a:t>Lesson 04: </a:t>
            </a:r>
            <a:r>
              <a:rPr lang="en-GB" dirty="0"/>
              <a:t>Integrate SQL and Apache Spark pools in Azure Synapse Analytics</a:t>
            </a:r>
            <a:endParaRPr lang="en-US" dirty="0"/>
          </a:p>
        </p:txBody>
      </p:sp>
      <p:pic>
        <p:nvPicPr>
          <p:cNvPr id="14" name="Picture 13" descr="Icon of a folder">
            <a:extLst>
              <a:ext uri="{FF2B5EF4-FFF2-40B4-BE49-F238E27FC236}">
                <a16:creationId xmlns:a16="http://schemas.microsoft.com/office/drawing/2014/main" id="{25F16475-224C-4983-978B-2E81B832B6C4}"/>
              </a:ext>
            </a:extLst>
          </p:cNvPr>
          <p:cNvPicPr>
            <a:picLocks noChangeAspect="1"/>
          </p:cNvPicPr>
          <p:nvPr/>
        </p:nvPicPr>
        <p:blipFill>
          <a:blip r:embed="rId3"/>
          <a:stretch>
            <a:fillRect/>
          </a:stretch>
        </p:blipFill>
        <p:spPr>
          <a:xfrm>
            <a:off x="10187939" y="2999277"/>
            <a:ext cx="1077870" cy="968256"/>
          </a:xfrm>
          <a:prstGeom prst="rect">
            <a:avLst/>
          </a:prstGeom>
        </p:spPr>
      </p:pic>
    </p:spTree>
    <p:extLst>
      <p:ext uri="{BB962C8B-B14F-4D97-AF65-F5344CB8AC3E}">
        <p14:creationId xmlns:p14="http://schemas.microsoft.com/office/powerpoint/2010/main" val="227811743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10;This picture shows the new approach to integrate SQL and Apache Spark pools in Azure Synapse Analytics. The image is showing the transfer of data between Spark pools and SQL pools using polybase and JDBC to issue CETAS and sending filters/projections. to issue CETAS and send filters/projections. &#10;">
            <a:extLst>
              <a:ext uri="{FF2B5EF4-FFF2-40B4-BE49-F238E27FC236}">
                <a16:creationId xmlns:a16="http://schemas.microsoft.com/office/drawing/2014/main" id="{532FC839-C653-4F1F-859E-F82259642E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783" y="2233154"/>
            <a:ext cx="9576226" cy="2274352"/>
          </a:xfrm>
          <a:prstGeom prst="rect">
            <a:avLst/>
          </a:prstGeom>
        </p:spPr>
      </p:pic>
      <p:pic>
        <p:nvPicPr>
          <p:cNvPr id="10" name="Picture 9" descr="This image shows the existing approach of integration between SQL and apache spark pools. The image shows transfer of data between Spark pools and SQL pools using JDBC  to open a connection, applying filters and projections and serial reading by Spark of data&#10;">
            <a:extLst>
              <a:ext uri="{FF2B5EF4-FFF2-40B4-BE49-F238E27FC236}">
                <a16:creationId xmlns:a16="http://schemas.microsoft.com/office/drawing/2014/main" id="{2934C27C-3018-41A6-8F10-B7A3DAA3E2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8783" y="2233154"/>
            <a:ext cx="9472053" cy="2391692"/>
          </a:xfrm>
          <a:prstGeom prst="rect">
            <a:avLst/>
          </a:prstGeom>
        </p:spPr>
      </p:pic>
      <p:sp>
        <p:nvSpPr>
          <p:cNvPr id="9" name="Title 1">
            <a:extLst>
              <a:ext uri="{FF2B5EF4-FFF2-40B4-BE49-F238E27FC236}">
                <a16:creationId xmlns:a16="http://schemas.microsoft.com/office/drawing/2014/main" id="{055BE8C3-AD9F-47A6-9DF0-01065D7FDE34}"/>
              </a:ext>
            </a:extLst>
          </p:cNvPr>
          <p:cNvSpPr txBox="1">
            <a:spLocks noGrp="1"/>
          </p:cNvSpPr>
          <p:nvPr>
            <p:ph type="title" idx="4294967295"/>
          </p:nvPr>
        </p:nvSpPr>
        <p:spPr>
          <a:xfrm>
            <a:off x="303660" y="638824"/>
            <a:ext cx="11343820" cy="397545"/>
          </a:xfrm>
          <a:prstGeom prst="rect">
            <a:avLst/>
          </a:prstGeom>
          <a:noFill/>
          <a:ln>
            <a:noFill/>
            <a:prstDash/>
          </a:ln>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lvl1pPr algn="l" defTabSz="914400" rtl="0" eaLnBrk="1" latinLnBrk="0" hangingPunct="1">
              <a:lnSpc>
                <a:spcPts val="3137"/>
              </a:lnSpc>
              <a:spcBef>
                <a:spcPct val="0"/>
              </a:spcBef>
              <a:buNone/>
              <a:defRPr sz="2745" strike="noStrike" kern="1200">
                <a:solidFill>
                  <a:srgbClr val="000000"/>
                </a:solidFill>
                <a:latin typeface="+mj-lt"/>
                <a:ea typeface="+mj-ea"/>
                <a:cs typeface="+mj-cs"/>
              </a:defRPr>
            </a:lvl1pPr>
          </a:lstStyle>
          <a:p>
            <a:pPr marL="0" marR="0" lvl="0" indent="0" algn="l" defTabSz="914400" rtl="0" eaLnBrk="1" fontAlgn="auto" latinLnBrk="0" hangingPunct="1">
              <a:lnSpc>
                <a:spcPts val="3137"/>
              </a:lnSpc>
              <a:spcBef>
                <a:spcPct val="0"/>
              </a:spcBef>
              <a:spcAft>
                <a:spcPts val="0"/>
              </a:spcAft>
              <a:buClrTx/>
              <a:buSzTx/>
              <a:buFontTx/>
              <a:buNone/>
              <a:tabLst/>
              <a:defRPr/>
            </a:pPr>
            <a:r>
              <a:rPr kumimoji="0" lang="en-US" sz="2800" b="0" i="0" u="none" strike="noStrike" kern="1200" cap="none" spc="-50" normalizeH="0" baseline="0" noProof="0" dirty="0">
                <a:ln w="3175">
                  <a:noFill/>
                </a:ln>
                <a:solidFill>
                  <a:srgbClr val="000000"/>
                </a:solidFill>
                <a:effectLst/>
                <a:uLnTx/>
                <a:uFillTx/>
                <a:latin typeface="Segoe UI Semibold"/>
                <a:ea typeface="+mn-ea"/>
                <a:cs typeface="Segoe UI" pitchFamily="34" charset="0"/>
              </a:rPr>
              <a:t>Integrate SQL and Apache Spark pools in Azure Synapse Analytics</a:t>
            </a:r>
          </a:p>
        </p:txBody>
      </p:sp>
    </p:spTree>
    <p:extLst>
      <p:ext uri="{BB962C8B-B14F-4D97-AF65-F5344CB8AC3E}">
        <p14:creationId xmlns:p14="http://schemas.microsoft.com/office/powerpoint/2010/main" val="24812346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055BE8C3-AD9F-47A6-9DF0-01065D7FDE34}"/>
              </a:ext>
            </a:extLst>
          </p:cNvPr>
          <p:cNvSpPr txBox="1">
            <a:spLocks noGrp="1"/>
          </p:cNvSpPr>
          <p:nvPr>
            <p:ph type="title" idx="4294967295"/>
          </p:nvPr>
        </p:nvSpPr>
        <p:spPr>
          <a:xfrm>
            <a:off x="303660" y="638824"/>
            <a:ext cx="11343820" cy="397545"/>
          </a:xfrm>
          <a:prstGeom prst="rect">
            <a:avLst/>
          </a:prstGeom>
          <a:noFill/>
          <a:ln>
            <a:noFill/>
            <a:prstDash/>
          </a:ln>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lvl1pPr algn="l" defTabSz="914400" rtl="0" eaLnBrk="1" latinLnBrk="0" hangingPunct="1">
              <a:lnSpc>
                <a:spcPts val="3137"/>
              </a:lnSpc>
              <a:spcBef>
                <a:spcPct val="0"/>
              </a:spcBef>
              <a:buNone/>
              <a:defRPr sz="2745" strike="noStrike" kern="1200">
                <a:solidFill>
                  <a:srgbClr val="000000"/>
                </a:solidFill>
                <a:latin typeface="+mj-lt"/>
                <a:ea typeface="+mj-ea"/>
                <a:cs typeface="+mj-cs"/>
              </a:defRPr>
            </a:lvl1pPr>
          </a:lstStyle>
          <a:p>
            <a:pPr marL="0" marR="0" lvl="0" indent="0" algn="l" defTabSz="914400" rtl="0" eaLnBrk="1" fontAlgn="auto" latinLnBrk="0" hangingPunct="1">
              <a:lnSpc>
                <a:spcPts val="3137"/>
              </a:lnSpc>
              <a:spcBef>
                <a:spcPct val="0"/>
              </a:spcBef>
              <a:spcAft>
                <a:spcPts val="0"/>
              </a:spcAft>
              <a:buClrTx/>
              <a:buSzTx/>
              <a:buFontTx/>
              <a:buNone/>
              <a:tabLst/>
              <a:defRPr/>
            </a:pPr>
            <a:r>
              <a:rPr kumimoji="0" lang="en-US" sz="2800" b="0" i="0" u="none" strike="noStrike" kern="1200" cap="none" spc="-50" normalizeH="0" baseline="0" noProof="0" dirty="0">
                <a:ln w="3175">
                  <a:noFill/>
                </a:ln>
                <a:solidFill>
                  <a:srgbClr val="000000"/>
                </a:solidFill>
                <a:effectLst/>
                <a:uLnTx/>
                <a:uFillTx/>
                <a:latin typeface="Segoe UI Semibold"/>
                <a:ea typeface="+mn-ea"/>
                <a:cs typeface="Segoe UI" pitchFamily="34" charset="0"/>
              </a:rPr>
              <a:t>Write data from Apache Spark pools to a dedicated SQL pool</a:t>
            </a:r>
          </a:p>
        </p:txBody>
      </p:sp>
      <p:pic>
        <p:nvPicPr>
          <p:cNvPr id="3" name="Picture 2" descr="This graphic shows the code to load data from an Apache Spark pool to a table in a dedicated SQL pool">
            <a:extLst>
              <a:ext uri="{FF2B5EF4-FFF2-40B4-BE49-F238E27FC236}">
                <a16:creationId xmlns:a16="http://schemas.microsoft.com/office/drawing/2014/main" id="{B27625A5-90AF-4ABF-805F-B76554A48658}"/>
              </a:ext>
            </a:extLst>
          </p:cNvPr>
          <p:cNvPicPr>
            <a:picLocks noChangeAspect="1"/>
          </p:cNvPicPr>
          <p:nvPr/>
        </p:nvPicPr>
        <p:blipFill>
          <a:blip r:embed="rId3"/>
          <a:stretch>
            <a:fillRect/>
          </a:stretch>
        </p:blipFill>
        <p:spPr>
          <a:xfrm>
            <a:off x="960781" y="1201454"/>
            <a:ext cx="9283149" cy="5308140"/>
          </a:xfrm>
          <a:prstGeom prst="rect">
            <a:avLst/>
          </a:prstGeom>
        </p:spPr>
      </p:pic>
    </p:spTree>
    <p:extLst>
      <p:ext uri="{BB962C8B-B14F-4D97-AF65-F5344CB8AC3E}">
        <p14:creationId xmlns:p14="http://schemas.microsoft.com/office/powerpoint/2010/main" val="378384429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55BE8C3-AD9F-47A6-9DF0-01065D7FDE34}"/>
              </a:ext>
            </a:extLst>
          </p:cNvPr>
          <p:cNvSpPr txBox="1">
            <a:spLocks noGrp="1"/>
          </p:cNvSpPr>
          <p:nvPr>
            <p:ph type="title" idx="4294967295"/>
          </p:nvPr>
        </p:nvSpPr>
        <p:spPr>
          <a:xfrm>
            <a:off x="303660" y="638824"/>
            <a:ext cx="11343820" cy="397545"/>
          </a:xfrm>
          <a:prstGeom prst="rect">
            <a:avLst/>
          </a:prstGeom>
          <a:noFill/>
          <a:ln>
            <a:noFill/>
            <a:prstDash/>
          </a:ln>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lvl1pPr algn="l" defTabSz="914400" rtl="0" eaLnBrk="1" latinLnBrk="0" hangingPunct="1">
              <a:lnSpc>
                <a:spcPts val="3137"/>
              </a:lnSpc>
              <a:spcBef>
                <a:spcPct val="0"/>
              </a:spcBef>
              <a:buNone/>
              <a:defRPr sz="2745" strike="noStrike" kern="1200">
                <a:solidFill>
                  <a:srgbClr val="000000"/>
                </a:solidFill>
                <a:latin typeface="+mj-lt"/>
                <a:ea typeface="+mj-ea"/>
                <a:cs typeface="+mj-cs"/>
              </a:defRPr>
            </a:lvl1pPr>
          </a:lstStyle>
          <a:p>
            <a:pPr marL="0" marR="0" lvl="0" indent="0" algn="l" defTabSz="914400" rtl="0" eaLnBrk="1" fontAlgn="auto" latinLnBrk="0" hangingPunct="1">
              <a:lnSpc>
                <a:spcPts val="3137"/>
              </a:lnSpc>
              <a:spcBef>
                <a:spcPct val="0"/>
              </a:spcBef>
              <a:spcAft>
                <a:spcPts val="0"/>
              </a:spcAft>
              <a:buClrTx/>
              <a:buSzTx/>
              <a:buFontTx/>
              <a:buNone/>
              <a:tabLst/>
              <a:defRPr/>
            </a:pPr>
            <a:r>
              <a:rPr kumimoji="0" lang="en-US" sz="2800" b="0" i="0" u="none" strike="noStrike" kern="1200" cap="none" spc="-50" normalizeH="0" baseline="0" noProof="0" dirty="0">
                <a:ln w="3175">
                  <a:noFill/>
                </a:ln>
                <a:solidFill>
                  <a:srgbClr val="000000"/>
                </a:solidFill>
                <a:effectLst/>
                <a:uLnTx/>
                <a:uFillTx/>
                <a:latin typeface="Segoe UI Semibold"/>
                <a:ea typeface="+mn-ea"/>
                <a:cs typeface="Segoe UI" pitchFamily="34" charset="0"/>
              </a:rPr>
              <a:t>Write data from a dedicated SQL pool to Apache Spark pools </a:t>
            </a:r>
          </a:p>
        </p:txBody>
      </p:sp>
      <p:pic>
        <p:nvPicPr>
          <p:cNvPr id="8" name="Picture 7" descr="This graphic shows the code to load data from a table in a dedicated SQL pool to an Apache Spark pool.">
            <a:extLst>
              <a:ext uri="{FF2B5EF4-FFF2-40B4-BE49-F238E27FC236}">
                <a16:creationId xmlns:a16="http://schemas.microsoft.com/office/drawing/2014/main" id="{12794C7A-A907-4FB9-B4BB-294CFC91451A}"/>
              </a:ext>
            </a:extLst>
          </p:cNvPr>
          <p:cNvPicPr>
            <a:picLocks noChangeAspect="1"/>
          </p:cNvPicPr>
          <p:nvPr/>
        </p:nvPicPr>
        <p:blipFill>
          <a:blip r:embed="rId3"/>
          <a:stretch>
            <a:fillRect/>
          </a:stretch>
        </p:blipFill>
        <p:spPr>
          <a:xfrm>
            <a:off x="808383" y="1265451"/>
            <a:ext cx="10124910" cy="5000364"/>
          </a:xfrm>
          <a:prstGeom prst="rect">
            <a:avLst/>
          </a:prstGeom>
        </p:spPr>
      </p:pic>
    </p:spTree>
    <p:extLst>
      <p:ext uri="{BB962C8B-B14F-4D97-AF65-F5344CB8AC3E}">
        <p14:creationId xmlns:p14="http://schemas.microsoft.com/office/powerpoint/2010/main" val="370355701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6947-3F02-48BF-A456-13B4C0FFCF7F}"/>
              </a:ext>
            </a:extLst>
          </p:cNvPr>
          <p:cNvSpPr>
            <a:spLocks noGrp="1"/>
          </p:cNvSpPr>
          <p:nvPr>
            <p:ph type="title"/>
          </p:nvPr>
        </p:nvSpPr>
        <p:spPr/>
        <p:txBody>
          <a:bodyPr/>
          <a:lstStyle/>
          <a:p>
            <a:r>
              <a:rPr lang="en-US" sz="2800" spc="-50" dirty="0">
                <a:ln w="3175">
                  <a:noFill/>
                </a:ln>
                <a:latin typeface="Segoe UI Semibold"/>
                <a:ea typeface="+mn-ea"/>
                <a:cs typeface="Segoe UI" pitchFamily="34" charset="0"/>
              </a:rPr>
              <a:t>Review questions   </a:t>
            </a:r>
          </a:p>
        </p:txBody>
      </p:sp>
      <p:pic>
        <p:nvPicPr>
          <p:cNvPr id="35" name="Picture 34" descr="Icon of a circle with four bars on the circumference">
            <a:extLst>
              <a:ext uri="{FF2B5EF4-FFF2-40B4-BE49-F238E27FC236}">
                <a16:creationId xmlns:a16="http://schemas.microsoft.com/office/drawing/2014/main" id="{49C12F78-C6AF-487D-9F7C-2415CA5705D4}"/>
              </a:ext>
            </a:extLst>
          </p:cNvPr>
          <p:cNvPicPr>
            <a:picLocks noChangeAspect="1"/>
          </p:cNvPicPr>
          <p:nvPr/>
        </p:nvPicPr>
        <p:blipFill>
          <a:blip r:embed="rId3"/>
          <a:stretch>
            <a:fillRect/>
          </a:stretch>
        </p:blipFill>
        <p:spPr>
          <a:xfrm>
            <a:off x="418644" y="1624137"/>
            <a:ext cx="933776" cy="933776"/>
          </a:xfrm>
          <a:prstGeom prst="rect">
            <a:avLst/>
          </a:prstGeom>
        </p:spPr>
      </p:pic>
      <p:sp>
        <p:nvSpPr>
          <p:cNvPr id="3" name="TextBox 2">
            <a:extLst>
              <a:ext uri="{FF2B5EF4-FFF2-40B4-BE49-F238E27FC236}">
                <a16:creationId xmlns:a16="http://schemas.microsoft.com/office/drawing/2014/main" id="{4EA0743C-930A-461C-88C6-2B2DEF2FC81E}"/>
              </a:ext>
            </a:extLst>
          </p:cNvPr>
          <p:cNvSpPr txBox="1">
            <a:spLocks/>
          </p:cNvSpPr>
          <p:nvPr/>
        </p:nvSpPr>
        <p:spPr>
          <a:xfrm>
            <a:off x="1666791" y="1510202"/>
            <a:ext cx="10089385" cy="815608"/>
          </a:xfrm>
          <a:prstGeom prst="rect">
            <a:avLst/>
          </a:prstGeom>
          <a:noFill/>
        </p:spPr>
        <p:txBody>
          <a:bodyPr wrap="square" lIns="0" tIns="0" rIns="0" bIns="0" rtlCol="0" anchor="t">
            <a:spAutoFit/>
          </a:bodyPr>
          <a:lstStyle/>
          <a:p>
            <a:pPr defTabSz="932742">
              <a:spcAft>
                <a:spcPts val="600"/>
              </a:spcAft>
            </a:pPr>
            <a:r>
              <a:rPr lang="en-US" sz="2400" dirty="0">
                <a:solidFill>
                  <a:srgbClr val="000000"/>
                </a:solidFill>
                <a:latin typeface="Segoe UI"/>
                <a:cs typeface="Segoe UI Semilight"/>
              </a:rPr>
              <a:t>Q01 – </a:t>
            </a:r>
            <a:r>
              <a:rPr lang="en-GB" sz="2400" dirty="0">
                <a:solidFill>
                  <a:srgbClr val="000000"/>
                </a:solidFill>
                <a:latin typeface="Segoe UI"/>
                <a:cs typeface="Segoe UI Semilight"/>
              </a:rPr>
              <a:t>What is an element of a Spark Pool in Azure Synapse Analytics?</a:t>
            </a:r>
          </a:p>
          <a:p>
            <a:pPr>
              <a:spcAft>
                <a:spcPts val="588"/>
              </a:spcAft>
            </a:pPr>
            <a:r>
              <a:rPr lang="en-US" sz="2400" dirty="0">
                <a:solidFill>
                  <a:srgbClr val="0078D3"/>
                </a:solidFill>
                <a:latin typeface="Segoe UI"/>
              </a:rPr>
              <a:t>A01 – Spark Instance</a:t>
            </a:r>
          </a:p>
        </p:txBody>
      </p:sp>
      <p:cxnSp>
        <p:nvCxnSpPr>
          <p:cNvPr id="12" name="Straight Connector 11">
            <a:extLst>
              <a:ext uri="{FF2B5EF4-FFF2-40B4-BE49-F238E27FC236}">
                <a16:creationId xmlns:a16="http://schemas.microsoft.com/office/drawing/2014/main" id="{FD0DB161-2430-4E74-85D4-CADDE9B112FA}"/>
              </a:ext>
              <a:ext uri="{C183D7F6-B498-43B3-948B-1728B52AA6E4}">
                <adec:decorative xmlns:adec="http://schemas.microsoft.com/office/drawing/2017/decorative" val="1"/>
              </a:ext>
            </a:extLst>
          </p:cNvPr>
          <p:cNvCxnSpPr>
            <a:cxnSpLocks/>
          </p:cNvCxnSpPr>
          <p:nvPr/>
        </p:nvCxnSpPr>
        <p:spPr>
          <a:xfrm>
            <a:off x="1667082" y="2956759"/>
            <a:ext cx="1010027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descr="Icon of a magnifying glass showing a chart">
            <a:extLst>
              <a:ext uri="{FF2B5EF4-FFF2-40B4-BE49-F238E27FC236}">
                <a16:creationId xmlns:a16="http://schemas.microsoft.com/office/drawing/2014/main" id="{8407BE21-0655-4246-8CA0-0F7E6D25D98E}"/>
              </a:ext>
            </a:extLst>
          </p:cNvPr>
          <p:cNvPicPr>
            <a:picLocks noChangeAspect="1"/>
          </p:cNvPicPr>
          <p:nvPr/>
        </p:nvPicPr>
        <p:blipFill>
          <a:blip r:embed="rId4"/>
          <a:stretch>
            <a:fillRect/>
          </a:stretch>
        </p:blipFill>
        <p:spPr>
          <a:xfrm>
            <a:off x="420199" y="3355606"/>
            <a:ext cx="933776" cy="933776"/>
          </a:xfrm>
          <a:prstGeom prst="rect">
            <a:avLst/>
          </a:prstGeom>
        </p:spPr>
      </p:pic>
      <p:sp>
        <p:nvSpPr>
          <p:cNvPr id="14" name="TextBox 13">
            <a:extLst>
              <a:ext uri="{FF2B5EF4-FFF2-40B4-BE49-F238E27FC236}">
                <a16:creationId xmlns:a16="http://schemas.microsoft.com/office/drawing/2014/main" id="{D0E84749-73DC-41BD-AD65-C56662692F15}"/>
              </a:ext>
            </a:extLst>
          </p:cNvPr>
          <p:cNvSpPr txBox="1">
            <a:spLocks/>
          </p:cNvSpPr>
          <p:nvPr/>
        </p:nvSpPr>
        <p:spPr>
          <a:xfrm>
            <a:off x="1660362" y="3241670"/>
            <a:ext cx="9847754" cy="815608"/>
          </a:xfrm>
          <a:prstGeom prst="rect">
            <a:avLst/>
          </a:prstGeom>
          <a:noFill/>
        </p:spPr>
        <p:txBody>
          <a:bodyPr wrap="square" lIns="0" tIns="0" rIns="0" bIns="0" rtlCol="0">
            <a:spAutoFit/>
          </a:bodyPr>
          <a:lstStyle/>
          <a:p>
            <a:pPr>
              <a:spcAft>
                <a:spcPts val="588"/>
              </a:spcAft>
            </a:pPr>
            <a:r>
              <a:rPr lang="en-US" sz="2400" dirty="0">
                <a:solidFill>
                  <a:srgbClr val="000000"/>
                </a:solidFill>
                <a:latin typeface="Segoe UI"/>
                <a:cs typeface="Segoe UI Semilight"/>
              </a:rPr>
              <a:t>Q02 – </a:t>
            </a:r>
            <a:r>
              <a:rPr lang="en-GB" sz="2400" dirty="0">
                <a:solidFill>
                  <a:srgbClr val="000000"/>
                </a:solidFill>
                <a:latin typeface="Segoe UI"/>
                <a:cs typeface="Segoe UI Semilight"/>
              </a:rPr>
              <a:t>How </a:t>
            </a:r>
            <a:r>
              <a:rPr lang="en-GB" sz="2400" dirty="0">
                <a:solidFill>
                  <a:srgbClr val="000000"/>
                </a:solidFill>
                <a:latin typeface="Segoe UI (Body)"/>
                <a:cs typeface="Segoe UI Semilight"/>
              </a:rPr>
              <a:t>can all Apache </a:t>
            </a:r>
            <a:r>
              <a:rPr lang="en-GB" sz="2400" dirty="0">
                <a:solidFill>
                  <a:srgbClr val="000000"/>
                </a:solidFill>
                <a:latin typeface="Segoe UI"/>
                <a:cs typeface="Segoe UI Semilight"/>
              </a:rPr>
              <a:t>Spark notebooks in Synapse Studio be saved?</a:t>
            </a:r>
          </a:p>
          <a:p>
            <a:pPr>
              <a:spcAft>
                <a:spcPts val="588"/>
              </a:spcAft>
            </a:pPr>
            <a:r>
              <a:rPr lang="en-US" sz="2400" dirty="0">
                <a:solidFill>
                  <a:srgbClr val="0078D3"/>
                </a:solidFill>
                <a:latin typeface="Segoe UI"/>
              </a:rPr>
              <a:t>A02 – </a:t>
            </a:r>
            <a:r>
              <a:rPr lang="en-GB" sz="2400" dirty="0">
                <a:solidFill>
                  <a:srgbClr val="0078D3"/>
                </a:solidFill>
                <a:latin typeface="Segoe UI"/>
              </a:rPr>
              <a:t>Select the Publish all button on the workspace command bar.</a:t>
            </a:r>
            <a:endParaRPr lang="en-US" sz="2400" dirty="0">
              <a:solidFill>
                <a:srgbClr val="0078D3"/>
              </a:solidFill>
              <a:latin typeface="Segoe UI"/>
            </a:endParaRPr>
          </a:p>
        </p:txBody>
      </p:sp>
      <p:cxnSp>
        <p:nvCxnSpPr>
          <p:cNvPr id="16" name="Straight Connector 15">
            <a:extLst>
              <a:ext uri="{FF2B5EF4-FFF2-40B4-BE49-F238E27FC236}">
                <a16:creationId xmlns:a16="http://schemas.microsoft.com/office/drawing/2014/main" id="{B1FA285B-4D66-48DC-A941-7C74625B8A52}"/>
              </a:ext>
              <a:ext uri="{C183D7F6-B498-43B3-948B-1728B52AA6E4}">
                <adec:decorative xmlns:adec="http://schemas.microsoft.com/office/drawing/2017/decorative" val="1"/>
              </a:ext>
            </a:extLst>
          </p:cNvPr>
          <p:cNvCxnSpPr>
            <a:cxnSpLocks/>
          </p:cNvCxnSpPr>
          <p:nvPr/>
        </p:nvCxnSpPr>
        <p:spPr>
          <a:xfrm>
            <a:off x="1667082" y="4688228"/>
            <a:ext cx="1010027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a globe">
            <a:extLst>
              <a:ext uri="{FF2B5EF4-FFF2-40B4-BE49-F238E27FC236}">
                <a16:creationId xmlns:a16="http://schemas.microsoft.com/office/drawing/2014/main" id="{521678B2-67A1-43CE-B45E-9502F0806D5C}"/>
              </a:ext>
            </a:extLst>
          </p:cNvPr>
          <p:cNvPicPr>
            <a:picLocks noChangeAspect="1"/>
          </p:cNvPicPr>
          <p:nvPr/>
        </p:nvPicPr>
        <p:blipFill>
          <a:blip r:embed="rId5"/>
          <a:stretch>
            <a:fillRect/>
          </a:stretch>
        </p:blipFill>
        <p:spPr>
          <a:xfrm>
            <a:off x="432089" y="5087819"/>
            <a:ext cx="932282" cy="932282"/>
          </a:xfrm>
          <a:prstGeom prst="rect">
            <a:avLst/>
          </a:prstGeom>
        </p:spPr>
      </p:pic>
      <p:sp>
        <p:nvSpPr>
          <p:cNvPr id="15" name="TextBox 14">
            <a:extLst>
              <a:ext uri="{FF2B5EF4-FFF2-40B4-BE49-F238E27FC236}">
                <a16:creationId xmlns:a16="http://schemas.microsoft.com/office/drawing/2014/main" id="{A44031F8-9467-4CC8-B37B-A13B3259D790}"/>
              </a:ext>
            </a:extLst>
          </p:cNvPr>
          <p:cNvSpPr txBox="1">
            <a:spLocks/>
          </p:cNvSpPr>
          <p:nvPr/>
        </p:nvSpPr>
        <p:spPr>
          <a:xfrm>
            <a:off x="1666791" y="4973137"/>
            <a:ext cx="10089385" cy="1184940"/>
          </a:xfrm>
          <a:prstGeom prst="rect">
            <a:avLst/>
          </a:prstGeom>
          <a:noFill/>
        </p:spPr>
        <p:txBody>
          <a:bodyPr wrap="square" lIns="0" tIns="0" rIns="0" bIns="0" rtlCol="0">
            <a:spAutoFit/>
          </a:bodyPr>
          <a:lstStyle/>
          <a:p>
            <a:pPr>
              <a:spcAft>
                <a:spcPts val="588"/>
              </a:spcAft>
            </a:pPr>
            <a:r>
              <a:rPr lang="en-US" sz="2400" dirty="0">
                <a:solidFill>
                  <a:srgbClr val="000000"/>
                </a:solidFill>
                <a:latin typeface="Segoe UI"/>
                <a:cs typeface="Segoe UI Semilight"/>
              </a:rPr>
              <a:t>Q03 – </a:t>
            </a:r>
            <a:r>
              <a:rPr lang="en-GB" sz="2400" dirty="0">
                <a:solidFill>
                  <a:srgbClr val="000000"/>
                </a:solidFill>
                <a:latin typeface="Segoe UI"/>
                <a:cs typeface="Segoe UI Semilight"/>
              </a:rPr>
              <a:t>When is it unnecessary to use import statements for transferring data between a dedicated SQL and Spark pool?</a:t>
            </a:r>
          </a:p>
          <a:p>
            <a:pPr>
              <a:spcAft>
                <a:spcPts val="588"/>
              </a:spcAft>
            </a:pPr>
            <a:r>
              <a:rPr lang="en-US" sz="2400" dirty="0">
                <a:solidFill>
                  <a:srgbClr val="0078D3"/>
                </a:solidFill>
                <a:latin typeface="Segoe UI"/>
              </a:rPr>
              <a:t>A03 – </a:t>
            </a:r>
            <a:r>
              <a:rPr lang="en-GB" sz="2400" dirty="0">
                <a:solidFill>
                  <a:srgbClr val="0078D3"/>
                </a:solidFill>
                <a:latin typeface="Segoe UI"/>
              </a:rPr>
              <a:t>Use the integrated notebook experience from Azure Synapse Studio.</a:t>
            </a:r>
            <a:endParaRPr lang="en-US" sz="2400" dirty="0">
              <a:solidFill>
                <a:srgbClr val="0078D3"/>
              </a:solidFill>
              <a:latin typeface="Segoe UI"/>
            </a:endParaRPr>
          </a:p>
        </p:txBody>
      </p:sp>
      <p:pic>
        <p:nvPicPr>
          <p:cNvPr id="4" name="Picture 4">
            <a:extLst>
              <a:ext uri="{FF2B5EF4-FFF2-40B4-BE49-F238E27FC236}">
                <a16:creationId xmlns:a16="http://schemas.microsoft.com/office/drawing/2014/main" id="{7D3A37A3-2BBD-41AF-A180-46DCD3A940BE}"/>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23333" y="1603375"/>
            <a:ext cx="952500" cy="952500"/>
          </a:xfrm>
          <a:prstGeom prst="rect">
            <a:avLst/>
          </a:prstGeom>
        </p:spPr>
      </p:pic>
      <p:pic>
        <p:nvPicPr>
          <p:cNvPr id="5" name="Picture 5">
            <a:extLst>
              <a:ext uri="{FF2B5EF4-FFF2-40B4-BE49-F238E27FC236}">
                <a16:creationId xmlns:a16="http://schemas.microsoft.com/office/drawing/2014/main" id="{9648F3E8-AC30-4773-86E0-417BA5D7C937}"/>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02167" y="3339042"/>
            <a:ext cx="952500" cy="952500"/>
          </a:xfrm>
          <a:prstGeom prst="rect">
            <a:avLst/>
          </a:prstGeom>
        </p:spPr>
      </p:pic>
      <p:pic>
        <p:nvPicPr>
          <p:cNvPr id="6" name="Picture 8">
            <a:extLst>
              <a:ext uri="{FF2B5EF4-FFF2-40B4-BE49-F238E27FC236}">
                <a16:creationId xmlns:a16="http://schemas.microsoft.com/office/drawing/2014/main" id="{06A7B3A4-4065-49B6-A93A-9CC299C858C2}"/>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02167" y="5069417"/>
            <a:ext cx="952500" cy="952500"/>
          </a:xfrm>
          <a:prstGeom prst="rect">
            <a:avLst/>
          </a:prstGeom>
        </p:spPr>
      </p:pic>
    </p:spTree>
    <p:extLst>
      <p:ext uri="{BB962C8B-B14F-4D97-AF65-F5344CB8AC3E}">
        <p14:creationId xmlns:p14="http://schemas.microsoft.com/office/powerpoint/2010/main" val="7750506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xEl>
                                              <p:pRg st="1" end="1"/>
                                            </p:txEl>
                                          </p:spTgt>
                                        </p:tgtEl>
                                        <p:attrNameLst>
                                          <p:attrName>style.visibility</p:attrName>
                                        </p:attrNameLst>
                                      </p:cBhvr>
                                      <p:to>
                                        <p:strVal val="visible"/>
                                      </p:to>
                                    </p:set>
                                    <p:animEffect transition="in" filter="fade">
                                      <p:cBhvr>
                                        <p:cTn id="17"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E6DA6E8-0BCB-4C18-BE84-7EE92F6D52EF}"/>
              </a:ext>
            </a:extLst>
          </p:cNvPr>
          <p:cNvSpPr>
            <a:spLocks noGrp="1"/>
          </p:cNvSpPr>
          <p:nvPr>
            <p:ph type="title"/>
          </p:nvPr>
        </p:nvSpPr>
        <p:spPr>
          <a:xfrm>
            <a:off x="455995" y="3025143"/>
            <a:ext cx="9026188" cy="804604"/>
          </a:xfrm>
        </p:spPr>
        <p:txBody>
          <a:bodyPr/>
          <a:lstStyle/>
          <a:p>
            <a:r>
              <a:rPr lang="en-US" sz="2800" spc="-50" dirty="0">
                <a:solidFill>
                  <a:srgbClr val="FFFFFF"/>
                </a:solidFill>
                <a:latin typeface="Segoe UI Semibold"/>
              </a:rPr>
              <a:t>Lab: </a:t>
            </a:r>
            <a:r>
              <a:rPr lang="en-GB" sz="2800" spc="-50" dirty="0">
                <a:solidFill>
                  <a:srgbClr val="FFFFFF"/>
                </a:solidFill>
                <a:latin typeface="Segoe UI Semibold"/>
              </a:rPr>
              <a:t>Explore, transform, and load data into the Data Warehouse using Apache Spark</a:t>
            </a:r>
            <a:endParaRPr lang="en-IN" sz="2800" spc="-50" dirty="0">
              <a:solidFill>
                <a:srgbClr val="FFFFFF"/>
              </a:solidFill>
              <a:latin typeface="Segoe UI Semibold"/>
            </a:endParaRPr>
          </a:p>
        </p:txBody>
      </p:sp>
      <p:pic>
        <p:nvPicPr>
          <p:cNvPr id="5" name="Picture 4" descr="Icon of a webpage showing a person on the screen">
            <a:extLst>
              <a:ext uri="{FF2B5EF4-FFF2-40B4-BE49-F238E27FC236}">
                <a16:creationId xmlns:a16="http://schemas.microsoft.com/office/drawing/2014/main" id="{431E1AF9-A4A5-484F-AAB6-490C06238153}"/>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10173613" y="2988570"/>
            <a:ext cx="1169693" cy="877751"/>
          </a:xfrm>
          <a:prstGeom prst="rect">
            <a:avLst/>
          </a:prstGeom>
        </p:spPr>
      </p:pic>
    </p:spTree>
    <p:extLst>
      <p:ext uri="{BB962C8B-B14F-4D97-AF65-F5344CB8AC3E}">
        <p14:creationId xmlns:p14="http://schemas.microsoft.com/office/powerpoint/2010/main" val="17605812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98992" y="3472487"/>
            <a:ext cx="5643529" cy="1792850"/>
          </a:xfrm>
        </p:spPr>
        <p:txBody>
          <a:bodyPr>
            <a:noAutofit/>
          </a:bodyPr>
          <a:lstStyle/>
          <a:p>
            <a:r>
              <a:rPr lang="en-US" sz="4800" spc="-50" dirty="0">
                <a:ln w="3175">
                  <a:noFill/>
                </a:ln>
                <a:latin typeface="Segoe UI Semibold"/>
                <a:ea typeface="+mn-ea"/>
                <a:cs typeface="Segoe UI" pitchFamily="34" charset="0"/>
              </a:rPr>
              <a:t>DP-203T00: </a:t>
            </a:r>
            <a:br>
              <a:rPr lang="en-US" sz="4800" spc="-50" dirty="0">
                <a:ln w="3175">
                  <a:noFill/>
                </a:ln>
                <a:latin typeface="Segoe UI Semibold"/>
                <a:ea typeface="+mn-ea"/>
                <a:cs typeface="Segoe UI" pitchFamily="34" charset="0"/>
              </a:rPr>
            </a:br>
            <a:r>
              <a:rPr lang="en-GB" sz="4800" spc="-50" dirty="0">
                <a:ln w="3175">
                  <a:noFill/>
                </a:ln>
                <a:latin typeface="Segoe UI Semibold"/>
                <a:ea typeface="+mn-ea"/>
                <a:cs typeface="Segoe UI" pitchFamily="34" charset="0"/>
              </a:rPr>
              <a:t>Explore, transform, and load data into the Data Warehouse using Apache Spark</a:t>
            </a:r>
            <a:endParaRPr lang="en-US" sz="4800" spc="-50" dirty="0">
              <a:ln w="3175">
                <a:noFill/>
              </a:ln>
              <a:latin typeface="Segoe UI Semibold"/>
              <a:ea typeface="+mn-ea"/>
              <a:cs typeface="Segoe UI" pitchFamily="34" charset="0"/>
            </a:endParaRPr>
          </a:p>
        </p:txBody>
      </p:sp>
    </p:spTree>
    <p:extLst>
      <p:ext uri="{BB962C8B-B14F-4D97-AF65-F5344CB8AC3E}">
        <p14:creationId xmlns:p14="http://schemas.microsoft.com/office/powerpoint/2010/main" val="118957063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A92738DB-20C8-47E5-B0C5-E07F4F9D816B}"/>
              </a:ext>
            </a:extLst>
          </p:cNvPr>
          <p:cNvSpPr txBox="1">
            <a:spLocks noGrp="1"/>
          </p:cNvSpPr>
          <p:nvPr>
            <p:ph type="title" idx="4294967295"/>
          </p:nvPr>
        </p:nvSpPr>
        <p:spPr>
          <a:xfrm>
            <a:off x="406995" y="300239"/>
            <a:ext cx="11343820" cy="403137"/>
          </a:xfrm>
          <a:prstGeom prst="rect">
            <a:avLst/>
          </a:prstGeom>
          <a:noFill/>
          <a:ln>
            <a:noFill/>
            <a:prstDash/>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lvl1pPr algn="l" defTabSz="914367" rtl="0" eaLnBrk="1" latinLnBrk="0" hangingPunct="1">
              <a:lnSpc>
                <a:spcPts val="3137"/>
              </a:lnSpc>
              <a:spcBef>
                <a:spcPct val="0"/>
              </a:spcBef>
              <a:buNone/>
              <a:defRPr lang="en-US" sz="2745" b="0" strike="noStrike" kern="1200" cap="none" spc="-49" baseline="0">
                <a:ln w="3175">
                  <a:noFill/>
                </a:ln>
                <a:solidFill>
                  <a:srgbClr val="000000"/>
                </a:solidFill>
                <a:effectLst/>
                <a:latin typeface="+mj-lt"/>
                <a:ea typeface="+mn-ea"/>
                <a:cs typeface="Segoe UI" pitchFamily="34" charset="0"/>
              </a:defRPr>
            </a:lvl1pPr>
          </a:lstStyle>
          <a:p>
            <a:pPr marL="0" marR="0" lvl="0" indent="0" algn="l" defTabSz="914367" rtl="0" eaLnBrk="1" fontAlgn="auto" latinLnBrk="0" hangingPunct="1">
              <a:lnSpc>
                <a:spcPts val="3137"/>
              </a:lnSpc>
              <a:spcBef>
                <a:spcPct val="0"/>
              </a:spcBef>
              <a:spcAft>
                <a:spcPts val="0"/>
              </a:spcAft>
              <a:buClrTx/>
              <a:buSzTx/>
              <a:buFontTx/>
              <a:buNone/>
              <a:tabLst/>
              <a:defRPr/>
            </a:pPr>
            <a:r>
              <a:rPr kumimoji="0" lang="en-IE" sz="2800" b="0" i="0" u="none" strike="noStrike" kern="1200" cap="none" spc="-49" normalizeH="0" baseline="0" noProof="0" dirty="0">
                <a:ln w="3175">
                  <a:noFill/>
                </a:ln>
                <a:solidFill>
                  <a:srgbClr val="000000"/>
                </a:solidFill>
                <a:effectLst/>
                <a:uLnTx/>
                <a:uFillTx/>
                <a:latin typeface="Segoe UI Semibold"/>
                <a:ea typeface="+mn-ea"/>
                <a:cs typeface="Segoe UI" pitchFamily="34" charset="0"/>
              </a:rPr>
              <a:t>Lab overview</a:t>
            </a:r>
          </a:p>
        </p:txBody>
      </p:sp>
      <p:sp>
        <p:nvSpPr>
          <p:cNvPr id="18" name="Text Placeholder 2">
            <a:extLst>
              <a:ext uri="{FF2B5EF4-FFF2-40B4-BE49-F238E27FC236}">
                <a16:creationId xmlns:a16="http://schemas.microsoft.com/office/drawing/2014/main" id="{3B4629CD-0B11-4BD3-9ABA-B3DFAA47F77F}"/>
              </a:ext>
            </a:extLst>
          </p:cNvPr>
          <p:cNvSpPr txBox="1">
            <a:spLocks/>
          </p:cNvSpPr>
          <p:nvPr/>
        </p:nvSpPr>
        <p:spPr>
          <a:xfrm>
            <a:off x="410097" y="843855"/>
            <a:ext cx="11354714" cy="1231106"/>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SzPct val="100000"/>
            </a:pPr>
            <a:r>
              <a:rPr lang="en-GB" sz="2000" spc="0" dirty="0">
                <a:latin typeface="Segoe UI (Body)"/>
              </a:rPr>
              <a:t>This lab teaches you how to explore data stored in a data lake, transform the data, and load data into a relational data store. You will explore Parquet and JSON files and use techniques to query and transform JSON files with hierarchical structures. Then you will use Apache Spark to load data into the data warehouse and join Parquet data in the data lake with data in the dedicated SQL pool.</a:t>
            </a:r>
            <a:endParaRPr lang="en-US" sz="2000" spc="0" dirty="0">
              <a:latin typeface="Segoe UI (Body)"/>
            </a:endParaRPr>
          </a:p>
        </p:txBody>
      </p:sp>
      <p:sp>
        <p:nvSpPr>
          <p:cNvPr id="8" name="Text Placeholder 2">
            <a:extLst>
              <a:ext uri="{FF2B5EF4-FFF2-40B4-BE49-F238E27FC236}">
                <a16:creationId xmlns:a16="http://schemas.microsoft.com/office/drawing/2014/main" id="{99B8738A-801B-4FBC-9C3F-43FD6E51C7EB}"/>
              </a:ext>
            </a:extLst>
          </p:cNvPr>
          <p:cNvSpPr txBox="1">
            <a:spLocks/>
          </p:cNvSpPr>
          <p:nvPr/>
        </p:nvSpPr>
        <p:spPr>
          <a:xfrm>
            <a:off x="418644" y="2144490"/>
            <a:ext cx="11354714" cy="709553"/>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367">
              <a:spcAft>
                <a:spcPts val="294"/>
              </a:spcAft>
            </a:pPr>
            <a:r>
              <a:rPr lang="en-US" spc="0" dirty="0">
                <a:solidFill>
                  <a:srgbClr val="0078D3"/>
                </a:solidFill>
                <a:latin typeface="Segoe UI Semibold"/>
                <a:cs typeface="Segoe UI Semilight"/>
              </a:rPr>
              <a:t>Lab objectives</a:t>
            </a:r>
          </a:p>
          <a:p>
            <a:pPr>
              <a:buSzPct val="100000"/>
            </a:pPr>
            <a:r>
              <a:rPr lang="en-US" sz="2000" spc="0" dirty="0">
                <a:latin typeface="Segoe UI"/>
              </a:rPr>
              <a:t>After completing this lab, you will be able to:</a:t>
            </a:r>
          </a:p>
        </p:txBody>
      </p:sp>
      <p:sp>
        <p:nvSpPr>
          <p:cNvPr id="6" name="Rectangle 5">
            <a:extLst>
              <a:ext uri="{FF2B5EF4-FFF2-40B4-BE49-F238E27FC236}">
                <a16:creationId xmlns:a16="http://schemas.microsoft.com/office/drawing/2014/main" id="{3ECE64AC-5614-4F8D-829D-B13045CF6C7F}"/>
              </a:ext>
            </a:extLst>
          </p:cNvPr>
          <p:cNvSpPr/>
          <p:nvPr/>
        </p:nvSpPr>
        <p:spPr bwMode="auto">
          <a:xfrm>
            <a:off x="410094" y="3053620"/>
            <a:ext cx="11340721" cy="797443"/>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US" sz="2000" dirty="0">
                <a:solidFill>
                  <a:srgbClr val="FFFFFF"/>
                </a:solidFill>
                <a:latin typeface="Segoe UI Semibold"/>
                <a:cs typeface="Segoe UI Semilight"/>
              </a:rPr>
              <a:t>Perform Data Exploration in Synapse Studio</a:t>
            </a:r>
          </a:p>
        </p:txBody>
      </p:sp>
      <p:sp>
        <p:nvSpPr>
          <p:cNvPr id="9" name="Rectangle 8">
            <a:extLst>
              <a:ext uri="{FF2B5EF4-FFF2-40B4-BE49-F238E27FC236}">
                <a16:creationId xmlns:a16="http://schemas.microsoft.com/office/drawing/2014/main" id="{DC3E30FF-8E44-47F8-B6E0-3AC4C738CE48}"/>
              </a:ext>
            </a:extLst>
          </p:cNvPr>
          <p:cNvSpPr/>
          <p:nvPr/>
        </p:nvSpPr>
        <p:spPr bwMode="auto">
          <a:xfrm>
            <a:off x="406995" y="3985134"/>
            <a:ext cx="11340721" cy="85404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GB" sz="2000" dirty="0">
                <a:solidFill>
                  <a:srgbClr val="FFFFFF"/>
                </a:solidFill>
                <a:latin typeface="Segoe UI Semibold"/>
                <a:cs typeface="Segoe UI Semilight"/>
              </a:rPr>
              <a:t>Ingest data with Spark notebooks in Azure Synapse Analytics</a:t>
            </a:r>
            <a:endParaRPr lang="en-US" sz="2000" dirty="0">
              <a:solidFill>
                <a:srgbClr val="FFFFFF"/>
              </a:solidFill>
              <a:latin typeface="Segoe UI Semibold"/>
              <a:cs typeface="Segoe UI Semilight"/>
            </a:endParaRPr>
          </a:p>
        </p:txBody>
      </p:sp>
      <p:sp>
        <p:nvSpPr>
          <p:cNvPr id="3" name="Rectangle 2">
            <a:extLst>
              <a:ext uri="{FF2B5EF4-FFF2-40B4-BE49-F238E27FC236}">
                <a16:creationId xmlns:a16="http://schemas.microsoft.com/office/drawing/2014/main" id="{AE0EB5F3-F721-4799-96FD-82D8AD697617}"/>
              </a:ext>
            </a:extLst>
          </p:cNvPr>
          <p:cNvSpPr/>
          <p:nvPr/>
        </p:nvSpPr>
        <p:spPr bwMode="auto">
          <a:xfrm>
            <a:off x="406994" y="4952246"/>
            <a:ext cx="11340721" cy="80894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GB" sz="2000" dirty="0">
                <a:solidFill>
                  <a:srgbClr val="FFFFFF"/>
                </a:solidFill>
                <a:latin typeface="Segoe UI Semibold"/>
                <a:cs typeface="Segoe UI Semilight"/>
              </a:rPr>
              <a:t>Transform data with DataFrames in Spark pools in Azure Synapse Analytics</a:t>
            </a:r>
            <a:endParaRPr lang="en-US" sz="2000" dirty="0">
              <a:solidFill>
                <a:srgbClr val="FFFFFF"/>
              </a:solidFill>
              <a:latin typeface="Segoe UI Semibold"/>
              <a:cs typeface="Segoe UI Semilight"/>
            </a:endParaRPr>
          </a:p>
        </p:txBody>
      </p:sp>
      <p:sp>
        <p:nvSpPr>
          <p:cNvPr id="4" name="Rectangle 3">
            <a:extLst>
              <a:ext uri="{FF2B5EF4-FFF2-40B4-BE49-F238E27FC236}">
                <a16:creationId xmlns:a16="http://schemas.microsoft.com/office/drawing/2014/main" id="{A71C1740-8E71-4B75-920E-5794CF0B8820}"/>
              </a:ext>
            </a:extLst>
          </p:cNvPr>
          <p:cNvSpPr/>
          <p:nvPr/>
        </p:nvSpPr>
        <p:spPr bwMode="auto">
          <a:xfrm>
            <a:off x="418644" y="5921697"/>
            <a:ext cx="11340721" cy="797443"/>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GB" sz="2000" dirty="0">
                <a:solidFill>
                  <a:srgbClr val="FFFFFF"/>
                </a:solidFill>
                <a:latin typeface="Segoe UI Semibold"/>
                <a:cs typeface="Segoe UI Semilight"/>
              </a:rPr>
              <a:t>Integrate SQL and Spark pools in Azure Synapse Analytics</a:t>
            </a:r>
            <a:endParaRPr lang="en-US" sz="2000" dirty="0">
              <a:solidFill>
                <a:srgbClr val="FFFFFF"/>
              </a:solidFill>
              <a:latin typeface="Segoe UI Semibold"/>
              <a:cs typeface="Segoe UI Semilight"/>
            </a:endParaRPr>
          </a:p>
        </p:txBody>
      </p:sp>
    </p:spTree>
    <p:extLst>
      <p:ext uri="{BB962C8B-B14F-4D97-AF65-F5344CB8AC3E}">
        <p14:creationId xmlns:p14="http://schemas.microsoft.com/office/powerpoint/2010/main" val="23733557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show="0">
  <p:cSld>
    <p:bg>
      <p:bgPr>
        <a:solidFill>
          <a:schemeClr val="accent6">
            <a:lumMod val="90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964B9C-CDC6-44FC-987E-2D9146C8EB09}"/>
              </a:ext>
            </a:extLst>
          </p:cNvPr>
          <p:cNvSpPr>
            <a:spLocks noGrp="1"/>
          </p:cNvSpPr>
          <p:nvPr>
            <p:ph type="title"/>
          </p:nvPr>
        </p:nvSpPr>
        <p:spPr/>
        <p:txBody>
          <a:bodyPr/>
          <a:lstStyle/>
          <a:p>
            <a:r>
              <a:rPr lang="en-GB" dirty="0"/>
              <a:t>Lab 05 Overview</a:t>
            </a:r>
          </a:p>
        </p:txBody>
      </p:sp>
      <p:cxnSp>
        <p:nvCxnSpPr>
          <p:cNvPr id="49" name="Straight Connector 48">
            <a:extLst>
              <a:ext uri="{FF2B5EF4-FFF2-40B4-BE49-F238E27FC236}">
                <a16:creationId xmlns:a16="http://schemas.microsoft.com/office/drawing/2014/main" id="{26EA305B-3405-40FA-94D1-2266EFDE8BC9}"/>
              </a:ext>
              <a:ext uri="{C183D7F6-B498-43B3-948B-1728B52AA6E4}">
                <adec:decorative xmlns:adec="http://schemas.microsoft.com/office/drawing/2017/decorative" val="1"/>
              </a:ext>
            </a:extLst>
          </p:cNvPr>
          <p:cNvCxnSpPr>
            <a:cxnSpLocks/>
          </p:cNvCxnSpPr>
          <p:nvPr/>
        </p:nvCxnSpPr>
        <p:spPr>
          <a:xfrm>
            <a:off x="4199467" y="2824870"/>
            <a:ext cx="1418908" cy="0"/>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1DFCDB0-FB68-4176-BAF5-88C5486E353C}"/>
              </a:ext>
              <a:ext uri="{C183D7F6-B498-43B3-948B-1728B52AA6E4}">
                <adec:decorative xmlns:adec="http://schemas.microsoft.com/office/drawing/2017/decorative" val="1"/>
              </a:ext>
            </a:extLst>
          </p:cNvPr>
          <p:cNvCxnSpPr>
            <a:cxnSpLocks/>
          </p:cNvCxnSpPr>
          <p:nvPr/>
        </p:nvCxnSpPr>
        <p:spPr>
          <a:xfrm>
            <a:off x="5618375" y="2804510"/>
            <a:ext cx="0" cy="2152386"/>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7" name="Group 16" descr="This image represents the data lake used in the lab that contains a folder with csv and parquet files.">
            <a:extLst>
              <a:ext uri="{FF2B5EF4-FFF2-40B4-BE49-F238E27FC236}">
                <a16:creationId xmlns:a16="http://schemas.microsoft.com/office/drawing/2014/main" id="{A4DE009E-EF3F-41EC-81DB-A74506B2786F}"/>
              </a:ext>
            </a:extLst>
          </p:cNvPr>
          <p:cNvGrpSpPr/>
          <p:nvPr/>
        </p:nvGrpSpPr>
        <p:grpSpPr>
          <a:xfrm>
            <a:off x="27881" y="1206124"/>
            <a:ext cx="4518719" cy="2011210"/>
            <a:chOff x="27881" y="1206124"/>
            <a:chExt cx="4518719" cy="2011210"/>
          </a:xfrm>
        </p:grpSpPr>
        <p:sp>
          <p:nvSpPr>
            <p:cNvPr id="31" name="Rectangle: Rounded Corners 30" descr="This image represents the data lake used in the lab that contains a folder with csv and parquet files.">
              <a:extLst>
                <a:ext uri="{FF2B5EF4-FFF2-40B4-BE49-F238E27FC236}">
                  <a16:creationId xmlns:a16="http://schemas.microsoft.com/office/drawing/2014/main" id="{68DE5711-7892-4972-A3B7-82BDFED9FE51}"/>
                </a:ext>
              </a:extLst>
            </p:cNvPr>
            <p:cNvSpPr/>
            <p:nvPr/>
          </p:nvSpPr>
          <p:spPr bwMode="auto">
            <a:xfrm>
              <a:off x="936456" y="1449638"/>
              <a:ext cx="3610144" cy="176769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3" name="Graphic 2" descr="This image represents the data lake used in the lab that contains a folder with csv and parquet files.">
              <a:extLst>
                <a:ext uri="{FF2B5EF4-FFF2-40B4-BE49-F238E27FC236}">
                  <a16:creationId xmlns:a16="http://schemas.microsoft.com/office/drawing/2014/main" id="{429C405C-C4C9-4625-B818-DBFA342362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29234" y="1733234"/>
              <a:ext cx="719400" cy="719400"/>
            </a:xfrm>
            <a:prstGeom prst="rect">
              <a:avLst/>
            </a:prstGeom>
          </p:spPr>
        </p:pic>
        <p:sp>
          <p:nvSpPr>
            <p:cNvPr id="45" name="TextBox 44" descr="This image represents the data lake used in the lab that contains a folder with csv and parquet files.">
              <a:extLst>
                <a:ext uri="{FF2B5EF4-FFF2-40B4-BE49-F238E27FC236}">
                  <a16:creationId xmlns:a16="http://schemas.microsoft.com/office/drawing/2014/main" id="{A61E0C2B-9F11-421A-90C0-ABFB938712C7}"/>
                </a:ext>
              </a:extLst>
            </p:cNvPr>
            <p:cNvSpPr txBox="1"/>
            <p:nvPr/>
          </p:nvSpPr>
          <p:spPr>
            <a:xfrm>
              <a:off x="1551446" y="1381828"/>
              <a:ext cx="2342501" cy="461665"/>
            </a:xfrm>
            <a:prstGeom prst="rect">
              <a:avLst/>
            </a:prstGeom>
            <a:noFill/>
          </p:spPr>
          <p:txBody>
            <a:bodyPr wrap="none" lIns="182880" tIns="146304" rIns="182880" bIns="146304" rtlCol="0">
              <a:spAutoFit/>
            </a:bodyPr>
            <a:lstStyle>
              <a:defPPr>
                <a:defRPr lang="en-US"/>
              </a:defPPr>
              <a:lvl1pPr>
                <a:lnSpc>
                  <a:spcPct val="90000"/>
                </a:lnSpc>
                <a:spcAft>
                  <a:spcPts val="600"/>
                </a:spcAft>
                <a:defRPr sz="1200">
                  <a:solidFill>
                    <a:schemeClr val="accent3">
                      <a:lumMod val="50000"/>
                      <a:lumOff val="50000"/>
                    </a:schemeClr>
                  </a:solidFill>
                  <a:latin typeface="SFMono-Regular"/>
                </a:defRPr>
              </a:lvl1p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altLang="en-US" sz="1200" b="0" i="0" u="none" strike="noStrike" kern="1200" cap="none" spc="0" normalizeH="0" baseline="0" noProof="0" dirty="0">
                  <a:ln>
                    <a:noFill/>
                  </a:ln>
                  <a:solidFill>
                    <a:srgbClr val="000041">
                      <a:lumMod val="50000"/>
                      <a:lumOff val="50000"/>
                    </a:srgbClr>
                  </a:solidFill>
                  <a:effectLst/>
                  <a:uLnTx/>
                  <a:uFillTx/>
                  <a:latin typeface="SFMono-Regular"/>
                  <a:ea typeface="+mn-ea"/>
                  <a:cs typeface="+mn-cs"/>
                </a:rPr>
                <a:t>asagadatalake&lt;unique_suffix&gt; </a:t>
              </a:r>
            </a:p>
          </p:txBody>
        </p:sp>
        <p:sp>
          <p:nvSpPr>
            <p:cNvPr id="46" name="Rectangle 45" descr="This image represents the data lake used in the lab that contains a folder with csv and parquet files.">
              <a:extLst>
                <a:ext uri="{FF2B5EF4-FFF2-40B4-BE49-F238E27FC236}">
                  <a16:creationId xmlns:a16="http://schemas.microsoft.com/office/drawing/2014/main" id="{7A1284E7-2679-4DD1-B697-BB5270393D9E}"/>
                </a:ext>
              </a:extLst>
            </p:cNvPr>
            <p:cNvSpPr/>
            <p:nvPr/>
          </p:nvSpPr>
          <p:spPr>
            <a:xfrm>
              <a:off x="1787901" y="2006729"/>
              <a:ext cx="645305" cy="258532"/>
            </a:xfrm>
            <a:prstGeom prst="rect">
              <a:avLst/>
            </a:prstGeom>
          </p:spPr>
          <p:txBody>
            <a:bodyPr wrap="none">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altLang="en-US" sz="1200" b="0" i="0" u="none" strike="noStrike" kern="1200" cap="none" spc="0" normalizeH="0" baseline="0" noProof="0" dirty="0">
                  <a:ln>
                    <a:noFill/>
                  </a:ln>
                  <a:solidFill>
                    <a:srgbClr val="24292E"/>
                  </a:solidFill>
                  <a:effectLst/>
                  <a:uLnTx/>
                  <a:uFillTx/>
                  <a:latin typeface="SFMono-Regular"/>
                  <a:ea typeface="+mn-ea"/>
                  <a:cs typeface="+mn-cs"/>
                </a:rPr>
                <a:t>wwi-02</a:t>
              </a:r>
              <a:endPar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pic>
          <p:nvPicPr>
            <p:cNvPr id="29" name="Graphic 28" descr="This image represents the data lake used in the lab that contains a folder with csv and parquet files.">
              <a:extLst>
                <a:ext uri="{FF2B5EF4-FFF2-40B4-BE49-F238E27FC236}">
                  <a16:creationId xmlns:a16="http://schemas.microsoft.com/office/drawing/2014/main" id="{2A348833-AA3A-435F-932A-C15312E927A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29697" y="2219666"/>
              <a:ext cx="805392" cy="805392"/>
            </a:xfrm>
            <a:prstGeom prst="rect">
              <a:avLst/>
            </a:prstGeom>
          </p:spPr>
        </p:pic>
        <p:sp>
          <p:nvSpPr>
            <p:cNvPr id="48" name="Rectangle 47" descr="This image represents the data lake used in the lab that contains a folder with csv and parquet files.">
              <a:extLst>
                <a:ext uri="{FF2B5EF4-FFF2-40B4-BE49-F238E27FC236}">
                  <a16:creationId xmlns:a16="http://schemas.microsoft.com/office/drawing/2014/main" id="{F55E8824-2C39-4867-A433-B72D2D008CB8}"/>
                </a:ext>
              </a:extLst>
            </p:cNvPr>
            <p:cNvSpPr/>
            <p:nvPr/>
          </p:nvSpPr>
          <p:spPr>
            <a:xfrm>
              <a:off x="2937992" y="2592054"/>
              <a:ext cx="1122680" cy="501676"/>
            </a:xfrm>
            <a:prstGeom prst="rect">
              <a:avLst/>
            </a:prstGeom>
          </p:spPr>
          <p:txBody>
            <a:bodyPr wrap="none">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altLang="en-US" sz="1200" b="0" i="0" u="none" strike="noStrike" kern="1200" cap="none" spc="0" normalizeH="0" baseline="0" noProof="0" dirty="0">
                  <a:ln>
                    <a:noFill/>
                  </a:ln>
                  <a:solidFill>
                    <a:srgbClr val="24292E"/>
                  </a:solidFill>
                  <a:effectLst/>
                  <a:uLnTx/>
                  <a:uFillTx/>
                  <a:latin typeface="SFMono-Regular"/>
                  <a:ea typeface="+mn-ea"/>
                  <a:cs typeface="+mn-cs"/>
                </a:rPr>
                <a:t>Sales (parquet)</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altLang="en-US" sz="1200" b="0" i="0" u="none" strike="noStrike" kern="1200" cap="none" spc="0" normalizeH="0" baseline="0" noProof="0" dirty="0">
                  <a:ln>
                    <a:noFill/>
                  </a:ln>
                  <a:solidFill>
                    <a:srgbClr val="24292E"/>
                  </a:solidFill>
                  <a:effectLst/>
                  <a:uLnTx/>
                  <a:uFillTx/>
                  <a:latin typeface="SFMono-Regular"/>
                  <a:ea typeface="+mn-ea"/>
                  <a:cs typeface="+mn-cs"/>
                </a:rPr>
                <a:t>Customer (csv)</a:t>
              </a:r>
              <a:endPar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pic>
          <p:nvPicPr>
            <p:cNvPr id="6" name="図 664" descr="This image represents the data lake used in the lab that contains a folder with csv and parquet files.">
              <a:extLst>
                <a:ext uri="{FF2B5EF4-FFF2-40B4-BE49-F238E27FC236}">
                  <a16:creationId xmlns:a16="http://schemas.microsoft.com/office/drawing/2014/main" id="{E299E517-4A86-4B8B-8AB4-DADCCF0C5745}"/>
                </a:ext>
              </a:extLst>
            </p:cNvPr>
            <p:cNvPicPr>
              <a:picLocks noChangeAspect="1"/>
            </p:cNvPicPr>
            <p:nvPr/>
          </p:nvPicPr>
          <p:blipFill>
            <a:blip r:embed="rId7"/>
            <a:stretch>
              <a:fillRect/>
            </a:stretch>
          </p:blipFill>
          <p:spPr>
            <a:xfrm>
              <a:off x="447492" y="1206124"/>
              <a:ext cx="1013749" cy="813071"/>
            </a:xfrm>
            <a:prstGeom prst="rect">
              <a:avLst/>
            </a:prstGeom>
          </p:spPr>
        </p:pic>
        <p:sp>
          <p:nvSpPr>
            <p:cNvPr id="8" name="TextBox 7" descr="This image represents the data lake used in the lab that contains a folder with csv and parquet files.">
              <a:extLst>
                <a:ext uri="{FF2B5EF4-FFF2-40B4-BE49-F238E27FC236}">
                  <a16:creationId xmlns:a16="http://schemas.microsoft.com/office/drawing/2014/main" id="{94829B0F-0464-4913-8727-AD0E132B7E50}"/>
                </a:ext>
              </a:extLst>
            </p:cNvPr>
            <p:cNvSpPr txBox="1"/>
            <p:nvPr/>
          </p:nvSpPr>
          <p:spPr>
            <a:xfrm>
              <a:off x="27881" y="1946299"/>
              <a:ext cx="1089646" cy="6278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Azure Data Lake</a:t>
              </a:r>
            </a:p>
          </p:txBody>
        </p:sp>
      </p:grpSp>
      <p:grpSp>
        <p:nvGrpSpPr>
          <p:cNvPr id="16" name="Group 15" descr="This image represents the Azure Synapse Analytics instance that is used in this lab. Here the Apache Spark pool is in focus for this lab.">
            <a:extLst>
              <a:ext uri="{FF2B5EF4-FFF2-40B4-BE49-F238E27FC236}">
                <a16:creationId xmlns:a16="http://schemas.microsoft.com/office/drawing/2014/main" id="{3EA7BFBC-7C89-4592-B373-AEF6446BBB1B}"/>
              </a:ext>
            </a:extLst>
          </p:cNvPr>
          <p:cNvGrpSpPr/>
          <p:nvPr/>
        </p:nvGrpSpPr>
        <p:grpSpPr>
          <a:xfrm>
            <a:off x="39429" y="4128057"/>
            <a:ext cx="8486346" cy="2744019"/>
            <a:chOff x="39429" y="4128057"/>
            <a:chExt cx="8486346" cy="2744019"/>
          </a:xfrm>
        </p:grpSpPr>
        <p:sp>
          <p:nvSpPr>
            <p:cNvPr id="4" name="Rectangle: Rounded Corners 3" descr="This image represents the Azure Synapse Analytics instance that is used in this lab. Here the Apache Spark pool is in focus for this lab.">
              <a:extLst>
                <a:ext uri="{FF2B5EF4-FFF2-40B4-BE49-F238E27FC236}">
                  <a16:creationId xmlns:a16="http://schemas.microsoft.com/office/drawing/2014/main" id="{A3450BD9-6A61-4B82-81AB-878ADD8EB8E2}"/>
                </a:ext>
              </a:extLst>
            </p:cNvPr>
            <p:cNvSpPr/>
            <p:nvPr/>
          </p:nvSpPr>
          <p:spPr bwMode="auto">
            <a:xfrm>
              <a:off x="936457" y="4841553"/>
              <a:ext cx="7589318" cy="1886397"/>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9" name="Graphic 8" descr="This image represents the Azure Synapse Analytics instance that is used in this lab. Here the Apache Spark pool is in focus for this lab.">
              <a:extLst>
                <a:ext uri="{FF2B5EF4-FFF2-40B4-BE49-F238E27FC236}">
                  <a16:creationId xmlns:a16="http://schemas.microsoft.com/office/drawing/2014/main" id="{05B997FE-7753-4892-8C97-51F39A77803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45487" y="4128057"/>
              <a:ext cx="1105959" cy="1105959"/>
            </a:xfrm>
            <a:prstGeom prst="rect">
              <a:avLst/>
            </a:prstGeom>
          </p:spPr>
        </p:pic>
        <p:pic>
          <p:nvPicPr>
            <p:cNvPr id="10" name="Graphic 9" descr="This image represents the Azure Synapse Analytics instance that is used in this lab. Here the Apache Spark pool is in focus for this lab.">
              <a:extLst>
                <a:ext uri="{FF2B5EF4-FFF2-40B4-BE49-F238E27FC236}">
                  <a16:creationId xmlns:a16="http://schemas.microsoft.com/office/drawing/2014/main" id="{AE8EC3A1-C2EE-4B95-8E5A-23A12936A07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434574" y="4962162"/>
              <a:ext cx="1105958" cy="1105958"/>
            </a:xfrm>
            <a:prstGeom prst="rect">
              <a:avLst/>
            </a:prstGeom>
          </p:spPr>
        </p:pic>
        <p:sp>
          <p:nvSpPr>
            <p:cNvPr id="28" name="TextBox 27" descr="This image represents the Azure Synapse Analytics instance that is used in this lab. Here the Apache Spark pool is in focus for this lab.">
              <a:extLst>
                <a:ext uri="{FF2B5EF4-FFF2-40B4-BE49-F238E27FC236}">
                  <a16:creationId xmlns:a16="http://schemas.microsoft.com/office/drawing/2014/main" id="{51E1279A-2982-4709-BC44-07E5FE335C74}"/>
                </a:ext>
              </a:extLst>
            </p:cNvPr>
            <p:cNvSpPr txBox="1"/>
            <p:nvPr/>
          </p:nvSpPr>
          <p:spPr>
            <a:xfrm>
              <a:off x="1263248" y="5960774"/>
              <a:ext cx="1512513" cy="6278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Dedicated SQL Pool (SQLPool1)</a:t>
              </a:r>
            </a:p>
          </p:txBody>
        </p:sp>
        <p:pic>
          <p:nvPicPr>
            <p:cNvPr id="33" name="Picture 32" descr="This image represents the Azure Synapse Analytics instance that is used in this lab. Here the Apache Spark pool is in focus for this lab.">
              <a:extLst>
                <a:ext uri="{FF2B5EF4-FFF2-40B4-BE49-F238E27FC236}">
                  <a16:creationId xmlns:a16="http://schemas.microsoft.com/office/drawing/2014/main" id="{691522F5-E8A9-4857-876D-44194E234D2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225696" y="4962162"/>
              <a:ext cx="937893" cy="958019"/>
            </a:xfrm>
            <a:prstGeom prst="rect">
              <a:avLst/>
            </a:prstGeom>
          </p:spPr>
        </p:pic>
        <p:sp>
          <p:nvSpPr>
            <p:cNvPr id="35" name="TextBox 34" descr="This image represents the Azure Synapse Analytics instance that is used in this lab. Here the Apache Spark pool is in focus for this lab.">
              <a:extLst>
                <a:ext uri="{FF2B5EF4-FFF2-40B4-BE49-F238E27FC236}">
                  <a16:creationId xmlns:a16="http://schemas.microsoft.com/office/drawing/2014/main" id="{BA18C537-DAFD-460E-9590-1398104674CE}"/>
                </a:ext>
              </a:extLst>
            </p:cNvPr>
            <p:cNvSpPr txBox="1"/>
            <p:nvPr/>
          </p:nvSpPr>
          <p:spPr>
            <a:xfrm>
              <a:off x="4938385" y="5960774"/>
              <a:ext cx="1512513" cy="6278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Apache Spark pool</a:t>
              </a:r>
            </a:p>
          </p:txBody>
        </p:sp>
        <p:pic>
          <p:nvPicPr>
            <p:cNvPr id="37" name="Graphic 36" descr="This image represents the Azure Synapse Analytics instance that is used in this lab. Here the Apache Spark pool is in focus for this lab.">
              <a:extLst>
                <a:ext uri="{FF2B5EF4-FFF2-40B4-BE49-F238E27FC236}">
                  <a16:creationId xmlns:a16="http://schemas.microsoft.com/office/drawing/2014/main" id="{A6C82AF7-4DD0-40C9-9192-84330A8DF78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366630" y="4974952"/>
              <a:ext cx="898512" cy="898512"/>
            </a:xfrm>
            <a:prstGeom prst="rect">
              <a:avLst/>
            </a:prstGeom>
          </p:spPr>
        </p:pic>
        <p:sp>
          <p:nvSpPr>
            <p:cNvPr id="53" name="TextBox 52" descr="This image represents the Azure Synapse Analytics instance that is used in this lab. Here the Apache Spark pool is in focus for this lab.">
              <a:extLst>
                <a:ext uri="{FF2B5EF4-FFF2-40B4-BE49-F238E27FC236}">
                  <a16:creationId xmlns:a16="http://schemas.microsoft.com/office/drawing/2014/main" id="{B5B7B500-5B8A-4CFA-9BCD-FAF5B5C00E9F}"/>
                </a:ext>
              </a:extLst>
            </p:cNvPr>
            <p:cNvSpPr txBox="1"/>
            <p:nvPr/>
          </p:nvSpPr>
          <p:spPr>
            <a:xfrm>
              <a:off x="2019504" y="6410411"/>
              <a:ext cx="5227133" cy="461665"/>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altLang="en-US" sz="1200" b="0" i="0" u="none" strike="noStrike" kern="1200" cap="none" spc="0" normalizeH="0" baseline="0" noProof="0" dirty="0">
                  <a:ln>
                    <a:noFill/>
                  </a:ln>
                  <a:solidFill>
                    <a:srgbClr val="000041">
                      <a:lumMod val="50000"/>
                      <a:lumOff val="50000"/>
                    </a:srgbClr>
                  </a:solidFill>
                  <a:effectLst/>
                  <a:uLnTx/>
                  <a:uFillTx/>
                  <a:latin typeface="SFMono-Regular"/>
                  <a:ea typeface="+mn-ea"/>
                  <a:cs typeface="+mn-cs"/>
                </a:rPr>
                <a:t>asagaworkspace&lt;unique_suffix&gt;</a:t>
              </a:r>
              <a:r>
                <a:rPr kumimoji="0" lang="en-US" altLang="en-US" sz="1200" b="0" i="0" u="none" strike="noStrike" kern="1200" cap="none" spc="0" normalizeH="0" baseline="0" noProof="0" dirty="0">
                  <a:ln>
                    <a:noFill/>
                  </a:ln>
                  <a:solidFill>
                    <a:srgbClr val="000041">
                      <a:lumMod val="50000"/>
                      <a:lumOff val="50000"/>
                    </a:srgbClr>
                  </a:solidFill>
                  <a:effectLst/>
                  <a:uLnTx/>
                  <a:uFillTx/>
                  <a:latin typeface="Segoe UI"/>
                  <a:ea typeface="+mn-ea"/>
                  <a:cs typeface="+mn-cs"/>
                </a:rPr>
                <a:t> </a:t>
              </a:r>
              <a:endParaRPr kumimoji="0" lang="en-US" altLang="en-US" sz="1200" b="0" i="0" u="none" strike="noStrike" kern="1200" cap="none" spc="0" normalizeH="0" baseline="0" noProof="0" dirty="0">
                <a:ln>
                  <a:noFill/>
                </a:ln>
                <a:solidFill>
                  <a:srgbClr val="000041">
                    <a:lumMod val="50000"/>
                    <a:lumOff val="50000"/>
                  </a:srgbClr>
                </a:solidFill>
                <a:effectLst/>
                <a:uLnTx/>
                <a:uFillTx/>
                <a:latin typeface="Arial" panose="020B0604020202020204" pitchFamily="34" charset="0"/>
                <a:ea typeface="+mn-ea"/>
                <a:cs typeface="+mn-cs"/>
              </a:endParaRPr>
            </a:p>
          </p:txBody>
        </p:sp>
        <p:pic>
          <p:nvPicPr>
            <p:cNvPr id="65" name="Graphic 64" descr="This image represents the Azure Synapse Analytics instance that is used in this lab. Here the Apache Spark pool is in focus for this lab.">
              <a:extLst>
                <a:ext uri="{FF2B5EF4-FFF2-40B4-BE49-F238E27FC236}">
                  <a16:creationId xmlns:a16="http://schemas.microsoft.com/office/drawing/2014/main" id="{165A09FB-6C99-4C3E-9AFF-15E899D60A0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030988" y="4927866"/>
              <a:ext cx="958020" cy="958020"/>
            </a:xfrm>
            <a:prstGeom prst="rect">
              <a:avLst/>
            </a:prstGeom>
          </p:spPr>
        </p:pic>
        <p:sp>
          <p:nvSpPr>
            <p:cNvPr id="66" name="TextBox 65" descr="This image represents the Azure Synapse Analytics instance that is used in this lab. Here the Apache Spark pool is in focus for this lab.">
              <a:extLst>
                <a:ext uri="{FF2B5EF4-FFF2-40B4-BE49-F238E27FC236}">
                  <a16:creationId xmlns:a16="http://schemas.microsoft.com/office/drawing/2014/main" id="{7F095356-E31A-4E03-9313-54F7485826B8}"/>
                </a:ext>
              </a:extLst>
            </p:cNvPr>
            <p:cNvSpPr txBox="1"/>
            <p:nvPr/>
          </p:nvSpPr>
          <p:spPr>
            <a:xfrm>
              <a:off x="6753741" y="5960774"/>
              <a:ext cx="1512513" cy="6278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Pipelines and</a:t>
              </a:r>
              <a:b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b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Dataflows</a:t>
              </a:r>
            </a:p>
          </p:txBody>
        </p:sp>
        <p:sp>
          <p:nvSpPr>
            <p:cNvPr id="68" name="TextBox 67" descr="This image represents the Azure Synapse Analytics instance that is used in this lab. Here the Apache Spark pool is in focus for this lab.">
              <a:extLst>
                <a:ext uri="{FF2B5EF4-FFF2-40B4-BE49-F238E27FC236}">
                  <a16:creationId xmlns:a16="http://schemas.microsoft.com/office/drawing/2014/main" id="{F073FF03-ED3E-4B62-B680-85F404C46F3C}"/>
                </a:ext>
              </a:extLst>
            </p:cNvPr>
            <p:cNvSpPr txBox="1"/>
            <p:nvPr/>
          </p:nvSpPr>
          <p:spPr>
            <a:xfrm>
              <a:off x="39429" y="5126983"/>
              <a:ext cx="982096" cy="7940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Azure Synapse Analytics</a:t>
              </a:r>
            </a:p>
          </p:txBody>
        </p:sp>
        <p:sp>
          <p:nvSpPr>
            <p:cNvPr id="69" name="TextBox 68" descr="This image represents the Azure Synapse Analytics instance that is used in this lab. Here the Apache Spark pool is in focus for this lab.">
              <a:extLst>
                <a:ext uri="{FF2B5EF4-FFF2-40B4-BE49-F238E27FC236}">
                  <a16:creationId xmlns:a16="http://schemas.microsoft.com/office/drawing/2014/main" id="{5105474E-0B88-4587-84F2-76F7A8795F95}"/>
                </a:ext>
              </a:extLst>
            </p:cNvPr>
            <p:cNvSpPr txBox="1"/>
            <p:nvPr/>
          </p:nvSpPr>
          <p:spPr>
            <a:xfrm>
              <a:off x="3078604" y="5974987"/>
              <a:ext cx="1706872" cy="6278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Built-In Serverless SQL Pool</a:t>
              </a:r>
            </a:p>
          </p:txBody>
        </p:sp>
        <p:pic>
          <p:nvPicPr>
            <p:cNvPr id="11" name="Graphic 10" descr="This image represents the Azure Synapse Analytics instance that is used in this lab. Here the Apache Spark pool is in focus for this lab.">
              <a:extLst>
                <a:ext uri="{FF2B5EF4-FFF2-40B4-BE49-F238E27FC236}">
                  <a16:creationId xmlns:a16="http://schemas.microsoft.com/office/drawing/2014/main" id="{8BEBBC4F-94C8-444C-96B2-2DB7F8C48D7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458385" y="4906208"/>
              <a:ext cx="441550" cy="441550"/>
            </a:xfrm>
            <a:prstGeom prst="rect">
              <a:avLst/>
            </a:prstGeom>
          </p:spPr>
        </p:pic>
        <p:pic>
          <p:nvPicPr>
            <p:cNvPr id="12" name="Graphic 11" descr="This image represents the Azure Synapse Analytics instance that is used in this lab. Here the Apache Spark pool is in focus for this lab.">
              <a:extLst>
                <a:ext uri="{FF2B5EF4-FFF2-40B4-BE49-F238E27FC236}">
                  <a16:creationId xmlns:a16="http://schemas.microsoft.com/office/drawing/2014/main" id="{67E0E579-CE7F-4BC1-BE0B-6971129C620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152115" y="4927987"/>
              <a:ext cx="441550" cy="441550"/>
            </a:xfrm>
            <a:prstGeom prst="rect">
              <a:avLst/>
            </a:prstGeom>
          </p:spPr>
        </p:pic>
        <p:pic>
          <p:nvPicPr>
            <p:cNvPr id="13" name="Graphic 12" descr="This image represents the Azure Synapse Analytics instance that is used in this lab. Here the Apache Spark pool is in focus for this lab.">
              <a:extLst>
                <a:ext uri="{FF2B5EF4-FFF2-40B4-BE49-F238E27FC236}">
                  <a16:creationId xmlns:a16="http://schemas.microsoft.com/office/drawing/2014/main" id="{B4D18610-A89A-4708-AAFC-072B2B54CC0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810213" y="4935977"/>
              <a:ext cx="441550" cy="441550"/>
            </a:xfrm>
            <a:prstGeom prst="rect">
              <a:avLst/>
            </a:prstGeom>
          </p:spPr>
        </p:pic>
      </p:grpSp>
      <p:grpSp>
        <p:nvGrpSpPr>
          <p:cNvPr id="2" name="Group 1">
            <a:extLst>
              <a:ext uri="{FF2B5EF4-FFF2-40B4-BE49-F238E27FC236}">
                <a16:creationId xmlns:a16="http://schemas.microsoft.com/office/drawing/2014/main" id="{BC864308-6025-4DF0-9B85-3AED66869EBD}"/>
              </a:ext>
              <a:ext uri="{C183D7F6-B498-43B3-948B-1728B52AA6E4}">
                <adec:decorative xmlns:adec="http://schemas.microsoft.com/office/drawing/2017/decorative" val="1"/>
              </a:ext>
            </a:extLst>
          </p:cNvPr>
          <p:cNvGrpSpPr/>
          <p:nvPr/>
        </p:nvGrpSpPr>
        <p:grpSpPr>
          <a:xfrm>
            <a:off x="4544194" y="98660"/>
            <a:ext cx="7483082" cy="6337992"/>
            <a:chOff x="4544194" y="98660"/>
            <a:chExt cx="7483082" cy="6337992"/>
          </a:xfrm>
        </p:grpSpPr>
        <p:sp>
          <p:nvSpPr>
            <p:cNvPr id="30" name="Rectangle: Rounded Corners 29">
              <a:extLst>
                <a:ext uri="{FF2B5EF4-FFF2-40B4-BE49-F238E27FC236}">
                  <a16:creationId xmlns:a16="http://schemas.microsoft.com/office/drawing/2014/main" id="{BC18A304-3D58-4CC0-9295-CF7C70BF3704}"/>
                </a:ext>
                <a:ext uri="{C183D7F6-B498-43B3-948B-1728B52AA6E4}">
                  <adec:decorative xmlns:adec="http://schemas.microsoft.com/office/drawing/2017/decorative" val="1"/>
                </a:ext>
              </a:extLst>
            </p:cNvPr>
            <p:cNvSpPr/>
            <p:nvPr/>
          </p:nvSpPr>
          <p:spPr bwMode="auto">
            <a:xfrm>
              <a:off x="9241825" y="1166712"/>
              <a:ext cx="2502102" cy="1403634"/>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 name="Rectangle: Rounded Corners 6">
              <a:extLst>
                <a:ext uri="{FF2B5EF4-FFF2-40B4-BE49-F238E27FC236}">
                  <a16:creationId xmlns:a16="http://schemas.microsoft.com/office/drawing/2014/main" id="{1ED03555-D4DE-4356-9AEF-DBBD70BA685F}"/>
                </a:ext>
                <a:ext uri="{C183D7F6-B498-43B3-948B-1728B52AA6E4}">
                  <adec:decorative xmlns:adec="http://schemas.microsoft.com/office/drawing/2017/decorative" val="1"/>
                </a:ext>
              </a:extLst>
            </p:cNvPr>
            <p:cNvSpPr/>
            <p:nvPr/>
          </p:nvSpPr>
          <p:spPr bwMode="auto">
            <a:xfrm>
              <a:off x="10078434" y="1644914"/>
              <a:ext cx="1473200" cy="629705"/>
            </a:xfrm>
            <a:prstGeom prst="roundRect">
              <a:avLst/>
            </a:prstGeom>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Cluster</a:t>
              </a:r>
            </a:p>
          </p:txBody>
        </p:sp>
        <p:pic>
          <p:nvPicPr>
            <p:cNvPr id="15" name="Graphic 14">
              <a:extLst>
                <a:ext uri="{FF2B5EF4-FFF2-40B4-BE49-F238E27FC236}">
                  <a16:creationId xmlns:a16="http://schemas.microsoft.com/office/drawing/2014/main" id="{5C77708E-8CCD-4361-942E-4DB112B217DB}"/>
                </a:ext>
                <a:ext uri="{C183D7F6-B498-43B3-948B-1728B52AA6E4}">
                  <adec:decorative xmlns:adec="http://schemas.microsoft.com/office/drawing/2017/decorative" val="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842421" y="853809"/>
              <a:ext cx="1105958" cy="1105958"/>
            </a:xfrm>
            <a:prstGeom prst="rect">
              <a:avLst/>
            </a:prstGeom>
          </p:spPr>
        </p:pic>
        <p:grpSp>
          <p:nvGrpSpPr>
            <p:cNvPr id="26" name="Group 25">
              <a:extLst>
                <a:ext uri="{FF2B5EF4-FFF2-40B4-BE49-F238E27FC236}">
                  <a16:creationId xmlns:a16="http://schemas.microsoft.com/office/drawing/2014/main" id="{5A4AE0B2-9B1F-4D97-9FF9-A3DC1ED9AEA1}"/>
                </a:ext>
                <a:ext uri="{C183D7F6-B498-43B3-948B-1728B52AA6E4}">
                  <adec:decorative xmlns:adec="http://schemas.microsoft.com/office/drawing/2017/decorative" val="1"/>
                </a:ext>
              </a:extLst>
            </p:cNvPr>
            <p:cNvGrpSpPr/>
            <p:nvPr/>
          </p:nvGrpSpPr>
          <p:grpSpPr>
            <a:xfrm>
              <a:off x="10220481" y="3007345"/>
              <a:ext cx="1345759" cy="1873222"/>
              <a:chOff x="8905868" y="1504070"/>
              <a:chExt cx="1345759" cy="1873222"/>
            </a:xfrm>
          </p:grpSpPr>
          <p:cxnSp>
            <p:nvCxnSpPr>
              <p:cNvPr id="18" name="Straight Connector 17">
                <a:extLst>
                  <a:ext uri="{FF2B5EF4-FFF2-40B4-BE49-F238E27FC236}">
                    <a16:creationId xmlns:a16="http://schemas.microsoft.com/office/drawing/2014/main" id="{96244371-76D4-4F88-93CA-588765309F4F}"/>
                  </a:ext>
                </a:extLst>
              </p:cNvPr>
              <p:cNvCxnSpPr/>
              <p:nvPr/>
            </p:nvCxnSpPr>
            <p:spPr>
              <a:xfrm>
                <a:off x="9474200" y="2515127"/>
                <a:ext cx="0" cy="55297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E095611-0B18-406C-B4F8-AF90F19AAE75}"/>
                  </a:ext>
                </a:extLst>
              </p:cNvPr>
              <p:cNvCxnSpPr/>
              <p:nvPr/>
            </p:nvCxnSpPr>
            <p:spPr>
              <a:xfrm>
                <a:off x="9464490" y="3068106"/>
                <a:ext cx="423333"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25" name="Graphic 24">
                <a:extLst>
                  <a:ext uri="{FF2B5EF4-FFF2-40B4-BE49-F238E27FC236}">
                    <a16:creationId xmlns:a16="http://schemas.microsoft.com/office/drawing/2014/main" id="{F7B5FB66-1BEE-4426-A606-BB87C47AE2E8}"/>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657902" y="2783567"/>
                <a:ext cx="593725" cy="593725"/>
              </a:xfrm>
              <a:prstGeom prst="rect">
                <a:avLst/>
              </a:prstGeom>
            </p:spPr>
          </p:pic>
          <p:pic>
            <p:nvPicPr>
              <p:cNvPr id="14" name="Graphic 13">
                <a:extLst>
                  <a:ext uri="{FF2B5EF4-FFF2-40B4-BE49-F238E27FC236}">
                    <a16:creationId xmlns:a16="http://schemas.microsoft.com/office/drawing/2014/main" id="{1172B4E0-28D1-4E47-A5F2-18C85F8B666E}"/>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905868" y="1504070"/>
                <a:ext cx="1230147" cy="1230147"/>
              </a:xfrm>
              <a:prstGeom prst="rect">
                <a:avLst/>
              </a:prstGeom>
            </p:spPr>
          </p:pic>
        </p:grpSp>
        <p:sp>
          <p:nvSpPr>
            <p:cNvPr id="39" name="TextBox 38">
              <a:extLst>
                <a:ext uri="{FF2B5EF4-FFF2-40B4-BE49-F238E27FC236}">
                  <a16:creationId xmlns:a16="http://schemas.microsoft.com/office/drawing/2014/main" id="{47185EAC-F159-48C9-AF2D-8E1AF1B5809C}"/>
                </a:ext>
                <a:ext uri="{C183D7F6-B498-43B3-948B-1728B52AA6E4}">
                  <adec:decorative xmlns:adec="http://schemas.microsoft.com/office/drawing/2017/decorative" val="1"/>
                </a:ext>
              </a:extLst>
            </p:cNvPr>
            <p:cNvSpPr txBox="1"/>
            <p:nvPr/>
          </p:nvSpPr>
          <p:spPr>
            <a:xfrm>
              <a:off x="7809207" y="1017050"/>
              <a:ext cx="1105958" cy="6278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Azure Databricks</a:t>
              </a:r>
            </a:p>
          </p:txBody>
        </p:sp>
        <p:pic>
          <p:nvPicPr>
            <p:cNvPr id="54" name="Picture 53">
              <a:extLst>
                <a:ext uri="{FF2B5EF4-FFF2-40B4-BE49-F238E27FC236}">
                  <a16:creationId xmlns:a16="http://schemas.microsoft.com/office/drawing/2014/main" id="{4D75F59D-04FC-4E8B-8F41-F49D629CF859}"/>
                </a:ext>
                <a:ext uri="{C183D7F6-B498-43B3-948B-1728B52AA6E4}">
                  <adec:decorative xmlns:adec="http://schemas.microsoft.com/office/drawing/2017/decorative" val="1"/>
                </a:ext>
              </a:extLst>
            </p:cNvPr>
            <p:cNvPicPr>
              <a:picLocks noChangeAspect="1"/>
            </p:cNvPicPr>
            <p:nvPr/>
          </p:nvPicPr>
          <p:blipFill>
            <a:blip r:embed="rId21"/>
            <a:stretch>
              <a:fillRect/>
            </a:stretch>
          </p:blipFill>
          <p:spPr>
            <a:xfrm>
              <a:off x="10478582" y="5343980"/>
              <a:ext cx="883920" cy="670560"/>
            </a:xfrm>
            <a:prstGeom prst="rect">
              <a:avLst/>
            </a:prstGeom>
          </p:spPr>
        </p:pic>
        <p:sp>
          <p:nvSpPr>
            <p:cNvPr id="56" name="TextBox 55">
              <a:extLst>
                <a:ext uri="{FF2B5EF4-FFF2-40B4-BE49-F238E27FC236}">
                  <a16:creationId xmlns:a16="http://schemas.microsoft.com/office/drawing/2014/main" id="{379CDCF9-8D96-4806-9176-BBA48CA1B046}"/>
                </a:ext>
                <a:ext uri="{C183D7F6-B498-43B3-948B-1728B52AA6E4}">
                  <adec:decorative xmlns:adec="http://schemas.microsoft.com/office/drawing/2017/decorative" val="1"/>
                </a:ext>
              </a:extLst>
            </p:cNvPr>
            <p:cNvSpPr txBox="1"/>
            <p:nvPr/>
          </p:nvSpPr>
          <p:spPr>
            <a:xfrm>
              <a:off x="10288113" y="5974987"/>
              <a:ext cx="1512513" cy="461665"/>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Power BI</a:t>
              </a:r>
            </a:p>
          </p:txBody>
        </p:sp>
        <p:cxnSp>
          <p:nvCxnSpPr>
            <p:cNvPr id="57" name="Straight Connector 56">
              <a:extLst>
                <a:ext uri="{FF2B5EF4-FFF2-40B4-BE49-F238E27FC236}">
                  <a16:creationId xmlns:a16="http://schemas.microsoft.com/office/drawing/2014/main" id="{E5B7609D-2FEF-4679-BDFB-2F02C0435CA1}"/>
                </a:ext>
                <a:ext uri="{C183D7F6-B498-43B3-948B-1728B52AA6E4}">
                  <adec:decorative xmlns:adec="http://schemas.microsoft.com/office/drawing/2017/decorative" val="1"/>
                </a:ext>
              </a:extLst>
            </p:cNvPr>
            <p:cNvCxnSpPr>
              <a:cxnSpLocks/>
            </p:cNvCxnSpPr>
            <p:nvPr/>
          </p:nvCxnSpPr>
          <p:spPr>
            <a:xfrm>
              <a:off x="8525775" y="5664200"/>
              <a:ext cx="1967101" cy="0"/>
            </a:xfrm>
            <a:prstGeom prst="line">
              <a:avLst/>
            </a:prstGeom>
            <a:ln>
              <a:solidFill>
                <a:schemeClr val="tx1"/>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5F0C30E7-5E08-4FF9-8FAB-170BD83357D2}"/>
                </a:ext>
                <a:ext uri="{C183D7F6-B498-43B3-948B-1728B52AA6E4}">
                  <adec:decorative xmlns:adec="http://schemas.microsoft.com/office/drawing/2017/decorative" val="1"/>
                </a:ext>
              </a:extLst>
            </p:cNvPr>
            <p:cNvSpPr txBox="1"/>
            <p:nvPr/>
          </p:nvSpPr>
          <p:spPr>
            <a:xfrm>
              <a:off x="10514763" y="4726064"/>
              <a:ext cx="1512513" cy="461665"/>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SourceDB</a:t>
              </a:r>
            </a:p>
          </p:txBody>
        </p:sp>
        <p:sp>
          <p:nvSpPr>
            <p:cNvPr id="63" name="TextBox 62">
              <a:extLst>
                <a:ext uri="{FF2B5EF4-FFF2-40B4-BE49-F238E27FC236}">
                  <a16:creationId xmlns:a16="http://schemas.microsoft.com/office/drawing/2014/main" id="{F3075D42-901B-4337-9975-7560A7CD7F20}"/>
                </a:ext>
                <a:ext uri="{C183D7F6-B498-43B3-948B-1728B52AA6E4}">
                  <adec:decorative xmlns:adec="http://schemas.microsoft.com/office/drawing/2017/decorative" val="1"/>
                </a:ext>
              </a:extLst>
            </p:cNvPr>
            <p:cNvSpPr txBox="1"/>
            <p:nvPr/>
          </p:nvSpPr>
          <p:spPr>
            <a:xfrm>
              <a:off x="9771010" y="2739991"/>
              <a:ext cx="2016186" cy="461665"/>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altLang="en-US" sz="1200" b="0" i="0" u="none" strike="noStrike" kern="1200" cap="none" spc="0" normalizeH="0" baseline="0" noProof="0" dirty="0">
                  <a:ln>
                    <a:noFill/>
                  </a:ln>
                  <a:solidFill>
                    <a:srgbClr val="000041">
                      <a:lumMod val="50000"/>
                      <a:lumOff val="50000"/>
                    </a:srgbClr>
                  </a:solidFill>
                  <a:effectLst/>
                  <a:uLnTx/>
                  <a:uFillTx/>
                  <a:latin typeface="SFMono-Regular"/>
                  <a:ea typeface="+mn-ea"/>
                  <a:cs typeface="+mn-cs"/>
                </a:rPr>
                <a:t>dp203sql&lt;unique_suffix&gt;</a:t>
              </a:r>
              <a:r>
                <a:rPr kumimoji="0" lang="en-US" altLang="en-US" sz="1200" b="0" i="0" u="none" strike="noStrike" kern="1200" cap="none" spc="0" normalizeH="0" baseline="0" noProof="0" dirty="0">
                  <a:ln>
                    <a:noFill/>
                  </a:ln>
                  <a:solidFill>
                    <a:srgbClr val="000041">
                      <a:lumMod val="50000"/>
                      <a:lumOff val="50000"/>
                    </a:srgbClr>
                  </a:solidFill>
                  <a:effectLst/>
                  <a:uLnTx/>
                  <a:uFillTx/>
                  <a:latin typeface="Segoe UI"/>
                  <a:ea typeface="+mn-ea"/>
                  <a:cs typeface="+mn-cs"/>
                </a:rPr>
                <a:t> </a:t>
              </a:r>
              <a:endParaRPr kumimoji="0" lang="en-US" altLang="en-US" sz="1200" b="0" i="0" u="none" strike="noStrike" kern="1200" cap="none" spc="0" normalizeH="0" baseline="0" noProof="0" dirty="0">
                <a:ln>
                  <a:noFill/>
                </a:ln>
                <a:solidFill>
                  <a:srgbClr val="000041">
                    <a:lumMod val="50000"/>
                    <a:lumOff val="50000"/>
                  </a:srgbClr>
                </a:solidFill>
                <a:effectLst/>
                <a:uLnTx/>
                <a:uFillTx/>
                <a:latin typeface="Arial" panose="020B0604020202020204" pitchFamily="34" charset="0"/>
                <a:ea typeface="+mn-ea"/>
                <a:cs typeface="+mn-cs"/>
              </a:endParaRPr>
            </a:p>
          </p:txBody>
        </p:sp>
        <p:sp>
          <p:nvSpPr>
            <p:cNvPr id="60" name="Rectangle 59">
              <a:extLst>
                <a:ext uri="{FF2B5EF4-FFF2-40B4-BE49-F238E27FC236}">
                  <a16:creationId xmlns:a16="http://schemas.microsoft.com/office/drawing/2014/main" id="{45430CF3-276A-444B-AE1E-565C7CBE14E1}"/>
                </a:ext>
                <a:ext uri="{C183D7F6-B498-43B3-948B-1728B52AA6E4}">
                  <adec:decorative xmlns:adec="http://schemas.microsoft.com/office/drawing/2017/decorative" val="1"/>
                </a:ext>
              </a:extLst>
            </p:cNvPr>
            <p:cNvSpPr/>
            <p:nvPr/>
          </p:nvSpPr>
          <p:spPr bwMode="auto">
            <a:xfrm>
              <a:off x="9783532" y="2769200"/>
              <a:ext cx="2153002" cy="3604361"/>
            </a:xfrm>
            <a:prstGeom prst="rect">
              <a:avLst/>
            </a:prstGeom>
            <a:solidFill>
              <a:schemeClr val="accent6">
                <a:lumMod val="90000"/>
                <a:alpha val="7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4" name="Rectangle 43">
              <a:extLst>
                <a:ext uri="{FF2B5EF4-FFF2-40B4-BE49-F238E27FC236}">
                  <a16:creationId xmlns:a16="http://schemas.microsoft.com/office/drawing/2014/main" id="{CE8A2AFA-4703-42D9-87D6-EB4684AE31D5}"/>
                </a:ext>
                <a:ext uri="{C183D7F6-B498-43B3-948B-1728B52AA6E4}">
                  <adec:decorative xmlns:adec="http://schemas.microsoft.com/office/drawing/2017/decorative" val="1"/>
                </a:ext>
              </a:extLst>
            </p:cNvPr>
            <p:cNvSpPr/>
            <p:nvPr/>
          </p:nvSpPr>
          <p:spPr bwMode="auto">
            <a:xfrm>
              <a:off x="7913241" y="684164"/>
              <a:ext cx="3907890" cy="1980938"/>
            </a:xfrm>
            <a:prstGeom prst="rect">
              <a:avLst/>
            </a:prstGeom>
            <a:solidFill>
              <a:schemeClr val="accent6">
                <a:lumMod val="90000"/>
                <a:alpha val="7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52" name="Group 51">
              <a:extLst>
                <a:ext uri="{FF2B5EF4-FFF2-40B4-BE49-F238E27FC236}">
                  <a16:creationId xmlns:a16="http://schemas.microsoft.com/office/drawing/2014/main" id="{553D518F-DF6F-4468-80E8-D3160098402E}"/>
                </a:ext>
                <a:ext uri="{C183D7F6-B498-43B3-948B-1728B52AA6E4}">
                  <adec:decorative xmlns:adec="http://schemas.microsoft.com/office/drawing/2017/decorative" val="1"/>
                </a:ext>
              </a:extLst>
            </p:cNvPr>
            <p:cNvGrpSpPr/>
            <p:nvPr/>
          </p:nvGrpSpPr>
          <p:grpSpPr>
            <a:xfrm>
              <a:off x="4544194" y="98660"/>
              <a:ext cx="3444814" cy="1261065"/>
              <a:chOff x="4544194" y="98660"/>
              <a:chExt cx="3444814" cy="1261065"/>
            </a:xfrm>
          </p:grpSpPr>
          <p:grpSp>
            <p:nvGrpSpPr>
              <p:cNvPr id="55" name="Group 54">
                <a:extLst>
                  <a:ext uri="{FF2B5EF4-FFF2-40B4-BE49-F238E27FC236}">
                    <a16:creationId xmlns:a16="http://schemas.microsoft.com/office/drawing/2014/main" id="{EC6153F8-AB95-4D7B-9CB3-89046D49AE1D}"/>
                  </a:ext>
                </a:extLst>
              </p:cNvPr>
              <p:cNvGrpSpPr/>
              <p:nvPr/>
            </p:nvGrpSpPr>
            <p:grpSpPr>
              <a:xfrm>
                <a:off x="4544194" y="98660"/>
                <a:ext cx="3167476" cy="1150340"/>
                <a:chOff x="4544194" y="98660"/>
                <a:chExt cx="3167476" cy="1150340"/>
              </a:xfrm>
            </p:grpSpPr>
            <p:sp>
              <p:nvSpPr>
                <p:cNvPr id="74" name="Rectangle: Rounded Corners 73">
                  <a:extLst>
                    <a:ext uri="{FF2B5EF4-FFF2-40B4-BE49-F238E27FC236}">
                      <a16:creationId xmlns:a16="http://schemas.microsoft.com/office/drawing/2014/main" id="{13D4F4D1-130F-47D5-ACAD-F6BA3E2245D5}"/>
                    </a:ext>
                  </a:extLst>
                </p:cNvPr>
                <p:cNvSpPr/>
                <p:nvPr/>
              </p:nvSpPr>
              <p:spPr bwMode="auto">
                <a:xfrm>
                  <a:off x="5293998" y="348566"/>
                  <a:ext cx="2385153" cy="900434"/>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5" name="TextBox 74">
                  <a:extLst>
                    <a:ext uri="{FF2B5EF4-FFF2-40B4-BE49-F238E27FC236}">
                      <a16:creationId xmlns:a16="http://schemas.microsoft.com/office/drawing/2014/main" id="{78B120C5-6ECC-437F-B1DC-42409D904B09}"/>
                    </a:ext>
                  </a:extLst>
                </p:cNvPr>
                <p:cNvSpPr txBox="1"/>
                <p:nvPr/>
              </p:nvSpPr>
              <p:spPr>
                <a:xfrm>
                  <a:off x="4544194" y="742776"/>
                  <a:ext cx="1105958" cy="461665"/>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GB"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CosmosDB</a:t>
                  </a:r>
                </a:p>
              </p:txBody>
            </p:sp>
            <p:pic>
              <p:nvPicPr>
                <p:cNvPr id="76" name="グラフィックス 618">
                  <a:extLst>
                    <a:ext uri="{FF2B5EF4-FFF2-40B4-BE49-F238E27FC236}">
                      <a16:creationId xmlns:a16="http://schemas.microsoft.com/office/drawing/2014/main" id="{DFB60061-7052-4823-8628-12A2BF9B25B2}"/>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4707541" y="98660"/>
                  <a:ext cx="813045" cy="813045"/>
                </a:xfrm>
                <a:prstGeom prst="rect">
                  <a:avLst/>
                </a:prstGeom>
              </p:spPr>
            </p:pic>
            <p:sp>
              <p:nvSpPr>
                <p:cNvPr id="77" name="Rectangle 76">
                  <a:extLst>
                    <a:ext uri="{FF2B5EF4-FFF2-40B4-BE49-F238E27FC236}">
                      <a16:creationId xmlns:a16="http://schemas.microsoft.com/office/drawing/2014/main" id="{912B12A3-E9DF-46E5-A070-5017E690D69E}"/>
                    </a:ext>
                  </a:extLst>
                </p:cNvPr>
                <p:cNvSpPr/>
                <p:nvPr/>
              </p:nvSpPr>
              <p:spPr>
                <a:xfrm>
                  <a:off x="5813499" y="745117"/>
                  <a:ext cx="1083053" cy="258532"/>
                </a:xfrm>
                <a:prstGeom prst="rect">
                  <a:avLst/>
                </a:prstGeom>
              </p:spPr>
              <p:txBody>
                <a:bodyPr wrap="none">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altLang="en-US" sz="1200" b="0" i="0" u="none" strike="noStrike" kern="1200" cap="none" spc="0" normalizeH="0" baseline="0" noProof="0" dirty="0">
                      <a:ln>
                        <a:noFill/>
                      </a:ln>
                      <a:solidFill>
                        <a:srgbClr val="24292E"/>
                      </a:solidFill>
                      <a:effectLst/>
                      <a:uLnTx/>
                      <a:uFillTx/>
                      <a:latin typeface="SFMono-Regular"/>
                      <a:ea typeface="+mn-ea"/>
                      <a:cs typeface="+mn-cs"/>
                    </a:rPr>
                    <a:t>Campaign Info</a:t>
                  </a:r>
                </a:p>
              </p:txBody>
            </p:sp>
            <p:sp>
              <p:nvSpPr>
                <p:cNvPr id="78" name="TextBox 77">
                  <a:extLst>
                    <a:ext uri="{FF2B5EF4-FFF2-40B4-BE49-F238E27FC236}">
                      <a16:creationId xmlns:a16="http://schemas.microsoft.com/office/drawing/2014/main" id="{681EF238-3BF5-4323-A840-47BB92EB3AF0}"/>
                    </a:ext>
                  </a:extLst>
                </p:cNvPr>
                <p:cNvSpPr txBox="1"/>
                <p:nvPr/>
              </p:nvSpPr>
              <p:spPr>
                <a:xfrm>
                  <a:off x="5466375" y="334630"/>
                  <a:ext cx="2245295" cy="461665"/>
                </a:xfrm>
                <a:prstGeom prst="rect">
                  <a:avLst/>
                </a:prstGeom>
                <a:noFill/>
              </p:spPr>
              <p:txBody>
                <a:bodyPr wrap="none" lIns="182880" tIns="146304" rIns="182880" bIns="146304" rtlCol="0">
                  <a:spAutoFit/>
                </a:bodyPr>
                <a:lstStyle>
                  <a:defPPr>
                    <a:defRPr lang="en-US"/>
                  </a:defPPr>
                  <a:lvl1pPr>
                    <a:lnSpc>
                      <a:spcPct val="90000"/>
                    </a:lnSpc>
                    <a:spcAft>
                      <a:spcPts val="600"/>
                    </a:spcAft>
                    <a:defRPr sz="1200">
                      <a:solidFill>
                        <a:schemeClr val="accent3">
                          <a:lumMod val="50000"/>
                          <a:lumOff val="50000"/>
                        </a:schemeClr>
                      </a:solidFill>
                      <a:latin typeface="SFMono-Regular"/>
                    </a:defRPr>
                  </a:lvl1p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altLang="en-US" sz="1200" b="0" i="0" u="none" strike="noStrike" kern="1200" cap="none" spc="0" normalizeH="0" baseline="0" noProof="0" dirty="0">
                      <a:ln>
                        <a:noFill/>
                      </a:ln>
                      <a:solidFill>
                        <a:srgbClr val="000041">
                          <a:lumMod val="50000"/>
                          <a:lumOff val="50000"/>
                        </a:srgbClr>
                      </a:solidFill>
                      <a:effectLst/>
                      <a:uLnTx/>
                      <a:uFillTx/>
                      <a:latin typeface="SFMono-Regular"/>
                      <a:ea typeface="+mn-ea"/>
                      <a:cs typeface="+mn-cs"/>
                    </a:rPr>
                    <a:t>asacosmosdb&lt;unique_suffix&gt; </a:t>
                  </a:r>
                </a:p>
              </p:txBody>
            </p:sp>
          </p:grpSp>
          <p:sp>
            <p:nvSpPr>
              <p:cNvPr id="59" name="Rectangle 58">
                <a:extLst>
                  <a:ext uri="{FF2B5EF4-FFF2-40B4-BE49-F238E27FC236}">
                    <a16:creationId xmlns:a16="http://schemas.microsoft.com/office/drawing/2014/main" id="{73783D15-930B-4D66-88E8-F631EC4FE87B}"/>
                  </a:ext>
                </a:extLst>
              </p:cNvPr>
              <p:cNvSpPr/>
              <p:nvPr/>
            </p:nvSpPr>
            <p:spPr bwMode="auto">
              <a:xfrm>
                <a:off x="4602242" y="98661"/>
                <a:ext cx="3386766" cy="1261064"/>
              </a:xfrm>
              <a:prstGeom prst="rect">
                <a:avLst/>
              </a:prstGeom>
              <a:solidFill>
                <a:schemeClr val="accent6">
                  <a:lumMod val="90000"/>
                  <a:alpha val="7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Tree>
    <p:extLst>
      <p:ext uri="{BB962C8B-B14F-4D97-AF65-F5344CB8AC3E}">
        <p14:creationId xmlns:p14="http://schemas.microsoft.com/office/powerpoint/2010/main" val="372027110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6947-3F02-48BF-A456-13B4C0FFCF7F}"/>
              </a:ext>
            </a:extLst>
          </p:cNvPr>
          <p:cNvSpPr>
            <a:spLocks noGrp="1"/>
          </p:cNvSpPr>
          <p:nvPr>
            <p:ph type="title"/>
          </p:nvPr>
        </p:nvSpPr>
        <p:spPr/>
        <p:txBody>
          <a:bodyPr/>
          <a:lstStyle/>
          <a:p>
            <a:r>
              <a:rPr lang="en-US" spc="-49" dirty="0">
                <a:ln w="3175">
                  <a:noFill/>
                </a:ln>
                <a:latin typeface="Segoe UI Semibold"/>
                <a:ea typeface="+mn-ea"/>
                <a:cs typeface="Segoe UI" pitchFamily="34" charset="0"/>
              </a:rPr>
              <a:t>Lab review</a:t>
            </a:r>
          </a:p>
        </p:txBody>
      </p:sp>
      <p:pic>
        <p:nvPicPr>
          <p:cNvPr id="35" name="Picture 34" descr="Icon of a circle with four bars on the circumference">
            <a:extLst>
              <a:ext uri="{FF2B5EF4-FFF2-40B4-BE49-F238E27FC236}">
                <a16:creationId xmlns:a16="http://schemas.microsoft.com/office/drawing/2014/main" id="{49C12F78-C6AF-487D-9F7C-2415CA5705D4}"/>
              </a:ext>
            </a:extLst>
          </p:cNvPr>
          <p:cNvPicPr>
            <a:picLocks noChangeAspect="1"/>
          </p:cNvPicPr>
          <p:nvPr/>
        </p:nvPicPr>
        <p:blipFill>
          <a:blip r:embed="rId3"/>
          <a:stretch>
            <a:fillRect/>
          </a:stretch>
        </p:blipFill>
        <p:spPr>
          <a:xfrm>
            <a:off x="418644" y="1395537"/>
            <a:ext cx="933776" cy="933776"/>
          </a:xfrm>
          <a:prstGeom prst="rect">
            <a:avLst/>
          </a:prstGeom>
        </p:spPr>
      </p:pic>
      <p:sp>
        <p:nvSpPr>
          <p:cNvPr id="3" name="TextBox 2">
            <a:extLst>
              <a:ext uri="{FF2B5EF4-FFF2-40B4-BE49-F238E27FC236}">
                <a16:creationId xmlns:a16="http://schemas.microsoft.com/office/drawing/2014/main" id="{4EA0743C-930A-461C-88C6-2B2DEF2FC81E}"/>
              </a:ext>
            </a:extLst>
          </p:cNvPr>
          <p:cNvSpPr txBox="1">
            <a:spLocks/>
          </p:cNvSpPr>
          <p:nvPr/>
        </p:nvSpPr>
        <p:spPr>
          <a:xfrm>
            <a:off x="1683972" y="1462638"/>
            <a:ext cx="10089385" cy="738664"/>
          </a:xfrm>
          <a:prstGeom prst="rect">
            <a:avLst/>
          </a:prstGeom>
          <a:noFill/>
        </p:spPr>
        <p:txBody>
          <a:bodyPr wrap="square" lIns="0" tIns="0" rIns="0" bIns="0" rtlCol="0">
            <a:spAutoFit/>
          </a:bodyPr>
          <a:lstStyle/>
          <a:p>
            <a:pPr>
              <a:spcAft>
                <a:spcPts val="588"/>
              </a:spcAft>
            </a:pPr>
            <a:r>
              <a:rPr lang="en-US" sz="2400" dirty="0">
                <a:solidFill>
                  <a:srgbClr val="000000"/>
                </a:solidFill>
                <a:latin typeface="Segoe UI"/>
              </a:rPr>
              <a:t>Q01 – Which command is used to analyze parquet files and infer schema’s using the Spark Engine?</a:t>
            </a:r>
          </a:p>
        </p:txBody>
      </p:sp>
      <p:cxnSp>
        <p:nvCxnSpPr>
          <p:cNvPr id="12" name="Straight Connector 11">
            <a:extLst>
              <a:ext uri="{FF2B5EF4-FFF2-40B4-BE49-F238E27FC236}">
                <a16:creationId xmlns:a16="http://schemas.microsoft.com/office/drawing/2014/main" id="{FD0DB161-2430-4E74-85D4-CADDE9B112FA}"/>
              </a:ext>
              <a:ext uri="{C183D7F6-B498-43B3-948B-1728B52AA6E4}">
                <adec:decorative xmlns:adec="http://schemas.microsoft.com/office/drawing/2017/decorative" val="1"/>
              </a:ext>
            </a:extLst>
          </p:cNvPr>
          <p:cNvCxnSpPr>
            <a:cxnSpLocks/>
          </p:cNvCxnSpPr>
          <p:nvPr/>
        </p:nvCxnSpPr>
        <p:spPr>
          <a:xfrm>
            <a:off x="1667082" y="2828743"/>
            <a:ext cx="1010027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descr="Icon of a magnifying glass showing a chart">
            <a:extLst>
              <a:ext uri="{FF2B5EF4-FFF2-40B4-BE49-F238E27FC236}">
                <a16:creationId xmlns:a16="http://schemas.microsoft.com/office/drawing/2014/main" id="{8407BE21-0655-4246-8CA0-0F7E6D25D98E}"/>
              </a:ext>
            </a:extLst>
          </p:cNvPr>
          <p:cNvPicPr>
            <a:picLocks noChangeAspect="1"/>
          </p:cNvPicPr>
          <p:nvPr/>
        </p:nvPicPr>
        <p:blipFill>
          <a:blip r:embed="rId4"/>
          <a:stretch>
            <a:fillRect/>
          </a:stretch>
        </p:blipFill>
        <p:spPr>
          <a:xfrm>
            <a:off x="432089" y="2983704"/>
            <a:ext cx="933776" cy="933776"/>
          </a:xfrm>
          <a:prstGeom prst="rect">
            <a:avLst/>
          </a:prstGeom>
        </p:spPr>
      </p:pic>
      <p:sp>
        <p:nvSpPr>
          <p:cNvPr id="14" name="TextBox 13">
            <a:extLst>
              <a:ext uri="{FF2B5EF4-FFF2-40B4-BE49-F238E27FC236}">
                <a16:creationId xmlns:a16="http://schemas.microsoft.com/office/drawing/2014/main" id="{D0E84749-73DC-41BD-AD65-C56662692F15}"/>
              </a:ext>
            </a:extLst>
          </p:cNvPr>
          <p:cNvSpPr txBox="1">
            <a:spLocks/>
          </p:cNvSpPr>
          <p:nvPr/>
        </p:nvSpPr>
        <p:spPr>
          <a:xfrm>
            <a:off x="1655903" y="2983704"/>
            <a:ext cx="9847754" cy="1107996"/>
          </a:xfrm>
          <a:prstGeom prst="rect">
            <a:avLst/>
          </a:prstGeom>
          <a:noFill/>
        </p:spPr>
        <p:txBody>
          <a:bodyPr wrap="square" lIns="0" tIns="0" rIns="0" bIns="0" rtlCol="0">
            <a:spAutoFit/>
          </a:bodyPr>
          <a:lstStyle/>
          <a:p>
            <a:pPr>
              <a:spcAft>
                <a:spcPts val="588"/>
              </a:spcAft>
            </a:pPr>
            <a:r>
              <a:rPr lang="en-US" sz="2400" dirty="0">
                <a:solidFill>
                  <a:srgbClr val="000000"/>
                </a:solidFill>
                <a:latin typeface="Segoe UI"/>
              </a:rPr>
              <a:t>Q02 – </a:t>
            </a:r>
            <a:r>
              <a:rPr lang="en-US" sz="2400" dirty="0">
                <a:solidFill>
                  <a:srgbClr val="000000"/>
                </a:solidFill>
                <a:latin typeface="Segoe UI (Body)"/>
              </a:rPr>
              <a:t>What is an option to you query JSON files using the SQL syntax in an Apache S</a:t>
            </a:r>
            <a:r>
              <a:rPr lang="en-US" sz="2400" dirty="0">
                <a:solidFill>
                  <a:srgbClr val="000000"/>
                </a:solidFill>
                <a:latin typeface="Segoe UI"/>
              </a:rPr>
              <a:t>park Notebook connected to a Spark Pool in Azure Synapse Analytics?</a:t>
            </a:r>
            <a:r>
              <a:rPr lang="en-GB" sz="2400" dirty="0">
                <a:solidFill>
                  <a:srgbClr val="000000"/>
                </a:solidFill>
                <a:latin typeface="Segoe UI"/>
              </a:rPr>
              <a:t> </a:t>
            </a:r>
            <a:endParaRPr lang="en-GB" sz="2400" dirty="0">
              <a:solidFill>
                <a:srgbClr val="0078D3"/>
              </a:solidFill>
              <a:latin typeface="Segoe UI"/>
            </a:endParaRPr>
          </a:p>
        </p:txBody>
      </p:sp>
      <p:cxnSp>
        <p:nvCxnSpPr>
          <p:cNvPr id="16" name="Straight Connector 15">
            <a:extLst>
              <a:ext uri="{FF2B5EF4-FFF2-40B4-BE49-F238E27FC236}">
                <a16:creationId xmlns:a16="http://schemas.microsoft.com/office/drawing/2014/main" id="{B1FA285B-4D66-48DC-A941-7C74625B8A52}"/>
              </a:ext>
              <a:ext uri="{C183D7F6-B498-43B3-948B-1728B52AA6E4}">
                <adec:decorative xmlns:adec="http://schemas.microsoft.com/office/drawing/2017/decorative" val="1"/>
              </a:ext>
            </a:extLst>
          </p:cNvPr>
          <p:cNvCxnSpPr>
            <a:cxnSpLocks/>
          </p:cNvCxnSpPr>
          <p:nvPr/>
        </p:nvCxnSpPr>
        <p:spPr>
          <a:xfrm>
            <a:off x="1655903" y="5013132"/>
            <a:ext cx="1010027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a globe">
            <a:extLst>
              <a:ext uri="{FF2B5EF4-FFF2-40B4-BE49-F238E27FC236}">
                <a16:creationId xmlns:a16="http://schemas.microsoft.com/office/drawing/2014/main" id="{521678B2-67A1-43CE-B45E-9502F0806D5C}"/>
              </a:ext>
            </a:extLst>
          </p:cNvPr>
          <p:cNvPicPr>
            <a:picLocks noChangeAspect="1"/>
          </p:cNvPicPr>
          <p:nvPr/>
        </p:nvPicPr>
        <p:blipFill>
          <a:blip r:embed="rId5"/>
          <a:stretch>
            <a:fillRect/>
          </a:stretch>
        </p:blipFill>
        <p:spPr>
          <a:xfrm>
            <a:off x="420138" y="5192593"/>
            <a:ext cx="932282" cy="932282"/>
          </a:xfrm>
          <a:prstGeom prst="rect">
            <a:avLst/>
          </a:prstGeom>
        </p:spPr>
      </p:pic>
      <p:sp>
        <p:nvSpPr>
          <p:cNvPr id="15" name="TextBox 14">
            <a:extLst>
              <a:ext uri="{FF2B5EF4-FFF2-40B4-BE49-F238E27FC236}">
                <a16:creationId xmlns:a16="http://schemas.microsoft.com/office/drawing/2014/main" id="{A44031F8-9467-4CC8-B37B-A13B3259D790}"/>
              </a:ext>
            </a:extLst>
          </p:cNvPr>
          <p:cNvSpPr txBox="1">
            <a:spLocks/>
          </p:cNvSpPr>
          <p:nvPr/>
        </p:nvSpPr>
        <p:spPr>
          <a:xfrm>
            <a:off x="1655903" y="5192593"/>
            <a:ext cx="10089385" cy="738664"/>
          </a:xfrm>
          <a:prstGeom prst="rect">
            <a:avLst/>
          </a:prstGeom>
          <a:noFill/>
        </p:spPr>
        <p:txBody>
          <a:bodyPr wrap="square" lIns="0" tIns="0" rIns="0" bIns="0" rtlCol="0">
            <a:spAutoFit/>
          </a:bodyPr>
          <a:lstStyle/>
          <a:p>
            <a:pPr>
              <a:spcAft>
                <a:spcPts val="588"/>
              </a:spcAft>
            </a:pPr>
            <a:r>
              <a:rPr lang="en-US" sz="2400" dirty="0">
                <a:solidFill>
                  <a:srgbClr val="000000"/>
                </a:solidFill>
                <a:latin typeface="Segoe UI"/>
              </a:rPr>
              <a:t>Q03 – </a:t>
            </a:r>
            <a:r>
              <a:rPr lang="en-GB" sz="2400" dirty="0">
                <a:solidFill>
                  <a:srgbClr val="000000"/>
                </a:solidFill>
                <a:latin typeface="Segoe UI"/>
              </a:rPr>
              <a:t>How do you set the language of a cell in an Apache Spark Notebook?</a:t>
            </a:r>
            <a:endParaRPr lang="en-US" sz="2400" dirty="0">
              <a:solidFill>
                <a:srgbClr val="0078D3"/>
              </a:solidFill>
              <a:latin typeface="Segoe UI"/>
            </a:endParaRPr>
          </a:p>
        </p:txBody>
      </p:sp>
      <p:pic>
        <p:nvPicPr>
          <p:cNvPr id="4" name="Picture 4">
            <a:extLst>
              <a:ext uri="{FF2B5EF4-FFF2-40B4-BE49-F238E27FC236}">
                <a16:creationId xmlns:a16="http://schemas.microsoft.com/office/drawing/2014/main" id="{2B167418-5B0A-4224-8CBC-4C0FF5A5D0AB}"/>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02167" y="1354667"/>
            <a:ext cx="952500" cy="952500"/>
          </a:xfrm>
          <a:prstGeom prst="rect">
            <a:avLst/>
          </a:prstGeom>
        </p:spPr>
      </p:pic>
      <p:pic>
        <p:nvPicPr>
          <p:cNvPr id="5" name="Picture 5">
            <a:extLst>
              <a:ext uri="{FF2B5EF4-FFF2-40B4-BE49-F238E27FC236}">
                <a16:creationId xmlns:a16="http://schemas.microsoft.com/office/drawing/2014/main" id="{C1497580-5396-4041-B419-6E982578A255}"/>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33917" y="2984500"/>
            <a:ext cx="952500" cy="952500"/>
          </a:xfrm>
          <a:prstGeom prst="rect">
            <a:avLst/>
          </a:prstGeom>
        </p:spPr>
      </p:pic>
      <p:pic>
        <p:nvPicPr>
          <p:cNvPr id="6" name="Picture 8">
            <a:extLst>
              <a:ext uri="{FF2B5EF4-FFF2-40B4-BE49-F238E27FC236}">
                <a16:creationId xmlns:a16="http://schemas.microsoft.com/office/drawing/2014/main" id="{89B669F4-EA1F-46D4-9101-F063718B54D9}"/>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12750" y="5169958"/>
            <a:ext cx="952500" cy="952500"/>
          </a:xfrm>
          <a:prstGeom prst="rect">
            <a:avLst/>
          </a:prstGeom>
        </p:spPr>
      </p:pic>
    </p:spTree>
    <p:extLst>
      <p:ext uri="{BB962C8B-B14F-4D97-AF65-F5344CB8AC3E}">
        <p14:creationId xmlns:p14="http://schemas.microsoft.com/office/powerpoint/2010/main" val="150552934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6947-3F02-48BF-A456-13B4C0FFCF7F}"/>
              </a:ext>
            </a:extLst>
          </p:cNvPr>
          <p:cNvSpPr>
            <a:spLocks noGrp="1"/>
          </p:cNvSpPr>
          <p:nvPr>
            <p:ph type="title"/>
          </p:nvPr>
        </p:nvSpPr>
        <p:spPr/>
        <p:txBody>
          <a:bodyPr/>
          <a:lstStyle/>
          <a:p>
            <a:r>
              <a:rPr lang="en-US" sz="2800" spc="-49" dirty="0">
                <a:ln w="3175">
                  <a:noFill/>
                </a:ln>
                <a:latin typeface="Segoe UI Semibold"/>
                <a:ea typeface="+mn-ea"/>
                <a:cs typeface="Segoe UI" pitchFamily="34" charset="0"/>
              </a:rPr>
              <a:t>Module summary</a:t>
            </a:r>
          </a:p>
        </p:txBody>
      </p:sp>
      <p:sp>
        <p:nvSpPr>
          <p:cNvPr id="8" name="Text Placeholder 2">
            <a:extLst>
              <a:ext uri="{FF2B5EF4-FFF2-40B4-BE49-F238E27FC236}">
                <a16:creationId xmlns:a16="http://schemas.microsoft.com/office/drawing/2014/main" id="{99B8738A-801B-4FBC-9C3F-43FD6E51C7EB}"/>
              </a:ext>
            </a:extLst>
          </p:cNvPr>
          <p:cNvSpPr txBox="1">
            <a:spLocks/>
          </p:cNvSpPr>
          <p:nvPr/>
        </p:nvSpPr>
        <p:spPr>
          <a:xfrm>
            <a:off x="418644" y="1184604"/>
            <a:ext cx="11354714" cy="338554"/>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SzPct val="100000"/>
            </a:pPr>
            <a:r>
              <a:rPr lang="en-US" sz="2200" spc="0" dirty="0">
                <a:latin typeface="Segoe UI"/>
              </a:rPr>
              <a:t>In this module, you have learned about:</a:t>
            </a:r>
          </a:p>
        </p:txBody>
      </p:sp>
      <p:sp>
        <p:nvSpPr>
          <p:cNvPr id="6" name="Rectangle 5">
            <a:extLst>
              <a:ext uri="{FF2B5EF4-FFF2-40B4-BE49-F238E27FC236}">
                <a16:creationId xmlns:a16="http://schemas.microsoft.com/office/drawing/2014/main" id="{3ECE64AC-5614-4F8D-829D-B13045CF6C7F}"/>
              </a:ext>
            </a:extLst>
          </p:cNvPr>
          <p:cNvSpPr/>
          <p:nvPr/>
        </p:nvSpPr>
        <p:spPr bwMode="auto">
          <a:xfrm>
            <a:off x="418641" y="1785972"/>
            <a:ext cx="5579312" cy="1120531"/>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pPr defTabSz="914367"/>
            <a:r>
              <a:rPr lang="en-GB" sz="2000" dirty="0">
                <a:solidFill>
                  <a:srgbClr val="FFFFFF"/>
                </a:solidFill>
                <a:latin typeface="Segoe UI Semibold"/>
                <a:cs typeface="Segoe UI Semilight"/>
              </a:rPr>
              <a:t>Azure Synapse Analytics</a:t>
            </a:r>
            <a:endParaRPr lang="en-US" sz="2000" dirty="0">
              <a:solidFill>
                <a:srgbClr val="FFFFFF"/>
              </a:solidFill>
              <a:latin typeface="Segoe UI Semibold"/>
              <a:cs typeface="Segoe UI Semilight"/>
            </a:endParaRPr>
          </a:p>
        </p:txBody>
      </p:sp>
      <p:sp>
        <p:nvSpPr>
          <p:cNvPr id="7" name="Rectangle 6">
            <a:extLst>
              <a:ext uri="{FF2B5EF4-FFF2-40B4-BE49-F238E27FC236}">
                <a16:creationId xmlns:a16="http://schemas.microsoft.com/office/drawing/2014/main" id="{B29E5092-D847-435E-827A-D6EB09E28F51}"/>
              </a:ext>
            </a:extLst>
          </p:cNvPr>
          <p:cNvSpPr/>
          <p:nvPr/>
        </p:nvSpPr>
        <p:spPr bwMode="auto">
          <a:xfrm>
            <a:off x="6158699" y="1785972"/>
            <a:ext cx="5575762" cy="1120531"/>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pPr defTabSz="914367"/>
            <a:r>
              <a:rPr lang="en-US" sz="2000" dirty="0">
                <a:solidFill>
                  <a:srgbClr val="FFFFFF"/>
                </a:solidFill>
                <a:latin typeface="Segoe UI Semibold"/>
                <a:cs typeface="Segoe UI Semilight"/>
              </a:rPr>
              <a:t>Apache Spark Notebooks</a:t>
            </a:r>
          </a:p>
        </p:txBody>
      </p:sp>
      <p:sp>
        <p:nvSpPr>
          <p:cNvPr id="9" name="Rectangle 8">
            <a:extLst>
              <a:ext uri="{FF2B5EF4-FFF2-40B4-BE49-F238E27FC236}">
                <a16:creationId xmlns:a16="http://schemas.microsoft.com/office/drawing/2014/main" id="{DC3E30FF-8E44-47F8-B6E0-3AC4C738CE48}"/>
              </a:ext>
            </a:extLst>
          </p:cNvPr>
          <p:cNvSpPr/>
          <p:nvPr/>
        </p:nvSpPr>
        <p:spPr bwMode="auto">
          <a:xfrm>
            <a:off x="407750" y="3075758"/>
            <a:ext cx="3694366" cy="1120531"/>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pPr defTabSz="914367"/>
            <a:r>
              <a:rPr lang="en-US" sz="2000" dirty="0">
                <a:solidFill>
                  <a:srgbClr val="FFFFFF"/>
                </a:solidFill>
                <a:latin typeface="Segoe UI Semibold"/>
                <a:cs typeface="Segoe UI Semilight"/>
              </a:rPr>
              <a:t>Integration of SQL and Spark</a:t>
            </a:r>
          </a:p>
        </p:txBody>
      </p:sp>
      <p:sp>
        <p:nvSpPr>
          <p:cNvPr id="10" name="Rectangle 9">
            <a:extLst>
              <a:ext uri="{FF2B5EF4-FFF2-40B4-BE49-F238E27FC236}">
                <a16:creationId xmlns:a16="http://schemas.microsoft.com/office/drawing/2014/main" id="{870D9263-5A49-4AB9-80C0-B10DF3F2440C}"/>
              </a:ext>
            </a:extLst>
          </p:cNvPr>
          <p:cNvSpPr/>
          <p:nvPr/>
        </p:nvSpPr>
        <p:spPr bwMode="auto">
          <a:xfrm>
            <a:off x="4243371" y="3075757"/>
            <a:ext cx="3694366" cy="1120531"/>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pPr defTabSz="914367"/>
            <a:r>
              <a:rPr lang="en-US" sz="2000" dirty="0">
                <a:solidFill>
                  <a:srgbClr val="FFFFFF"/>
                </a:solidFill>
                <a:latin typeface="Segoe UI Semibold"/>
                <a:cs typeface="Segoe UI Semilight"/>
              </a:rPr>
              <a:t>DataFrames</a:t>
            </a:r>
          </a:p>
        </p:txBody>
      </p:sp>
      <p:sp>
        <p:nvSpPr>
          <p:cNvPr id="3" name="Rectangle 2">
            <a:extLst>
              <a:ext uri="{FF2B5EF4-FFF2-40B4-BE49-F238E27FC236}">
                <a16:creationId xmlns:a16="http://schemas.microsoft.com/office/drawing/2014/main" id="{103A33A5-F8FE-41DD-A0F9-14D199688F98}"/>
              </a:ext>
            </a:extLst>
          </p:cNvPr>
          <p:cNvSpPr/>
          <p:nvPr/>
        </p:nvSpPr>
        <p:spPr bwMode="auto">
          <a:xfrm>
            <a:off x="8078992" y="3075759"/>
            <a:ext cx="3694366" cy="1120531"/>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pPr defTabSz="914367"/>
            <a:r>
              <a:rPr lang="en-US" sz="2000" dirty="0">
                <a:solidFill>
                  <a:srgbClr val="FFFFFF"/>
                </a:solidFill>
                <a:latin typeface="Segoe UI Semibold"/>
                <a:cs typeface="Segoe UI Semilight"/>
              </a:rPr>
              <a:t>Apache Spark Architecture</a:t>
            </a:r>
          </a:p>
        </p:txBody>
      </p:sp>
      <p:sp>
        <p:nvSpPr>
          <p:cNvPr id="11" name="Text Placeholder 2">
            <a:extLst>
              <a:ext uri="{FF2B5EF4-FFF2-40B4-BE49-F238E27FC236}">
                <a16:creationId xmlns:a16="http://schemas.microsoft.com/office/drawing/2014/main" id="{3C50BD9E-2ED8-4A14-A507-7CCFBCC91E76}"/>
              </a:ext>
            </a:extLst>
          </p:cNvPr>
          <p:cNvSpPr txBox="1">
            <a:spLocks/>
          </p:cNvSpPr>
          <p:nvPr/>
        </p:nvSpPr>
        <p:spPr>
          <a:xfrm>
            <a:off x="418644" y="4501564"/>
            <a:ext cx="11354714" cy="1474763"/>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367">
              <a:spcAft>
                <a:spcPts val="686"/>
              </a:spcAft>
            </a:pPr>
            <a:r>
              <a:rPr lang="en-US" spc="0" dirty="0">
                <a:solidFill>
                  <a:srgbClr val="0078D3"/>
                </a:solidFill>
                <a:latin typeface="Segoe UI Semibold"/>
                <a:cs typeface="Segoe UI Semilight"/>
              </a:rPr>
              <a:t>Next steps</a:t>
            </a:r>
          </a:p>
          <a:p>
            <a:pPr defTabSz="914367"/>
            <a:r>
              <a:rPr lang="en-GB" sz="2200" spc="0" dirty="0">
                <a:latin typeface="Segoe UI"/>
              </a:rPr>
              <a:t>After the course, consider visiting  [</a:t>
            </a:r>
            <a:r>
              <a:rPr lang="en-GB" sz="2200" spc="0" dirty="0">
                <a:latin typeface="Segoe UI"/>
                <a:hlinkClick r:id="rId3"/>
              </a:rPr>
              <a:t>Azure Apache Spark for Azure Synapse Analytics</a:t>
            </a:r>
            <a:r>
              <a:rPr lang="en-GB" sz="2200" spc="0" dirty="0">
                <a:latin typeface="Segoe UI"/>
              </a:rPr>
              <a:t>]. The Apache Spark in Azure Synapse Analytics provides an overview of how Apache Spark is integrated with Azure Synapse Analytics. </a:t>
            </a:r>
          </a:p>
        </p:txBody>
      </p:sp>
    </p:spTree>
    <p:extLst>
      <p:ext uri="{BB962C8B-B14F-4D97-AF65-F5344CB8AC3E}">
        <p14:creationId xmlns:p14="http://schemas.microsoft.com/office/powerpoint/2010/main" val="259089723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36141-2B25-4869-98FC-05F1F9B20C06}"/>
              </a:ext>
            </a:extLst>
          </p:cNvPr>
          <p:cNvSpPr>
            <a:spLocks noGrp="1"/>
          </p:cNvSpPr>
          <p:nvPr>
            <p:ph type="title"/>
          </p:nvPr>
        </p:nvSpPr>
        <p:spPr/>
        <p:txBody>
          <a:bodyPr>
            <a:normAutofit fontScale="90000"/>
          </a:bodyPr>
          <a:lstStyle/>
          <a:p>
            <a:r>
              <a:rPr lang="en-US" dirty="0"/>
              <a:t>Closing slide</a:t>
            </a:r>
            <a:endParaRPr lang="en-IN" dirty="0"/>
          </a:p>
        </p:txBody>
      </p:sp>
    </p:spTree>
    <p:extLst>
      <p:ext uri="{BB962C8B-B14F-4D97-AF65-F5344CB8AC3E}">
        <p14:creationId xmlns:p14="http://schemas.microsoft.com/office/powerpoint/2010/main" val="4292661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DB1E87C-4723-4ECE-8C35-5D8DB4F9F771}"/>
              </a:ext>
            </a:extLst>
          </p:cNvPr>
          <p:cNvSpPr>
            <a:spLocks noGrp="1"/>
          </p:cNvSpPr>
          <p:nvPr>
            <p:ph type="title"/>
          </p:nvPr>
        </p:nvSpPr>
        <p:spPr/>
        <p:txBody>
          <a:bodyPr/>
          <a:lstStyle/>
          <a:p>
            <a:r>
              <a:rPr lang="en-US" sz="2800" spc="-50" dirty="0">
                <a:ln w="3175">
                  <a:noFill/>
                </a:ln>
                <a:latin typeface="Segoe UI Semibold"/>
                <a:ea typeface="+mn-ea"/>
                <a:cs typeface="Segoe UI" pitchFamily="34" charset="0"/>
              </a:rPr>
              <a:t>Agenda</a:t>
            </a:r>
            <a:endParaRPr lang="en-IN" sz="2800" spc="-50" dirty="0">
              <a:ln w="3175">
                <a:noFill/>
              </a:ln>
              <a:latin typeface="Segoe UI Semibold"/>
              <a:ea typeface="+mn-ea"/>
              <a:cs typeface="Segoe UI" pitchFamily="34" charset="0"/>
            </a:endParaRPr>
          </a:p>
        </p:txBody>
      </p:sp>
      <p:pic>
        <p:nvPicPr>
          <p:cNvPr id="59" name="Picture 58" descr="Icon of a security lock">
            <a:extLst>
              <a:ext uri="{FF2B5EF4-FFF2-40B4-BE49-F238E27FC236}">
                <a16:creationId xmlns:a16="http://schemas.microsoft.com/office/drawing/2014/main" id="{D71242E1-9ED7-4DB0-AE41-ACAEFD98D2EA}"/>
              </a:ext>
            </a:extLst>
          </p:cNvPr>
          <p:cNvPicPr>
            <a:picLocks noChangeAspect="1"/>
          </p:cNvPicPr>
          <p:nvPr/>
        </p:nvPicPr>
        <p:blipFill>
          <a:blip r:embed="rId3"/>
          <a:stretch>
            <a:fillRect/>
          </a:stretch>
        </p:blipFill>
        <p:spPr>
          <a:xfrm>
            <a:off x="424805" y="1307026"/>
            <a:ext cx="933776" cy="933776"/>
          </a:xfrm>
          <a:prstGeom prst="rect">
            <a:avLst/>
          </a:prstGeom>
        </p:spPr>
      </p:pic>
      <p:pic>
        <p:nvPicPr>
          <p:cNvPr id="2" name="Picture 2">
            <a:extLst>
              <a:ext uri="{FF2B5EF4-FFF2-40B4-BE49-F238E27FC236}">
                <a16:creationId xmlns:a16="http://schemas.microsoft.com/office/drawing/2014/main" id="{197470F2-59F8-4064-A59B-88F32D938B42}"/>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07458" y="1285875"/>
            <a:ext cx="952500" cy="952500"/>
          </a:xfrm>
          <a:prstGeom prst="rect">
            <a:avLst/>
          </a:prstGeom>
        </p:spPr>
      </p:pic>
      <p:sp>
        <p:nvSpPr>
          <p:cNvPr id="30" name="TextBox 29">
            <a:extLst>
              <a:ext uri="{FF2B5EF4-FFF2-40B4-BE49-F238E27FC236}">
                <a16:creationId xmlns:a16="http://schemas.microsoft.com/office/drawing/2014/main" id="{FEB625CA-EC87-44C2-9BCF-5472AF365B3E}"/>
              </a:ext>
            </a:extLst>
          </p:cNvPr>
          <p:cNvSpPr txBox="1"/>
          <p:nvPr/>
        </p:nvSpPr>
        <p:spPr>
          <a:xfrm>
            <a:off x="1750163" y="1403836"/>
            <a:ext cx="10023194" cy="738664"/>
          </a:xfrm>
          <a:prstGeom prst="rect">
            <a:avLst/>
          </a:prstGeom>
          <a:noFill/>
        </p:spPr>
        <p:txBody>
          <a:bodyPr wrap="square" lIns="0" tIns="0" rIns="0" bIns="0" rtlCol="0" anchor="ctr">
            <a:spAutoFit/>
          </a:bodyPr>
          <a:lstStyle/>
          <a:p>
            <a:pPr defTabSz="914367">
              <a:defRPr/>
            </a:pPr>
            <a:r>
              <a:rPr lang="en-US" sz="2400" dirty="0">
                <a:solidFill>
                  <a:srgbClr val="000000"/>
                </a:solidFill>
                <a:latin typeface="Segoe UI"/>
              </a:rPr>
              <a:t>Lesson 01 – </a:t>
            </a:r>
            <a:r>
              <a:rPr lang="en-GB" sz="2400" dirty="0">
                <a:solidFill>
                  <a:srgbClr val="000000"/>
                </a:solidFill>
                <a:latin typeface="Segoe UI"/>
              </a:rPr>
              <a:t>Understand big data engineering with Apache Spark in Azure Synapse Analytics</a:t>
            </a:r>
            <a:endParaRPr lang="en-US" sz="2400" dirty="0">
              <a:solidFill>
                <a:srgbClr val="000000"/>
              </a:solidFill>
              <a:latin typeface="Segoe UI"/>
            </a:endParaRPr>
          </a:p>
        </p:txBody>
      </p:sp>
      <p:cxnSp>
        <p:nvCxnSpPr>
          <p:cNvPr id="42" name="Straight Connector 41">
            <a:extLst>
              <a:ext uri="{FF2B5EF4-FFF2-40B4-BE49-F238E27FC236}">
                <a16:creationId xmlns:a16="http://schemas.microsoft.com/office/drawing/2014/main" id="{6273DA94-8CD8-4FC7-8BC2-FAA1F114D703}"/>
              </a:ext>
              <a:ext uri="{C183D7F6-B498-43B3-948B-1728B52AA6E4}">
                <adec:decorative xmlns:adec="http://schemas.microsoft.com/office/drawing/2017/decorative" val="1"/>
              </a:ext>
            </a:extLst>
          </p:cNvPr>
          <p:cNvCxnSpPr>
            <a:cxnSpLocks/>
          </p:cNvCxnSpPr>
          <p:nvPr/>
        </p:nvCxnSpPr>
        <p:spPr>
          <a:xfrm>
            <a:off x="1765533" y="2296492"/>
            <a:ext cx="100231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1" name="Picture 60" descr="Icon of a key">
            <a:extLst>
              <a:ext uri="{FF2B5EF4-FFF2-40B4-BE49-F238E27FC236}">
                <a16:creationId xmlns:a16="http://schemas.microsoft.com/office/drawing/2014/main" id="{22F06705-FA22-4465-9A33-537B18EC07D5}"/>
              </a:ext>
            </a:extLst>
          </p:cNvPr>
          <p:cNvPicPr>
            <a:picLocks noChangeAspect="1"/>
          </p:cNvPicPr>
          <p:nvPr/>
        </p:nvPicPr>
        <p:blipFill>
          <a:blip r:embed="rId5"/>
          <a:stretch>
            <a:fillRect/>
          </a:stretch>
        </p:blipFill>
        <p:spPr>
          <a:xfrm>
            <a:off x="424805" y="2353303"/>
            <a:ext cx="933776" cy="933776"/>
          </a:xfrm>
          <a:prstGeom prst="rect">
            <a:avLst/>
          </a:prstGeom>
        </p:spPr>
      </p:pic>
      <p:sp>
        <p:nvSpPr>
          <p:cNvPr id="27" name="TextBox 26">
            <a:extLst>
              <a:ext uri="{FF2B5EF4-FFF2-40B4-BE49-F238E27FC236}">
                <a16:creationId xmlns:a16="http://schemas.microsoft.com/office/drawing/2014/main" id="{F8FECC32-C532-4F9A-B029-0FE4D94076E0}"/>
              </a:ext>
            </a:extLst>
          </p:cNvPr>
          <p:cNvSpPr txBox="1"/>
          <p:nvPr/>
        </p:nvSpPr>
        <p:spPr>
          <a:xfrm>
            <a:off x="1750163" y="2450486"/>
            <a:ext cx="10023194" cy="738664"/>
          </a:xfrm>
          <a:prstGeom prst="rect">
            <a:avLst/>
          </a:prstGeom>
          <a:noFill/>
        </p:spPr>
        <p:txBody>
          <a:bodyPr wrap="square" lIns="0" tIns="0" rIns="0" bIns="0" rtlCol="0" anchor="ctr">
            <a:spAutoFit/>
          </a:bodyPr>
          <a:lstStyle/>
          <a:p>
            <a:pPr defTabSz="914367">
              <a:defRPr/>
            </a:pPr>
            <a:r>
              <a:rPr lang="en-US" sz="2400" dirty="0">
                <a:solidFill>
                  <a:srgbClr val="000000"/>
                </a:solidFill>
                <a:latin typeface="Segoe UI"/>
              </a:rPr>
              <a:t>Lesson 02 – </a:t>
            </a:r>
            <a:r>
              <a:rPr lang="en-GB" sz="2400" dirty="0">
                <a:solidFill>
                  <a:srgbClr val="000000"/>
                </a:solidFill>
                <a:latin typeface="Segoe UI"/>
              </a:rPr>
              <a:t>Ingest data with Apache Spark notebooks in Azure Synapse Analytics</a:t>
            </a:r>
            <a:endParaRPr lang="en-US" sz="2400" dirty="0">
              <a:solidFill>
                <a:srgbClr val="000000"/>
              </a:solidFill>
              <a:latin typeface="Segoe UI"/>
            </a:endParaRPr>
          </a:p>
        </p:txBody>
      </p:sp>
      <p:cxnSp>
        <p:nvCxnSpPr>
          <p:cNvPr id="43" name="Straight Connector 42">
            <a:extLst>
              <a:ext uri="{FF2B5EF4-FFF2-40B4-BE49-F238E27FC236}">
                <a16:creationId xmlns:a16="http://schemas.microsoft.com/office/drawing/2014/main" id="{07E4B8AB-0F90-46E2-83BA-98904867E3F1}"/>
              </a:ext>
              <a:ext uri="{C183D7F6-B498-43B3-948B-1728B52AA6E4}">
                <adec:decorative xmlns:adec="http://schemas.microsoft.com/office/drawing/2017/decorative" val="1"/>
              </a:ext>
            </a:extLst>
          </p:cNvPr>
          <p:cNvCxnSpPr>
            <a:cxnSpLocks/>
          </p:cNvCxnSpPr>
          <p:nvPr/>
        </p:nvCxnSpPr>
        <p:spPr>
          <a:xfrm>
            <a:off x="1765533" y="3343143"/>
            <a:ext cx="100231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4" name="Picture 63" descr="Icon of four servers">
            <a:extLst>
              <a:ext uri="{FF2B5EF4-FFF2-40B4-BE49-F238E27FC236}">
                <a16:creationId xmlns:a16="http://schemas.microsoft.com/office/drawing/2014/main" id="{333C660F-6CB1-4A7D-AC6F-0061B413FE6B}"/>
              </a:ext>
            </a:extLst>
          </p:cNvPr>
          <p:cNvPicPr>
            <a:picLocks noChangeAspect="1"/>
          </p:cNvPicPr>
          <p:nvPr/>
        </p:nvPicPr>
        <p:blipFill>
          <a:blip r:embed="rId6"/>
          <a:stretch>
            <a:fillRect/>
          </a:stretch>
        </p:blipFill>
        <p:spPr>
          <a:xfrm>
            <a:off x="424805" y="3399580"/>
            <a:ext cx="933776" cy="933776"/>
          </a:xfrm>
          <a:prstGeom prst="rect">
            <a:avLst/>
          </a:prstGeom>
        </p:spPr>
      </p:pic>
      <p:sp>
        <p:nvSpPr>
          <p:cNvPr id="35" name="TextBox 34">
            <a:extLst>
              <a:ext uri="{FF2B5EF4-FFF2-40B4-BE49-F238E27FC236}">
                <a16:creationId xmlns:a16="http://schemas.microsoft.com/office/drawing/2014/main" id="{1AF87809-BA72-4A86-8884-EC3F60158E54}"/>
              </a:ext>
            </a:extLst>
          </p:cNvPr>
          <p:cNvSpPr txBox="1"/>
          <p:nvPr/>
        </p:nvSpPr>
        <p:spPr>
          <a:xfrm>
            <a:off x="1750163" y="3497137"/>
            <a:ext cx="10023194" cy="738664"/>
          </a:xfrm>
          <a:prstGeom prst="rect">
            <a:avLst/>
          </a:prstGeom>
          <a:noFill/>
        </p:spPr>
        <p:txBody>
          <a:bodyPr wrap="square" lIns="0" tIns="0" rIns="0" bIns="0" rtlCol="0" anchor="ctr">
            <a:spAutoFit/>
          </a:bodyPr>
          <a:lstStyle/>
          <a:p>
            <a:pPr defTabSz="914367">
              <a:defRPr/>
            </a:pPr>
            <a:r>
              <a:rPr lang="en-US" sz="2400" dirty="0">
                <a:solidFill>
                  <a:srgbClr val="000000"/>
                </a:solidFill>
                <a:latin typeface="Segoe UI"/>
              </a:rPr>
              <a:t>Lesson 03 – </a:t>
            </a:r>
            <a:r>
              <a:rPr lang="en-GB" sz="2400" dirty="0">
                <a:solidFill>
                  <a:srgbClr val="000000"/>
                </a:solidFill>
                <a:latin typeface="Segoe UI"/>
              </a:rPr>
              <a:t>Transform data with DataFrames in Apache Spark Pools in Azure Synapse Analytics</a:t>
            </a:r>
            <a:endParaRPr lang="en-US" sz="2400" dirty="0">
              <a:solidFill>
                <a:srgbClr val="000000"/>
              </a:solidFill>
              <a:latin typeface="Segoe UI"/>
            </a:endParaRPr>
          </a:p>
        </p:txBody>
      </p:sp>
      <p:cxnSp>
        <p:nvCxnSpPr>
          <p:cNvPr id="44" name="Straight Connector 43">
            <a:extLst>
              <a:ext uri="{FF2B5EF4-FFF2-40B4-BE49-F238E27FC236}">
                <a16:creationId xmlns:a16="http://schemas.microsoft.com/office/drawing/2014/main" id="{C0235C0B-54FA-4734-BFC9-6BD197B7820D}"/>
              </a:ext>
              <a:ext uri="{C183D7F6-B498-43B3-948B-1728B52AA6E4}">
                <adec:decorative xmlns:adec="http://schemas.microsoft.com/office/drawing/2017/decorative" val="1"/>
              </a:ext>
            </a:extLst>
          </p:cNvPr>
          <p:cNvCxnSpPr>
            <a:cxnSpLocks/>
          </p:cNvCxnSpPr>
          <p:nvPr/>
        </p:nvCxnSpPr>
        <p:spPr>
          <a:xfrm>
            <a:off x="1750163" y="4389793"/>
            <a:ext cx="100231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6" name="Picture 65" descr="Icon of a lock pad with a cloud at the centre">
            <a:extLst>
              <a:ext uri="{FF2B5EF4-FFF2-40B4-BE49-F238E27FC236}">
                <a16:creationId xmlns:a16="http://schemas.microsoft.com/office/drawing/2014/main" id="{592CFB5C-4A18-41DE-B362-3FB79363582F}"/>
              </a:ext>
            </a:extLst>
          </p:cNvPr>
          <p:cNvPicPr>
            <a:picLocks noChangeAspect="1"/>
          </p:cNvPicPr>
          <p:nvPr/>
        </p:nvPicPr>
        <p:blipFill>
          <a:blip r:embed="rId7"/>
          <a:stretch>
            <a:fillRect/>
          </a:stretch>
        </p:blipFill>
        <p:spPr>
          <a:xfrm>
            <a:off x="424805" y="4445857"/>
            <a:ext cx="933776" cy="933776"/>
          </a:xfrm>
          <a:prstGeom prst="rect">
            <a:avLst/>
          </a:prstGeom>
        </p:spPr>
      </p:pic>
      <p:sp>
        <p:nvSpPr>
          <p:cNvPr id="53" name="TextBox 52">
            <a:extLst>
              <a:ext uri="{FF2B5EF4-FFF2-40B4-BE49-F238E27FC236}">
                <a16:creationId xmlns:a16="http://schemas.microsoft.com/office/drawing/2014/main" id="{E53EC9F3-F187-4311-B893-109AB3353CFA}"/>
              </a:ext>
            </a:extLst>
          </p:cNvPr>
          <p:cNvSpPr txBox="1"/>
          <p:nvPr/>
        </p:nvSpPr>
        <p:spPr>
          <a:xfrm>
            <a:off x="1750163" y="4543787"/>
            <a:ext cx="10023194" cy="738664"/>
          </a:xfrm>
          <a:prstGeom prst="rect">
            <a:avLst/>
          </a:prstGeom>
          <a:noFill/>
        </p:spPr>
        <p:txBody>
          <a:bodyPr wrap="square" lIns="0" tIns="0" rIns="0" bIns="0" rtlCol="0" anchor="ctr">
            <a:spAutoFit/>
          </a:bodyPr>
          <a:lstStyle/>
          <a:p>
            <a:pPr defTabSz="914367">
              <a:defRPr/>
            </a:pPr>
            <a:r>
              <a:rPr lang="en-US" sz="2400" dirty="0">
                <a:solidFill>
                  <a:srgbClr val="000000"/>
                </a:solidFill>
                <a:latin typeface="Segoe UI"/>
              </a:rPr>
              <a:t>Lesson 04 – </a:t>
            </a:r>
            <a:r>
              <a:rPr lang="en-GB" sz="2400" dirty="0">
                <a:solidFill>
                  <a:srgbClr val="000000"/>
                </a:solidFill>
                <a:latin typeface="Segoe UI"/>
              </a:rPr>
              <a:t>Integrate SQL and Apache Spark pools in Azure Synapse Analytics</a:t>
            </a:r>
            <a:endParaRPr lang="en-US" sz="2400" dirty="0">
              <a:solidFill>
                <a:srgbClr val="000000"/>
              </a:solidFill>
              <a:latin typeface="Segoe UI"/>
            </a:endParaRPr>
          </a:p>
        </p:txBody>
      </p:sp>
      <p:cxnSp>
        <p:nvCxnSpPr>
          <p:cNvPr id="45" name="Straight Connector 44">
            <a:extLst>
              <a:ext uri="{FF2B5EF4-FFF2-40B4-BE49-F238E27FC236}">
                <a16:creationId xmlns:a16="http://schemas.microsoft.com/office/drawing/2014/main" id="{F19B8AC5-C1F5-42BA-92FB-FAD9A752CA9F}"/>
              </a:ext>
              <a:ext uri="{C183D7F6-B498-43B3-948B-1728B52AA6E4}">
                <adec:decorative xmlns:adec="http://schemas.microsoft.com/office/drawing/2017/decorative" val="1"/>
              </a:ext>
            </a:extLst>
          </p:cNvPr>
          <p:cNvCxnSpPr>
            <a:cxnSpLocks/>
          </p:cNvCxnSpPr>
          <p:nvPr/>
        </p:nvCxnSpPr>
        <p:spPr>
          <a:xfrm>
            <a:off x="1765533" y="5436444"/>
            <a:ext cx="100231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 name="Picture 3">
            <a:extLst>
              <a:ext uri="{FF2B5EF4-FFF2-40B4-BE49-F238E27FC236}">
                <a16:creationId xmlns:a16="http://schemas.microsoft.com/office/drawing/2014/main" id="{075E9827-FCAE-4A2B-82A1-0C4811F0D467}"/>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07458" y="2333625"/>
            <a:ext cx="952500" cy="952500"/>
          </a:xfrm>
          <a:prstGeom prst="rect">
            <a:avLst/>
          </a:prstGeom>
        </p:spPr>
      </p:pic>
      <p:pic>
        <p:nvPicPr>
          <p:cNvPr id="4" name="Picture 5">
            <a:extLst>
              <a:ext uri="{FF2B5EF4-FFF2-40B4-BE49-F238E27FC236}">
                <a16:creationId xmlns:a16="http://schemas.microsoft.com/office/drawing/2014/main" id="{B9D825B0-F228-4899-AC2B-80FCFDEBA839}"/>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07458" y="3381375"/>
            <a:ext cx="952500" cy="952500"/>
          </a:xfrm>
          <a:prstGeom prst="rect">
            <a:avLst/>
          </a:prstGeom>
        </p:spPr>
      </p:pic>
      <p:pic>
        <p:nvPicPr>
          <p:cNvPr id="6" name="Picture 6">
            <a:extLst>
              <a:ext uri="{FF2B5EF4-FFF2-40B4-BE49-F238E27FC236}">
                <a16:creationId xmlns:a16="http://schemas.microsoft.com/office/drawing/2014/main" id="{3F2B5A0F-8FF2-4255-860D-CF01CF430306}"/>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07458" y="4429125"/>
            <a:ext cx="952500" cy="952500"/>
          </a:xfrm>
          <a:prstGeom prst="rect">
            <a:avLst/>
          </a:prstGeom>
        </p:spPr>
      </p:pic>
    </p:spTree>
    <p:extLst>
      <p:ext uri="{BB962C8B-B14F-4D97-AF65-F5344CB8AC3E}">
        <p14:creationId xmlns:p14="http://schemas.microsoft.com/office/powerpoint/2010/main" val="166842470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E2133C-F0D4-49B7-AC02-5583583F5017}"/>
              </a:ext>
            </a:extLst>
          </p:cNvPr>
          <p:cNvSpPr>
            <a:spLocks noGrp="1"/>
          </p:cNvSpPr>
          <p:nvPr>
            <p:ph type="title"/>
          </p:nvPr>
        </p:nvSpPr>
        <p:spPr>
          <a:xfrm>
            <a:off x="455995" y="3031455"/>
            <a:ext cx="9078311" cy="795089"/>
          </a:xfrm>
        </p:spPr>
        <p:txBody>
          <a:bodyPr/>
          <a:lstStyle/>
          <a:p>
            <a:pPr lvl="0"/>
            <a:r>
              <a:rPr lang="en-US" dirty="0"/>
              <a:t>Lesson 01: </a:t>
            </a:r>
            <a:r>
              <a:rPr lang="en-GB" dirty="0"/>
              <a:t>Understand big data engineering with Apache Spark in Azure Synapse Analytics</a:t>
            </a:r>
            <a:endParaRPr lang="en-US" dirty="0"/>
          </a:p>
        </p:txBody>
      </p:sp>
      <p:pic>
        <p:nvPicPr>
          <p:cNvPr id="14" name="Picture 13" descr="Icon of a folder">
            <a:extLst>
              <a:ext uri="{FF2B5EF4-FFF2-40B4-BE49-F238E27FC236}">
                <a16:creationId xmlns:a16="http://schemas.microsoft.com/office/drawing/2014/main" id="{25F16475-224C-4983-978B-2E81B832B6C4}"/>
              </a:ext>
            </a:extLst>
          </p:cNvPr>
          <p:cNvPicPr>
            <a:picLocks noChangeAspect="1"/>
          </p:cNvPicPr>
          <p:nvPr/>
        </p:nvPicPr>
        <p:blipFill>
          <a:blip r:embed="rId3"/>
          <a:stretch>
            <a:fillRect/>
          </a:stretch>
        </p:blipFill>
        <p:spPr>
          <a:xfrm>
            <a:off x="10187939" y="2999277"/>
            <a:ext cx="1077870" cy="968256"/>
          </a:xfrm>
          <a:prstGeom prst="rect">
            <a:avLst/>
          </a:prstGeom>
        </p:spPr>
      </p:pic>
    </p:spTree>
    <p:extLst>
      <p:ext uri="{BB962C8B-B14F-4D97-AF65-F5344CB8AC3E}">
        <p14:creationId xmlns:p14="http://schemas.microsoft.com/office/powerpoint/2010/main" val="119041872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p:cNvSpPr>
            <a:spLocks noGrp="1"/>
          </p:cNvSpPr>
          <p:nvPr>
            <p:ph type="title"/>
          </p:nvPr>
        </p:nvSpPr>
        <p:spPr>
          <a:xfrm>
            <a:off x="418644" y="424452"/>
            <a:ext cx="11343820" cy="795089"/>
          </a:xfrm>
        </p:spPr>
        <p:txBody>
          <a:bodyPr/>
          <a:lstStyle/>
          <a:p>
            <a:r>
              <a:rPr lang="en-GB" sz="2800" spc="-50" dirty="0">
                <a:ln w="3175">
                  <a:noFill/>
                </a:ln>
                <a:latin typeface="Segoe UI Semibold"/>
                <a:ea typeface="+mn-ea"/>
                <a:cs typeface="Segoe UI" pitchFamily="34" charset="0"/>
              </a:rPr>
              <a:t>Introduction to big data engineering with Apache Spark in Azure Synapse Analytics</a:t>
            </a:r>
            <a:endParaRPr lang="en-US" sz="2800" spc="-50" dirty="0">
              <a:ln w="3175">
                <a:noFill/>
              </a:ln>
              <a:latin typeface="Segoe UI Semibold"/>
              <a:ea typeface="+mn-ea"/>
              <a:cs typeface="Segoe UI" pitchFamily="34" charset="0"/>
            </a:endParaRPr>
          </a:p>
        </p:txBody>
      </p:sp>
      <p:pic>
        <p:nvPicPr>
          <p:cNvPr id="2050" name="Picture 2" descr="This image provides an overview of the core components of Apache Spark in Azure Synapse Analytics. &#10;&#10;The bottom of the image makes reference to Data Lake and Blob Storage accounts providing the storage component.&#10;&#10;Above this is a YARN layer to provide the resource management layer.&#10;&#10;Above this is the Spark core engine, and above this are optional components such as Spark SQL, SPark MLib and GraphX">
            <a:extLst>
              <a:ext uri="{FF2B5EF4-FFF2-40B4-BE49-F238E27FC236}">
                <a16:creationId xmlns:a16="http://schemas.microsoft.com/office/drawing/2014/main" id="{2884297F-0202-48C5-99AF-B17FDDACAA0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406"/>
          <a:stretch/>
        </p:blipFill>
        <p:spPr bwMode="auto">
          <a:xfrm>
            <a:off x="1061180" y="1469876"/>
            <a:ext cx="9753600" cy="4750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8836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p:cNvSpPr>
            <a:spLocks noGrp="1"/>
          </p:cNvSpPr>
          <p:nvPr>
            <p:ph type="title"/>
          </p:nvPr>
        </p:nvSpPr>
        <p:spPr>
          <a:xfrm>
            <a:off x="418644" y="424452"/>
            <a:ext cx="11343820" cy="795089"/>
          </a:xfrm>
        </p:spPr>
        <p:txBody>
          <a:bodyPr/>
          <a:lstStyle/>
          <a:p>
            <a:r>
              <a:rPr lang="en-GB" sz="2800" spc="-50" dirty="0">
                <a:ln w="3175">
                  <a:noFill/>
                </a:ln>
                <a:latin typeface="Segoe UI Semibold"/>
                <a:ea typeface="+mn-ea"/>
                <a:cs typeface="Segoe UI" pitchFamily="34" charset="0"/>
              </a:rPr>
              <a:t>How do Apache Spark pools work in Azure Synapse Analytics</a:t>
            </a:r>
            <a:br>
              <a:rPr lang="en-GB" sz="2800" spc="-50" dirty="0">
                <a:ln w="3175">
                  <a:noFill/>
                </a:ln>
                <a:latin typeface="Segoe UI Semibold"/>
                <a:ea typeface="+mn-ea"/>
                <a:cs typeface="Segoe UI" pitchFamily="34" charset="0"/>
              </a:rPr>
            </a:br>
            <a:endParaRPr lang="en-US" sz="2800" spc="-50" dirty="0">
              <a:ln w="3175">
                <a:noFill/>
              </a:ln>
              <a:latin typeface="Segoe UI Semibold"/>
              <a:ea typeface="+mn-ea"/>
              <a:cs typeface="Segoe UI" pitchFamily="34" charset="0"/>
            </a:endParaRPr>
          </a:p>
        </p:txBody>
      </p:sp>
      <p:pic>
        <p:nvPicPr>
          <p:cNvPr id="3" name="Picture 2" descr="This graphic shows the architecture of Spark in the context of Azure Synapse Analytics">
            <a:extLst>
              <a:ext uri="{FF2B5EF4-FFF2-40B4-BE49-F238E27FC236}">
                <a16:creationId xmlns:a16="http://schemas.microsoft.com/office/drawing/2014/main" id="{2252474D-58A2-461D-B7F5-FD48CB2BBD86}"/>
              </a:ext>
            </a:extLst>
          </p:cNvPr>
          <p:cNvPicPr>
            <a:picLocks noChangeAspect="1"/>
          </p:cNvPicPr>
          <p:nvPr/>
        </p:nvPicPr>
        <p:blipFill>
          <a:blip r:embed="rId3"/>
          <a:stretch>
            <a:fillRect/>
          </a:stretch>
        </p:blipFill>
        <p:spPr>
          <a:xfrm>
            <a:off x="1273532" y="882161"/>
            <a:ext cx="9519806" cy="5551387"/>
          </a:xfrm>
          <a:prstGeom prst="rect">
            <a:avLst/>
          </a:prstGeom>
        </p:spPr>
      </p:pic>
    </p:spTree>
    <p:extLst>
      <p:ext uri="{BB962C8B-B14F-4D97-AF65-F5344CB8AC3E}">
        <p14:creationId xmlns:p14="http://schemas.microsoft.com/office/powerpoint/2010/main" val="3210454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p:cNvSpPr>
            <a:spLocks noGrp="1"/>
          </p:cNvSpPr>
          <p:nvPr>
            <p:ph type="title"/>
          </p:nvPr>
        </p:nvSpPr>
        <p:spPr>
          <a:xfrm>
            <a:off x="418644" y="424452"/>
            <a:ext cx="11343820" cy="795089"/>
          </a:xfrm>
        </p:spPr>
        <p:txBody>
          <a:bodyPr/>
          <a:lstStyle/>
          <a:p>
            <a:r>
              <a:rPr lang="en-GB" sz="2800" spc="-50" dirty="0">
                <a:ln w="3175">
                  <a:noFill/>
                </a:ln>
                <a:latin typeface="Segoe UI Semibold"/>
                <a:ea typeface="+mn-ea"/>
                <a:cs typeface="Segoe UI" pitchFamily="34" charset="0"/>
              </a:rPr>
              <a:t>How to create an Apache Spark pool in Azure Synapse Analytics</a:t>
            </a:r>
            <a:br>
              <a:rPr lang="en-GB" sz="2800" spc="-50" dirty="0">
                <a:ln w="3175">
                  <a:noFill/>
                </a:ln>
                <a:latin typeface="Segoe UI Semibold"/>
                <a:ea typeface="+mn-ea"/>
                <a:cs typeface="Segoe UI" pitchFamily="34" charset="0"/>
              </a:rPr>
            </a:br>
            <a:endParaRPr lang="en-US" sz="2800" spc="-50" dirty="0">
              <a:ln w="3175">
                <a:noFill/>
              </a:ln>
              <a:latin typeface="Segoe UI Semibold"/>
              <a:ea typeface="+mn-ea"/>
              <a:cs typeface="Segoe UI" pitchFamily="34" charset="0"/>
            </a:endParaRPr>
          </a:p>
        </p:txBody>
      </p:sp>
      <p:pic>
        <p:nvPicPr>
          <p:cNvPr id="8" name="Picture 7" descr="This graphic shows a screenshot of the Create Apache Spark pool screen in Azure Synapse Analytics">
            <a:extLst>
              <a:ext uri="{FF2B5EF4-FFF2-40B4-BE49-F238E27FC236}">
                <a16:creationId xmlns:a16="http://schemas.microsoft.com/office/drawing/2014/main" id="{0395C8B0-84DB-4B24-B97D-495A9F7558D2}"/>
              </a:ext>
            </a:extLst>
          </p:cNvPr>
          <p:cNvPicPr>
            <a:picLocks noChangeAspect="1"/>
          </p:cNvPicPr>
          <p:nvPr/>
        </p:nvPicPr>
        <p:blipFill>
          <a:blip r:embed="rId3"/>
          <a:stretch>
            <a:fillRect/>
          </a:stretch>
        </p:blipFill>
        <p:spPr>
          <a:xfrm>
            <a:off x="2546051" y="1067521"/>
            <a:ext cx="6939782" cy="4994648"/>
          </a:xfrm>
          <a:prstGeom prst="rect">
            <a:avLst/>
          </a:prstGeom>
        </p:spPr>
      </p:pic>
    </p:spTree>
    <p:extLst>
      <p:ext uri="{BB962C8B-B14F-4D97-AF65-F5344CB8AC3E}">
        <p14:creationId xmlns:p14="http://schemas.microsoft.com/office/powerpoint/2010/main" val="968426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E2133C-F0D4-49B7-AC02-5583583F5017}"/>
              </a:ext>
            </a:extLst>
          </p:cNvPr>
          <p:cNvSpPr>
            <a:spLocks noGrp="1"/>
          </p:cNvSpPr>
          <p:nvPr>
            <p:ph type="title"/>
          </p:nvPr>
        </p:nvSpPr>
        <p:spPr>
          <a:xfrm>
            <a:off x="455995" y="3031455"/>
            <a:ext cx="9078311" cy="795089"/>
          </a:xfrm>
        </p:spPr>
        <p:txBody>
          <a:bodyPr/>
          <a:lstStyle/>
          <a:p>
            <a:pPr lvl="0"/>
            <a:r>
              <a:rPr lang="en-US" dirty="0"/>
              <a:t>Lesson 02: </a:t>
            </a:r>
            <a:r>
              <a:rPr lang="en-GB" dirty="0"/>
              <a:t>Ingest data with Apache Spark notebooks in Azure Synapse Analytics</a:t>
            </a:r>
            <a:endParaRPr lang="en-US" dirty="0"/>
          </a:p>
        </p:txBody>
      </p:sp>
      <p:pic>
        <p:nvPicPr>
          <p:cNvPr id="14" name="Picture 13" descr="Icon of a folder">
            <a:extLst>
              <a:ext uri="{FF2B5EF4-FFF2-40B4-BE49-F238E27FC236}">
                <a16:creationId xmlns:a16="http://schemas.microsoft.com/office/drawing/2014/main" id="{25F16475-224C-4983-978B-2E81B832B6C4}"/>
              </a:ext>
            </a:extLst>
          </p:cNvPr>
          <p:cNvPicPr>
            <a:picLocks noChangeAspect="1"/>
          </p:cNvPicPr>
          <p:nvPr/>
        </p:nvPicPr>
        <p:blipFill>
          <a:blip r:embed="rId3"/>
          <a:stretch>
            <a:fillRect/>
          </a:stretch>
        </p:blipFill>
        <p:spPr>
          <a:xfrm>
            <a:off x="10187939" y="2999277"/>
            <a:ext cx="1077870" cy="968256"/>
          </a:xfrm>
          <a:prstGeom prst="rect">
            <a:avLst/>
          </a:prstGeom>
        </p:spPr>
      </p:pic>
    </p:spTree>
    <p:extLst>
      <p:ext uri="{BB962C8B-B14F-4D97-AF65-F5344CB8AC3E}">
        <p14:creationId xmlns:p14="http://schemas.microsoft.com/office/powerpoint/2010/main" val="144216431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DDC8743-0DD2-4E56-A27B-BB5843A97AEF}"/>
              </a:ext>
            </a:extLst>
          </p:cNvPr>
          <p:cNvSpPr>
            <a:spLocks noGrp="1"/>
          </p:cNvSpPr>
          <p:nvPr>
            <p:ph type="title"/>
          </p:nvPr>
        </p:nvSpPr>
        <p:spPr>
          <a:xfrm>
            <a:off x="419100" y="620713"/>
            <a:ext cx="11342688" cy="403225"/>
          </a:xfrm>
        </p:spPr>
        <p:txBody>
          <a:bodyPr/>
          <a:lstStyle/>
          <a:p>
            <a:r>
              <a:rPr lang="en-GB" sz="2800" spc="-50" dirty="0">
                <a:ln w="3175">
                  <a:noFill/>
                </a:ln>
                <a:latin typeface="Segoe UI Semibold"/>
                <a:ea typeface="+mn-ea"/>
                <a:cs typeface="Segoe UI" pitchFamily="34" charset="0"/>
              </a:rPr>
              <a:t>Apache Spark notebooks features in Azure Synapse Analytics</a:t>
            </a:r>
            <a:endParaRPr lang="en-US" sz="2800" spc="-50" dirty="0">
              <a:ln w="3175">
                <a:noFill/>
              </a:ln>
              <a:latin typeface="Segoe UI Semibold"/>
              <a:ea typeface="+mn-ea"/>
              <a:cs typeface="Segoe UI" pitchFamily="34" charset="0"/>
            </a:endParaRPr>
          </a:p>
        </p:txBody>
      </p:sp>
      <p:pic>
        <p:nvPicPr>
          <p:cNvPr id="4098" name="Picture 2" descr="This image shows how you can change the language in a notebook within Azure Synapse Analytics. Options include Python, Scala, C# and Spark SQL">
            <a:extLst>
              <a:ext uri="{FF2B5EF4-FFF2-40B4-BE49-F238E27FC236}">
                <a16:creationId xmlns:a16="http://schemas.microsoft.com/office/drawing/2014/main" id="{2444F635-AD48-433A-9FF1-29F15300CB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4667" b="11566"/>
          <a:stretch/>
        </p:blipFill>
        <p:spPr bwMode="auto">
          <a:xfrm>
            <a:off x="590016" y="1529697"/>
            <a:ext cx="10462327" cy="4341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2491110"/>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1_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4.xml><?xml version="1.0" encoding="utf-8"?>
<a:theme xmlns:a="http://schemas.openxmlformats.org/drawingml/2006/main" name="5_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escription xmlns="e8bab37c-6053-4066-b569-fd9fbae908bd" xsi:nil="true"/>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29163849240324E9E04492C11FECC70" ma:contentTypeVersion="15" ma:contentTypeDescription="Create a new document." ma:contentTypeScope="" ma:versionID="8f9d8de33abc71b2d05badd92e2b5931">
  <xsd:schema xmlns:xsd="http://www.w3.org/2001/XMLSchema" xmlns:xs="http://www.w3.org/2001/XMLSchema" xmlns:p="http://schemas.microsoft.com/office/2006/metadata/properties" xmlns:ns1="http://schemas.microsoft.com/sharepoint/v3" xmlns:ns2="e8bab37c-6053-4066-b569-fd9fbae908bd" xmlns:ns3="1d16016b-1e11-4dbd-8bd0-b44cb6539c58" targetNamespace="http://schemas.microsoft.com/office/2006/metadata/properties" ma:root="true" ma:fieldsID="fce38079b6a51eb356cb81d02c0f0cc5" ns1:_="" ns2:_="" ns3:_="">
    <xsd:import namespace="http://schemas.microsoft.com/sharepoint/v3"/>
    <xsd:import namespace="e8bab37c-6053-4066-b569-fd9fbae908bd"/>
    <xsd:import namespace="1d16016b-1e11-4dbd-8bd0-b44cb6539c5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OCR" minOccurs="0"/>
                <xsd:element ref="ns2:MediaServiceDateTaken" minOccurs="0"/>
                <xsd:element ref="ns2:MediaServiceAutoTags" minOccurs="0"/>
                <xsd:element ref="ns1:_ip_UnifiedCompliancePolicyProperties" minOccurs="0"/>
                <xsd:element ref="ns1:_ip_UnifiedCompliancePolicyUIAction" minOccurs="0"/>
                <xsd:element ref="ns2:MediaServiceGenerationTime" minOccurs="0"/>
                <xsd:element ref="ns2:MediaServiceEventHashCode" minOccurs="0"/>
                <xsd:element ref="ns2:Descriptio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8bab37c-6053-4066-b569-fd9fbae908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Description" ma:index="19" nillable="true" ma:displayName="Description" ma:format="Dropdown" ma:internalName="Description">
      <xsd:simpleType>
        <xsd:restriction base="dms:Note">
          <xsd:maxLength value="255"/>
        </xsd:restriction>
      </xsd:simpleType>
    </xsd:element>
    <xsd:element name="MediaLengthInSeconds" ma:index="22"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d16016b-1e11-4dbd-8bd0-b44cb6539c58" elementFormDefault="qualified">
    <xsd:import namespace="http://schemas.microsoft.com/office/2006/documentManagement/types"/>
    <xsd:import namespace="http://schemas.microsoft.com/office/infopath/2007/PartnerControls"/>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7EE4560-EB2A-4779-994B-B5BBAF68A50F}">
  <ds:schemaRefs>
    <ds:schemaRef ds:uri="http://schemas.microsoft.com/sharepoint/v3/contenttype/forms"/>
  </ds:schemaRefs>
</ds:datastoreItem>
</file>

<file path=customXml/itemProps2.xml><?xml version="1.0" encoding="utf-8"?>
<ds:datastoreItem xmlns:ds="http://schemas.openxmlformats.org/officeDocument/2006/customXml" ds:itemID="{BDA226FC-F554-4C05-B722-B4F3B787A663}">
  <ds:schemaRefs>
    <ds:schemaRef ds:uri="http://www.w3.org/XML/1998/namespace"/>
    <ds:schemaRef ds:uri="http://purl.org/dc/terms/"/>
    <ds:schemaRef ds:uri="c4ddd06f-7f70-4b19-827a-3880af42de1a"/>
    <ds:schemaRef ds:uri="c6c03bc4-bf8d-4977-a83e-3b02ad50fcf0"/>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http://schemas.microsoft.com/office/2006/metadata/properties"/>
    <ds:schemaRef ds:uri="http://purl.org/dc/elements/1.1/"/>
    <ds:schemaRef ds:uri="e8bab37c-6053-4066-b569-fd9fbae908bd"/>
    <ds:schemaRef ds:uri="http://schemas.microsoft.com/sharepoint/v3"/>
  </ds:schemaRefs>
</ds:datastoreItem>
</file>

<file path=customXml/itemProps3.xml><?xml version="1.0" encoding="utf-8"?>
<ds:datastoreItem xmlns:ds="http://schemas.openxmlformats.org/officeDocument/2006/customXml" ds:itemID="{4789089C-89E1-4C7A-8EBE-BFA40D4A7B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8bab37c-6053-4066-b569-fd9fbae908bd"/>
    <ds:schemaRef ds:uri="1d16016b-1e11-4dbd-8bd0-b44cb6539c5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310</TotalTime>
  <Words>4867</Words>
  <Application>Microsoft Office PowerPoint</Application>
  <PresentationFormat>Widescreen</PresentationFormat>
  <Paragraphs>425</Paragraphs>
  <Slides>24</Slides>
  <Notes>24</Notes>
  <HiddenSlides>2</HiddenSlides>
  <MMClips>0</MMClips>
  <ScaleCrop>false</ScaleCrop>
  <HeadingPairs>
    <vt:vector size="6" baseType="variant">
      <vt:variant>
        <vt:lpstr>Fonts Used</vt:lpstr>
      </vt:variant>
      <vt:variant>
        <vt:i4>13</vt:i4>
      </vt:variant>
      <vt:variant>
        <vt:lpstr>Theme</vt:lpstr>
      </vt:variant>
      <vt:variant>
        <vt:i4>4</vt:i4>
      </vt:variant>
      <vt:variant>
        <vt:lpstr>Slide Titles</vt:lpstr>
      </vt:variant>
      <vt:variant>
        <vt:i4>24</vt:i4>
      </vt:variant>
    </vt:vector>
  </HeadingPairs>
  <TitlesOfParts>
    <vt:vector size="41" baseType="lpstr">
      <vt:lpstr>-apple-system</vt:lpstr>
      <vt:lpstr>Arial</vt:lpstr>
      <vt:lpstr>Calibri</vt:lpstr>
      <vt:lpstr>Calibri Light</vt:lpstr>
      <vt:lpstr>Helvetica Neue</vt:lpstr>
      <vt:lpstr>Segoe UI</vt:lpstr>
      <vt:lpstr>Segoe UI (Body)</vt:lpstr>
      <vt:lpstr>Segoe UI Light</vt:lpstr>
      <vt:lpstr>Segoe UI Semibold</vt:lpstr>
      <vt:lpstr>Segoe UI Semibold (Headings)</vt:lpstr>
      <vt:lpstr>Segoe UI Semilight</vt:lpstr>
      <vt:lpstr>SFMono-Regular</vt:lpstr>
      <vt:lpstr>Wingdings</vt:lpstr>
      <vt:lpstr>Office Theme</vt:lpstr>
      <vt:lpstr>Azure 1</vt:lpstr>
      <vt:lpstr>1_Azure 1</vt:lpstr>
      <vt:lpstr>5_Azure 1</vt:lpstr>
      <vt:lpstr>Presentation brief for MCT’s</vt:lpstr>
      <vt:lpstr>DP-203T00:  Explore, transform, and load data into the Data Warehouse using Apache Spark</vt:lpstr>
      <vt:lpstr>Agenda</vt:lpstr>
      <vt:lpstr>Lesson 01: Understand big data engineering with Apache Spark in Azure Synapse Analytics</vt:lpstr>
      <vt:lpstr>Introduction to big data engineering with Apache Spark in Azure Synapse Analytics</vt:lpstr>
      <vt:lpstr>How do Apache Spark pools work in Azure Synapse Analytics </vt:lpstr>
      <vt:lpstr>How to create an Apache Spark pool in Azure Synapse Analytics </vt:lpstr>
      <vt:lpstr>Lesson 02: Ingest data with Apache Spark notebooks in Azure Synapse Analytics</vt:lpstr>
      <vt:lpstr>Apache Spark notebooks features in Azure Synapse Analytics</vt:lpstr>
      <vt:lpstr>Creating a notebook in Azure Synapse Analytics</vt:lpstr>
      <vt:lpstr>Ingest data with Apache Spark notebooks in Azure Synapse Analytics</vt:lpstr>
      <vt:lpstr>Lesson 03: Transform data with DataFrames in Apache Spark Pools in Azure Synapse Analytics</vt:lpstr>
      <vt:lpstr>Transform data with DataFrames in Apache Spark Pools in Azure Synapse Analytics</vt:lpstr>
      <vt:lpstr>Lesson 04: Integrate SQL and Apache Spark pools in Azure Synapse Analytics</vt:lpstr>
      <vt:lpstr>Integrate SQL and Apache Spark pools in Azure Synapse Analytics</vt:lpstr>
      <vt:lpstr>Write data from Apache Spark pools to a dedicated SQL pool</vt:lpstr>
      <vt:lpstr>Write data from a dedicated SQL pool to Apache Spark pools </vt:lpstr>
      <vt:lpstr>Review questions   </vt:lpstr>
      <vt:lpstr>Lab: Explore, transform, and load data into the Data Warehouse using Apache Spark</vt:lpstr>
      <vt:lpstr>Lab overview</vt:lpstr>
      <vt:lpstr>Lab 05 Overview</vt:lpstr>
      <vt:lpstr>Lab review</vt:lpstr>
      <vt:lpstr>Module summary</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brief for MCT’s</dc:title>
  <dc:creator>Kaijisse Waaijer</dc:creator>
  <cp:lastModifiedBy>Chris Testa-O Neill</cp:lastModifiedBy>
  <cp:revision>6</cp:revision>
  <dcterms:created xsi:type="dcterms:W3CDTF">2021-04-09T07:01:11Z</dcterms:created>
  <dcterms:modified xsi:type="dcterms:W3CDTF">2021-07-20T10:03:19Z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0x010100329163849240324E9E04492C11FECC70</vt:lpwstr>
  </property>
</Properties>
</file>