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 id="2147484691" r:id="rId8"/>
    <p:sldMasterId id="2147484703" r:id="rId9"/>
  </p:sldMasterIdLst>
  <p:notesMasterIdLst>
    <p:notesMasterId r:id="rId32"/>
  </p:notesMasterIdLst>
  <p:handoutMasterIdLst>
    <p:handoutMasterId r:id="rId33"/>
  </p:handoutMasterIdLst>
  <p:sldIdLst>
    <p:sldId id="670" r:id="rId10"/>
    <p:sldId id="3143" r:id="rId11"/>
    <p:sldId id="3163" r:id="rId12"/>
    <p:sldId id="258" r:id="rId13"/>
    <p:sldId id="3214" r:id="rId14"/>
    <p:sldId id="3208" r:id="rId15"/>
    <p:sldId id="3209" r:id="rId16"/>
    <p:sldId id="3210" r:id="rId17"/>
    <p:sldId id="3211" r:id="rId18"/>
    <p:sldId id="3213" r:id="rId19"/>
    <p:sldId id="3212" r:id="rId20"/>
    <p:sldId id="3207" r:id="rId21"/>
    <p:sldId id="3216" r:id="rId22"/>
    <p:sldId id="3206" r:id="rId23"/>
    <p:sldId id="3215" r:id="rId24"/>
    <p:sldId id="2620" r:id="rId25"/>
    <p:sldId id="2616" r:id="rId26"/>
    <p:sldId id="2615" r:id="rId27"/>
    <p:sldId id="262" r:id="rId28"/>
    <p:sldId id="3157" r:id="rId29"/>
    <p:sldId id="3149" r:id="rId30"/>
    <p:sldId id="1884"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258"/>
            <p14:sldId id="3214"/>
            <p14:sldId id="3208"/>
            <p14:sldId id="3209"/>
            <p14:sldId id="3210"/>
            <p14:sldId id="3211"/>
            <p14:sldId id="3213"/>
            <p14:sldId id="3212"/>
            <p14:sldId id="3207"/>
            <p14:sldId id="3216"/>
            <p14:sldId id="3206"/>
            <p14:sldId id="3215"/>
            <p14:sldId id="2620"/>
          </p14:sldIdLst>
        </p14:section>
        <p14:section name="Lab Content" id="{0623A1F0-D5F1-4E4C-9C98-BB6C98F77463}">
          <p14:sldIdLst>
            <p14:sldId id="2616"/>
            <p14:sldId id="2615"/>
            <p14:sldId id="262"/>
            <p14:sldId id="3157"/>
          </p14:sldIdLst>
        </p14:section>
        <p14:section name="Module Closedown" id="{142536B8-DBDD-447B-857A-CB59C4E59EFB}">
          <p14:sldIdLst>
            <p14:sldId id="3149"/>
            <p14:sldId id="1884"/>
          </p14:sldIdLst>
        </p14:section>
        <p14:section name="Appendix" id="{1BF484D6-6254-4B7E-B4F0-1091AA4215F8}">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FD411D-F97F-00F3-86FB-2DA4CD2CDE95}" name="Varsha Sujanani" initials="VS" userId="S::vasuja@microsoft.com::4cdb6466-f32c-4bc6-a5b6-bbb23974fd63" providerId="AD"/>
  <p188:author id="{B69DC2E9-83BC-E268-3E75-26379F827036}" name="Chris Testa-O Neill" initials="CN" userId="S::chtestao@microsoft.com::5bbc7867-2897-41b3-9195-1c81bf62a82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2388D-74AD-46AB-84BD-4A51FC4AD774}" v="3" dt="2021-07-20T10:07:42.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28" autoAdjust="0"/>
    <p:restoredTop sz="54911" autoAdjust="0"/>
  </p:normalViewPr>
  <p:slideViewPr>
    <p:cSldViewPr snapToGrid="0">
      <p:cViewPr varScale="1">
        <p:scale>
          <a:sx n="57" d="100"/>
          <a:sy n="57" d="100"/>
        </p:scale>
        <p:origin x="891" y="42"/>
      </p:cViewPr>
      <p:guideLst>
        <p:guide pos="1071"/>
        <p:guide orient="horz" pos="2179"/>
      </p:guideLst>
    </p:cSldViewPr>
  </p:slideViewPr>
  <p:notesTextViewPr>
    <p:cViewPr>
      <p:scale>
        <a:sx n="1" d="1"/>
        <a:sy n="1" d="1"/>
      </p:scale>
      <p:origin x="0" y="-393"/>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6/11/relationships/changesInfo" Target="changesInfos/changesInfo1.xml"/><Relationship Id="rId21" Type="http://schemas.openxmlformats.org/officeDocument/2006/relationships/slide" Target="slides/slide12.xml"/><Relationship Id="rId34"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S::chtestao@microsoft.com::5bbc7867-2897-41b3-9195-1c81bf62a82b" providerId="AD" clId="Web-{C60A2634-CC2F-4DC5-9708-2ED3B684AE83}"/>
    <pc:docChg chg="delSld modSection">
      <pc:chgData name="Chris Testa-O Neill" userId="S::chtestao@microsoft.com::5bbc7867-2897-41b3-9195-1c81bf62a82b" providerId="AD" clId="Web-{C60A2634-CC2F-4DC5-9708-2ED3B684AE83}" dt="2021-03-28T10:51:43.589" v="7"/>
      <pc:docMkLst>
        <pc:docMk/>
      </pc:docMkLst>
      <pc:sldChg chg="del">
        <pc:chgData name="Chris Testa-O Neill" userId="S::chtestao@microsoft.com::5bbc7867-2897-41b3-9195-1c81bf62a82b" providerId="AD" clId="Web-{C60A2634-CC2F-4DC5-9708-2ED3B684AE83}" dt="2021-03-28T10:51:43.589" v="7"/>
        <pc:sldMkLst>
          <pc:docMk/>
          <pc:sldMk cId="1670913922" sldId="3205"/>
        </pc:sldMkLst>
      </pc:sldChg>
      <pc:sldChg chg="del">
        <pc:chgData name="Chris Testa-O Neill" userId="S::chtestao@microsoft.com::5bbc7867-2897-41b3-9195-1c81bf62a82b" providerId="AD" clId="Web-{C60A2634-CC2F-4DC5-9708-2ED3B684AE83}" dt="2021-03-28T10:51:43.589" v="5"/>
        <pc:sldMkLst>
          <pc:docMk/>
          <pc:sldMk cId="2435238204" sldId="11958"/>
        </pc:sldMkLst>
      </pc:sldChg>
      <pc:sldChg chg="del">
        <pc:chgData name="Chris Testa-O Neill" userId="S::chtestao@microsoft.com::5bbc7867-2897-41b3-9195-1c81bf62a82b" providerId="AD" clId="Web-{C60A2634-CC2F-4DC5-9708-2ED3B684AE83}" dt="2021-03-28T10:51:43.589" v="4"/>
        <pc:sldMkLst>
          <pc:docMk/>
          <pc:sldMk cId="1899917703" sldId="11959"/>
        </pc:sldMkLst>
      </pc:sldChg>
      <pc:sldChg chg="del">
        <pc:chgData name="Chris Testa-O Neill" userId="S::chtestao@microsoft.com::5bbc7867-2897-41b3-9195-1c81bf62a82b" providerId="AD" clId="Web-{C60A2634-CC2F-4DC5-9708-2ED3B684AE83}" dt="2021-03-28T10:51:43.589" v="3"/>
        <pc:sldMkLst>
          <pc:docMk/>
          <pc:sldMk cId="1755821001" sldId="11960"/>
        </pc:sldMkLst>
      </pc:sldChg>
      <pc:sldChg chg="del">
        <pc:chgData name="Chris Testa-O Neill" userId="S::chtestao@microsoft.com::5bbc7867-2897-41b3-9195-1c81bf62a82b" providerId="AD" clId="Web-{C60A2634-CC2F-4DC5-9708-2ED3B684AE83}" dt="2021-03-28T10:51:43.589" v="6"/>
        <pc:sldMkLst>
          <pc:docMk/>
          <pc:sldMk cId="3500746950" sldId="11968"/>
        </pc:sldMkLst>
      </pc:sldChg>
      <pc:sldChg chg="del">
        <pc:chgData name="Chris Testa-O Neill" userId="S::chtestao@microsoft.com::5bbc7867-2897-41b3-9195-1c81bf62a82b" providerId="AD" clId="Web-{C60A2634-CC2F-4DC5-9708-2ED3B684AE83}" dt="2021-03-28T10:51:43.589" v="2"/>
        <pc:sldMkLst>
          <pc:docMk/>
          <pc:sldMk cId="719543008" sldId="11969"/>
        </pc:sldMkLst>
      </pc:sldChg>
      <pc:sldChg chg="del">
        <pc:chgData name="Chris Testa-O Neill" userId="S::chtestao@microsoft.com::5bbc7867-2897-41b3-9195-1c81bf62a82b" providerId="AD" clId="Web-{C60A2634-CC2F-4DC5-9708-2ED3B684AE83}" dt="2021-03-28T10:51:43.589" v="1"/>
        <pc:sldMkLst>
          <pc:docMk/>
          <pc:sldMk cId="1484458721" sldId="11970"/>
        </pc:sldMkLst>
      </pc:sldChg>
      <pc:sldChg chg="del">
        <pc:chgData name="Chris Testa-O Neill" userId="S::chtestao@microsoft.com::5bbc7867-2897-41b3-9195-1c81bf62a82b" providerId="AD" clId="Web-{C60A2634-CC2F-4DC5-9708-2ED3B684AE83}" dt="2021-03-28T10:51:43.589" v="0"/>
        <pc:sldMkLst>
          <pc:docMk/>
          <pc:sldMk cId="2780388313" sldId="11971"/>
        </pc:sldMkLst>
      </pc:sldChg>
    </pc:docChg>
  </pc:docChgLst>
  <pc:docChgLst>
    <pc:chgData name="Chris Testa-O Neill" userId="5bbc7867-2897-41b3-9195-1c81bf62a82b" providerId="ADAL" clId="{2DB2388D-74AD-46AB-84BD-4A51FC4AD774}"/>
    <pc:docChg chg="">
      <pc:chgData name="Chris Testa-O Neill" userId="5bbc7867-2897-41b3-9195-1c81bf62a82b" providerId="ADAL" clId="{2DB2388D-74AD-46AB-84BD-4A51FC4AD774}" dt="2021-07-20T10:07:16.136" v="0"/>
      <pc:docMkLst>
        <pc:docMk/>
      </pc:docMkLst>
      <pc:sldChg chg="delCm">
        <pc:chgData name="Chris Testa-O Neill" userId="5bbc7867-2897-41b3-9195-1c81bf62a82b" providerId="ADAL" clId="{2DB2388D-74AD-46AB-84BD-4A51FC4AD774}" dt="2021-07-20T10:07:16.136" v="0"/>
        <pc:sldMkLst>
          <pc:docMk/>
          <pc:sldMk cId="1189570632" sldId="3143"/>
        </pc:sldMkLst>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C0EF0D12-EA36-41E3-BB0B-0B7917CB350E}"/>
    <pc:docChg chg="undo custSel delSld modSld modSection">
      <pc:chgData name="Chris Testa-O Neill" userId="5bbc7867-2897-41b3-9195-1c81bf62a82b" providerId="ADAL" clId="{C0EF0D12-EA36-41E3-BB0B-0B7917CB350E}" dt="2021-03-18T09:22:34.540" v="186" actId="47"/>
      <pc:docMkLst>
        <pc:docMk/>
      </pc:docMkLst>
      <pc:sldChg chg="modSp">
        <pc:chgData name="Chris Testa-O Neill" userId="5bbc7867-2897-41b3-9195-1c81bf62a82b" providerId="ADAL" clId="{C0EF0D12-EA36-41E3-BB0B-0B7917CB350E}" dt="2021-03-18T08:47:06.721" v="0"/>
        <pc:sldMkLst>
          <pc:docMk/>
          <pc:sldMk cId="2062531052" sldId="670"/>
        </pc:sldMkLst>
        <pc:graphicFrameChg chg="mod">
          <ac:chgData name="Chris Testa-O Neill" userId="5bbc7867-2897-41b3-9195-1c81bf62a82b" providerId="ADAL" clId="{C0EF0D12-EA36-41E3-BB0B-0B7917CB350E}" dt="2021-03-18T08:47:06.721" v="0"/>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C0EF0D12-EA36-41E3-BB0B-0B7917CB350E}" dt="2021-03-18T09:22:17.351" v="184" actId="1076"/>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modSp mod">
        <pc:chgData name="Chris Testa-O Neill" userId="5bbc7867-2897-41b3-9195-1c81bf62a82b" providerId="ADAL" clId="{C0EF0D12-EA36-41E3-BB0B-0B7917CB350E}" dt="2021-03-18T08:50:45.235" v="16" actId="20577"/>
        <pc:sldMkLst>
          <pc:docMk/>
          <pc:sldMk cId="3308389375" sldId="2582"/>
        </pc:sldMkLst>
        <pc:spChg chg="mod">
          <ac:chgData name="Chris Testa-O Neill" userId="5bbc7867-2897-41b3-9195-1c81bf62a82b" providerId="ADAL" clId="{C0EF0D12-EA36-41E3-BB0B-0B7917CB350E}" dt="2021-03-18T08:50:45.235" v="16" actId="20577"/>
          <ac:spMkLst>
            <pc:docMk/>
            <pc:sldMk cId="3308389375" sldId="2582"/>
            <ac:spMk id="3" creationId="{56FD983C-9FF0-4491-8000-4FFB679A9289}"/>
          </ac:spMkLst>
        </pc:spChg>
      </pc:sldChg>
      <pc:sldChg chg="modSp mod">
        <pc:chgData name="Chris Testa-O Neill" userId="5bbc7867-2897-41b3-9195-1c81bf62a82b" providerId="ADAL" clId="{C0EF0D12-EA36-41E3-BB0B-0B7917CB350E}" dt="2021-03-18T08:47:22.331" v="2" actId="1076"/>
        <pc:sldMkLst>
          <pc:docMk/>
          <pc:sldMk cId="1189570632" sldId="3143"/>
        </pc:sldMkLst>
        <pc:spChg chg="mod">
          <ac:chgData name="Chris Testa-O Neill" userId="5bbc7867-2897-41b3-9195-1c81bf62a82b" providerId="ADAL" clId="{C0EF0D12-EA36-41E3-BB0B-0B7917CB350E}" dt="2021-03-18T08:47:22.331" v="2" actId="1076"/>
          <ac:spMkLst>
            <pc:docMk/>
            <pc:sldMk cId="1189570632" sldId="3143"/>
            <ac:spMk id="4" creationId="{00000000-0000-0000-0000-000000000000}"/>
          </ac:spMkLst>
        </pc:spChg>
      </pc:sldChg>
      <pc:sldChg chg="modSp mod">
        <pc:chgData name="Chris Testa-O Neill" userId="5bbc7867-2897-41b3-9195-1c81bf62a82b" providerId="ADAL" clId="{C0EF0D12-EA36-41E3-BB0B-0B7917CB350E}" dt="2021-03-18T08:52:15.865" v="26" actId="20577"/>
        <pc:sldMkLst>
          <pc:docMk/>
          <pc:sldMk cId="3927645936" sldId="3161"/>
        </pc:sldMkLst>
        <pc:spChg chg="mod">
          <ac:chgData name="Chris Testa-O Neill" userId="5bbc7867-2897-41b3-9195-1c81bf62a82b" providerId="ADAL" clId="{C0EF0D12-EA36-41E3-BB0B-0B7917CB350E}" dt="2021-03-18T08:52:15.865" v="26" actId="20577"/>
          <ac:spMkLst>
            <pc:docMk/>
            <pc:sldMk cId="3927645936" sldId="3161"/>
            <ac:spMk id="38" creationId="{00000000-0000-0000-0000-000000000000}"/>
          </ac:spMkLst>
        </pc:spChg>
      </pc:sldChg>
      <pc:sldChg chg="modSp mod">
        <pc:chgData name="Chris Testa-O Neill" userId="5bbc7867-2897-41b3-9195-1c81bf62a82b" providerId="ADAL" clId="{C0EF0D12-EA36-41E3-BB0B-0B7917CB350E}" dt="2021-03-18T08:49:11.802" v="6"/>
        <pc:sldMkLst>
          <pc:docMk/>
          <pc:sldMk cId="3133879445" sldId="3163"/>
        </pc:sldMkLst>
        <pc:spChg chg="mod">
          <ac:chgData name="Chris Testa-O Neill" userId="5bbc7867-2897-41b3-9195-1c81bf62a82b" providerId="ADAL" clId="{C0EF0D12-EA36-41E3-BB0B-0B7917CB350E}" dt="2021-03-18T08:48:42.651" v="3"/>
          <ac:spMkLst>
            <pc:docMk/>
            <pc:sldMk cId="3133879445" sldId="3163"/>
            <ac:spMk id="30" creationId="{FEB625CA-EC87-44C2-9BCF-5472AF365B3E}"/>
          </ac:spMkLst>
        </pc:spChg>
        <pc:spChg chg="mod">
          <ac:chgData name="Chris Testa-O Neill" userId="5bbc7867-2897-41b3-9195-1c81bf62a82b" providerId="ADAL" clId="{C0EF0D12-EA36-41E3-BB0B-0B7917CB350E}" dt="2021-03-18T08:48:52.836" v="4"/>
          <ac:spMkLst>
            <pc:docMk/>
            <pc:sldMk cId="3133879445" sldId="3163"/>
            <ac:spMk id="37" creationId="{8D3725C6-AE58-4A3B-949D-EF015521A5A0}"/>
          </ac:spMkLst>
        </pc:spChg>
        <pc:spChg chg="mod">
          <ac:chgData name="Chris Testa-O Neill" userId="5bbc7867-2897-41b3-9195-1c81bf62a82b" providerId="ADAL" clId="{C0EF0D12-EA36-41E3-BB0B-0B7917CB350E}" dt="2021-03-18T08:49:03.431" v="5"/>
          <ac:spMkLst>
            <pc:docMk/>
            <pc:sldMk cId="3133879445" sldId="3163"/>
            <ac:spMk id="40" creationId="{135B94DD-A818-441D-B878-E41996D7C137}"/>
          </ac:spMkLst>
        </pc:spChg>
        <pc:spChg chg="mod">
          <ac:chgData name="Chris Testa-O Neill" userId="5bbc7867-2897-41b3-9195-1c81bf62a82b" providerId="ADAL" clId="{C0EF0D12-EA36-41E3-BB0B-0B7917CB350E}" dt="2021-03-18T08:49:11.802" v="6"/>
          <ac:spMkLst>
            <pc:docMk/>
            <pc:sldMk cId="3133879445" sldId="3163"/>
            <ac:spMk id="47" creationId="{4683AB34-DF36-41AD-9C31-78D35CAD8574}"/>
          </ac:spMkLst>
        </pc:spChg>
      </pc:sldChg>
      <pc:sldChg chg="addSp delSp modSp del mod">
        <pc:chgData name="Chris Testa-O Neill" userId="5bbc7867-2897-41b3-9195-1c81bf62a82b" providerId="ADAL" clId="{C0EF0D12-EA36-41E3-BB0B-0B7917CB350E}" dt="2021-03-18T09:13:33.361" v="105" actId="20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Chris Testa-O Neill" userId="5bbc7867-2897-41b3-9195-1c81bf62a82b" providerId="ADAL" clId="{769ED74F-3839-465F-9365-8134A878B746}"/>
    <pc:docChg chg="custSel modSld">
      <pc:chgData name="Chris Testa-O Neill" userId="5bbc7867-2897-41b3-9195-1c81bf62a82b" providerId="ADAL" clId="{769ED74F-3839-465F-9365-8134A878B746}" dt="2021-04-20T11:38:53.037" v="9" actId="33524"/>
      <pc:docMkLst>
        <pc:docMk/>
      </pc:docMkLst>
      <pc:sldChg chg="addSp modSp mod modShow modNotesTx">
        <pc:chgData name="Chris Testa-O Neill" userId="5bbc7867-2897-41b3-9195-1c81bf62a82b" providerId="ADAL" clId="{769ED74F-3839-465F-9365-8134A878B746}" dt="2021-04-20T11:38:53.037" v="9" actId="33524"/>
        <pc:sldMkLst>
          <pc:docMk/>
          <pc:sldMk cId="3008228882" sldId="262"/>
        </pc:sldMkLst>
        <pc:grpChg chg="add mod">
          <ac:chgData name="Chris Testa-O Neill" userId="5bbc7867-2897-41b3-9195-1c81bf62a82b" providerId="ADAL" clId="{769ED74F-3839-465F-9365-8134A878B746}" dt="2021-04-20T11:06:11.722" v="7" actId="962"/>
          <ac:grpSpMkLst>
            <pc:docMk/>
            <pc:sldMk cId="3008228882" sldId="262"/>
            <ac:grpSpMk id="17" creationId="{FFB9ED49-D085-4447-B7F3-C5A78602F602}"/>
          </ac:grpSpMkLst>
        </pc:grpChg>
        <pc:grpChg chg="add mod">
          <ac:chgData name="Chris Testa-O Neill" userId="5bbc7867-2897-41b3-9195-1c81bf62a82b" providerId="ADAL" clId="{769ED74F-3839-465F-9365-8134A878B746}" dt="2021-04-20T11:05:31.137" v="3" actId="962"/>
          <ac:grpSpMkLst>
            <pc:docMk/>
            <pc:sldMk cId="3008228882" sldId="262"/>
            <ac:grpSpMk id="19" creationId="{5FD48C77-8F35-4083-8990-2936BE5AD77E}"/>
          </ac:grpSpMkLst>
        </pc:grpChg>
        <pc:grpChg chg="add mod">
          <ac:chgData name="Chris Testa-O Neill" userId="5bbc7867-2897-41b3-9195-1c81bf62a82b" providerId="ADAL" clId="{769ED74F-3839-465F-9365-8134A878B746}" dt="2021-04-20T11:05:50.192" v="6" actId="962"/>
          <ac:grpSpMkLst>
            <pc:docMk/>
            <pc:sldMk cId="3008228882" sldId="262"/>
            <ac:grpSpMk id="21" creationId="{F1137D81-E630-4DE6-A9BA-402D4A436B95}"/>
          </ac:grpSpMkLst>
        </pc:grpChg>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79614634-25DC-4307-B360-0902868191C9}"/>
    <pc:docChg chg="undo custSel delSld modSld sldOrd modSection">
      <pc:chgData name="Chris Testa-O Neill" userId="5bbc7867-2897-41b3-9195-1c81bf62a82b" providerId="ADAL" clId="{79614634-25DC-4307-B360-0902868191C9}" dt="2021-03-26T16:38:42.325" v="6632" actId="20577"/>
      <pc:docMkLst>
        <pc:docMk/>
      </pc:docMkLst>
      <pc:sldChg chg="modSp mod">
        <pc:chgData name="Chris Testa-O Neill" userId="5bbc7867-2897-41b3-9195-1c81bf62a82b" providerId="ADAL" clId="{79614634-25DC-4307-B360-0902868191C9}" dt="2021-03-24T13:15:56.254" v="852" actId="20577"/>
        <pc:sldMkLst>
          <pc:docMk/>
          <pc:sldMk cId="2062531052" sldId="670"/>
        </pc:sldMkLst>
        <pc:graphicFrameChg chg="mod modGraphic">
          <ac:chgData name="Chris Testa-O Neill" userId="5bbc7867-2897-41b3-9195-1c81bf62a82b" providerId="ADAL" clId="{79614634-25DC-4307-B360-0902868191C9}" dt="2021-03-24T13:15:56.254" v="852" actId="20577"/>
          <ac:graphicFrameMkLst>
            <pc:docMk/>
            <pc:sldMk cId="2062531052" sldId="670"/>
            <ac:graphicFrameMk id="8" creationId="{00000000-0000-0000-0000-000000000000}"/>
          </ac:graphicFrameMkLst>
        </pc:graphicFrameChg>
      </pc:sldChg>
      <pc:sldChg chg="addSp delSp modSp mod ord modNotesTx">
        <pc:chgData name="Chris Testa-O Neill" userId="5bbc7867-2897-41b3-9195-1c81bf62a82b" providerId="ADAL" clId="{79614634-25DC-4307-B360-0902868191C9}" dt="2021-03-24T15:54:58.206" v="5577"/>
        <pc:sldMkLst>
          <pc:docMk/>
          <pc:sldMk cId="2331031662" sldId="683"/>
        </pc:sldMkLst>
        <pc:spChg chg="add del">
          <ac:chgData name="Chris Testa-O Neill" userId="5bbc7867-2897-41b3-9195-1c81bf62a82b" providerId="ADAL" clId="{79614634-25DC-4307-B360-0902868191C9}" dt="2021-03-18T09:36:02.660" v="11" actId="22"/>
          <ac:spMkLst>
            <pc:docMk/>
            <pc:sldMk cId="2331031662" sldId="683"/>
            <ac:spMk id="2" creationId="{E5275E5F-2900-44D4-BA85-24707E30D66E}"/>
          </ac:spMkLst>
        </pc:spChg>
        <pc:spChg chg="add mod">
          <ac:chgData name="Chris Testa-O Neill" userId="5bbc7867-2897-41b3-9195-1c81bf62a82b" providerId="ADAL" clId="{79614634-25DC-4307-B360-0902868191C9}" dt="2021-03-18T09:38:10.011" v="16" actId="1076"/>
          <ac:spMkLst>
            <pc:docMk/>
            <pc:sldMk cId="2331031662" sldId="683"/>
            <ac:spMk id="3" creationId="{AB587D77-8B58-4DFB-A8D8-CFC0F068B08A}"/>
          </ac:spMkLst>
        </pc:spChg>
        <pc:spChg chg="add mod">
          <ac:chgData name="Chris Testa-O Neill" userId="5bbc7867-2897-41b3-9195-1c81bf62a82b" providerId="ADAL" clId="{79614634-25DC-4307-B360-0902868191C9}" dt="2021-03-18T09:38:10.011" v="16" actId="1076"/>
          <ac:spMkLst>
            <pc:docMk/>
            <pc:sldMk cId="2331031662" sldId="683"/>
            <ac:spMk id="4" creationId="{5C054015-84F5-4A56-A220-4C38F41822E4}"/>
          </ac:spMkLst>
        </pc:spChg>
        <pc:spChg chg="add mod">
          <ac:chgData name="Chris Testa-O Neill" userId="5bbc7867-2897-41b3-9195-1c81bf62a82b" providerId="ADAL" clId="{79614634-25DC-4307-B360-0902868191C9}" dt="2021-03-18T09:38:10.011" v="16" actId="1076"/>
          <ac:spMkLst>
            <pc:docMk/>
            <pc:sldMk cId="2331031662" sldId="683"/>
            <ac:spMk id="5" creationId="{5D368066-6F12-42DE-81AA-882A07B70D6E}"/>
          </ac:spMkLst>
        </pc:spChg>
        <pc:spChg chg="add mod">
          <ac:chgData name="Chris Testa-O Neill" userId="5bbc7867-2897-41b3-9195-1c81bf62a82b" providerId="ADAL" clId="{79614634-25DC-4307-B360-0902868191C9}" dt="2021-03-18T09:38:10.011" v="16" actId="1076"/>
          <ac:spMkLst>
            <pc:docMk/>
            <pc:sldMk cId="2331031662" sldId="683"/>
            <ac:spMk id="7" creationId="{62CCB3E5-EA34-4AF6-99AE-3A1557940543}"/>
          </ac:spMkLst>
        </pc:spChg>
        <pc:spChg chg="del">
          <ac:chgData name="Chris Testa-O Neill" userId="5bbc7867-2897-41b3-9195-1c81bf62a82b" providerId="ADAL" clId="{79614634-25DC-4307-B360-0902868191C9}" dt="2021-03-18T09:35:55.360" v="9" actId="478"/>
          <ac:spMkLst>
            <pc:docMk/>
            <pc:sldMk cId="2331031662" sldId="683"/>
            <ac:spMk id="8" creationId="{CB74E51D-CBDA-4AB2-B21F-4179470037A9}"/>
          </ac:spMkLst>
        </pc:spChg>
        <pc:spChg chg="add mod">
          <ac:chgData name="Chris Testa-O Neill" userId="5bbc7867-2897-41b3-9195-1c81bf62a82b" providerId="ADAL" clId="{79614634-25DC-4307-B360-0902868191C9}" dt="2021-03-18T09:38:10.011" v="16" actId="1076"/>
          <ac:spMkLst>
            <pc:docMk/>
            <pc:sldMk cId="2331031662" sldId="683"/>
            <ac:spMk id="10" creationId="{8E063B60-7957-45D4-A79A-C487006F6B56}"/>
          </ac:spMkLst>
        </pc:spChg>
        <pc:spChg chg="del">
          <ac:chgData name="Chris Testa-O Neill" userId="5bbc7867-2897-41b3-9195-1c81bf62a82b" providerId="ADAL" clId="{79614634-25DC-4307-B360-0902868191C9}" dt="2021-03-18T09:35:55.360" v="9" actId="478"/>
          <ac:spMkLst>
            <pc:docMk/>
            <pc:sldMk cId="2331031662" sldId="683"/>
            <ac:spMk id="12" creationId="{F5B50782-0E91-4424-9CAF-B2DB5626947A}"/>
          </ac:spMkLst>
        </pc:spChg>
        <pc:spChg chg="del">
          <ac:chgData name="Chris Testa-O Neill" userId="5bbc7867-2897-41b3-9195-1c81bf62a82b" providerId="ADAL" clId="{79614634-25DC-4307-B360-0902868191C9}" dt="2021-03-18T09:35:55.360" v="9" actId="478"/>
          <ac:spMkLst>
            <pc:docMk/>
            <pc:sldMk cId="2331031662" sldId="683"/>
            <ac:spMk id="16" creationId="{047B944E-D328-4B7C-B511-B27BF73FA46D}"/>
          </ac:spMkLst>
        </pc:spChg>
        <pc:spChg chg="add mod">
          <ac:chgData name="Chris Testa-O Neill" userId="5bbc7867-2897-41b3-9195-1c81bf62a82b" providerId="ADAL" clId="{79614634-25DC-4307-B360-0902868191C9}" dt="2021-03-18T09:38:10.011" v="16" actId="1076"/>
          <ac:spMkLst>
            <pc:docMk/>
            <pc:sldMk cId="2331031662" sldId="683"/>
            <ac:spMk id="18" creationId="{0C43F9BB-3839-402F-AB45-5ACBEC55C998}"/>
          </ac:spMkLst>
        </pc:spChg>
        <pc:spChg chg="add mod">
          <ac:chgData name="Chris Testa-O Neill" userId="5bbc7867-2897-41b3-9195-1c81bf62a82b" providerId="ADAL" clId="{79614634-25DC-4307-B360-0902868191C9}" dt="2021-03-18T09:39:26.156" v="31" actId="20577"/>
          <ac:spMkLst>
            <pc:docMk/>
            <pc:sldMk cId="2331031662" sldId="683"/>
            <ac:spMk id="20" creationId="{36993D14-9FC8-49F8-ABEE-B20B3B1CD1C0}"/>
          </ac:spMkLst>
        </pc:spChg>
        <pc:spChg chg="add mod">
          <ac:chgData name="Chris Testa-O Neill" userId="5bbc7867-2897-41b3-9195-1c81bf62a82b" providerId="ADAL" clId="{79614634-25DC-4307-B360-0902868191C9}" dt="2021-03-18T09:39:53.150" v="46" actId="20577"/>
          <ac:spMkLst>
            <pc:docMk/>
            <pc:sldMk cId="2331031662" sldId="683"/>
            <ac:spMk id="24" creationId="{5E8484D1-286F-4F4D-8B25-749DA010F1F7}"/>
          </ac:spMkLst>
        </pc:spChg>
        <pc:spChg chg="add mod">
          <ac:chgData name="Chris Testa-O Neill" userId="5bbc7867-2897-41b3-9195-1c81bf62a82b" providerId="ADAL" clId="{79614634-25DC-4307-B360-0902868191C9}" dt="2021-03-18T09:40:19.858" v="61" actId="20577"/>
          <ac:spMkLst>
            <pc:docMk/>
            <pc:sldMk cId="2331031662" sldId="683"/>
            <ac:spMk id="26" creationId="{77F611D8-239F-4AE1-A95A-9DDF60EA2CC0}"/>
          </ac:spMkLst>
        </pc:spChg>
        <pc:spChg chg="add mod">
          <ac:chgData name="Chris Testa-O Neill" userId="5bbc7867-2897-41b3-9195-1c81bf62a82b" providerId="ADAL" clId="{79614634-25DC-4307-B360-0902868191C9}" dt="2021-03-18T09:40:54.316" v="77" actId="14100"/>
          <ac:spMkLst>
            <pc:docMk/>
            <pc:sldMk cId="2331031662" sldId="683"/>
            <ac:spMk id="28" creationId="{04B8CCB7-1F04-4FF6-A19F-A3C6151E76CB}"/>
          </ac:spMkLst>
        </pc:spChg>
        <pc:spChg chg="add mod">
          <ac:chgData name="Chris Testa-O Neill" userId="5bbc7867-2897-41b3-9195-1c81bf62a82b" providerId="ADAL" clId="{79614634-25DC-4307-B360-0902868191C9}" dt="2021-03-18T09:41:32.007" v="96" actId="20577"/>
          <ac:spMkLst>
            <pc:docMk/>
            <pc:sldMk cId="2331031662" sldId="683"/>
            <ac:spMk id="30" creationId="{4872549F-03C5-412E-865D-BF09E331A34E}"/>
          </ac:spMkLst>
        </pc:spChg>
        <pc:spChg chg="add mod">
          <ac:chgData name="Chris Testa-O Neill" userId="5bbc7867-2897-41b3-9195-1c81bf62a82b" providerId="ADAL" clId="{79614634-25DC-4307-B360-0902868191C9}" dt="2021-03-24T13:54:10.544" v="2378" actId="20577"/>
          <ac:spMkLst>
            <pc:docMk/>
            <pc:sldMk cId="2331031662" sldId="683"/>
            <ac:spMk id="32" creationId="{3E47B0C9-227F-4A20-A199-C0587C2B19A9}"/>
          </ac:spMkLst>
        </pc:spChg>
        <pc:spChg chg="mod">
          <ac:chgData name="Chris Testa-O Neill" userId="5bbc7867-2897-41b3-9195-1c81bf62a82b" providerId="ADAL" clId="{79614634-25DC-4307-B360-0902868191C9}" dt="2021-03-18T09:42:48.194" v="118" actId="20577"/>
          <ac:spMkLst>
            <pc:docMk/>
            <pc:sldMk cId="2331031662" sldId="683"/>
            <ac:spMk id="39" creationId="{00000000-0000-0000-0000-000000000000}"/>
          </ac:spMkLst>
        </pc:spChg>
        <pc:picChg chg="del">
          <ac:chgData name="Chris Testa-O Neill" userId="5bbc7867-2897-41b3-9195-1c81bf62a82b" providerId="ADAL" clId="{79614634-25DC-4307-B360-0902868191C9}" dt="2021-03-18T09:35:55.360" v="9" actId="478"/>
          <ac:picMkLst>
            <pc:docMk/>
            <pc:sldMk cId="2331031662" sldId="683"/>
            <ac:picMk id="6" creationId="{68D8DA7D-4323-46BA-BCBB-B51CC30CBD2F}"/>
          </ac:picMkLst>
        </pc:picChg>
        <pc:picChg chg="del">
          <ac:chgData name="Chris Testa-O Neill" userId="5bbc7867-2897-41b3-9195-1c81bf62a82b" providerId="ADAL" clId="{79614634-25DC-4307-B360-0902868191C9}" dt="2021-03-18T09:35:55.360" v="9" actId="478"/>
          <ac:picMkLst>
            <pc:docMk/>
            <pc:sldMk cId="2331031662" sldId="683"/>
            <ac:picMk id="14" creationId="{989EAB4D-CE2D-44C8-88DE-8AA32E784BA5}"/>
          </ac:picMkLst>
        </pc:picChg>
        <pc:picChg chg="del">
          <ac:chgData name="Chris Testa-O Neill" userId="5bbc7867-2897-41b3-9195-1c81bf62a82b" providerId="ADAL" clId="{79614634-25DC-4307-B360-0902868191C9}" dt="2021-03-18T09:35:55.360" v="9" actId="478"/>
          <ac:picMkLst>
            <pc:docMk/>
            <pc:sldMk cId="2331031662" sldId="683"/>
            <ac:picMk id="22" creationId="{C483F290-5ABA-4136-9D55-9A962F2DBCD5}"/>
          </ac:picMkLst>
        </pc:picChg>
      </pc:sldChg>
      <pc:sldChg chg="del">
        <pc:chgData name="Chris Testa-O Neill" userId="5bbc7867-2897-41b3-9195-1c81bf62a82b" providerId="ADAL" clId="{79614634-25DC-4307-B360-0902868191C9}" dt="2021-03-18T09:49:39.439" v="139" actId="47"/>
        <pc:sldMkLst>
          <pc:docMk/>
          <pc:sldMk cId="3308389375" sldId="2582"/>
        </pc:sldMkLst>
      </pc:sldChg>
      <pc:sldChg chg="modSp mod modNotesTx">
        <pc:chgData name="Chris Testa-O Neill" userId="5bbc7867-2897-41b3-9195-1c81bf62a82b" providerId="ADAL" clId="{79614634-25DC-4307-B360-0902868191C9}" dt="2021-03-24T15:51:28.099" v="5574" actId="6549"/>
        <pc:sldMkLst>
          <pc:docMk/>
          <pc:sldMk cId="237335572" sldId="2615"/>
        </pc:sldMkLst>
        <pc:spChg chg="mod">
          <ac:chgData name="Chris Testa-O Neill" userId="5bbc7867-2897-41b3-9195-1c81bf62a82b" providerId="ADAL" clId="{79614634-25DC-4307-B360-0902868191C9}" dt="2021-03-24T14:02:36.928" v="3093" actId="6549"/>
          <ac:spMkLst>
            <pc:docMk/>
            <pc:sldMk cId="237335572" sldId="2615"/>
            <ac:spMk id="6" creationId="{3ECE64AC-5614-4F8D-829D-B13045CF6C7F}"/>
          </ac:spMkLst>
        </pc:spChg>
        <pc:spChg chg="mod">
          <ac:chgData name="Chris Testa-O Neill" userId="5bbc7867-2897-41b3-9195-1c81bf62a82b" providerId="ADAL" clId="{79614634-25DC-4307-B360-0902868191C9}" dt="2021-03-24T14:03:04.802" v="3096" actId="6549"/>
          <ac:spMkLst>
            <pc:docMk/>
            <pc:sldMk cId="237335572" sldId="2615"/>
            <ac:spMk id="9" creationId="{DC3E30FF-8E44-47F8-B6E0-3AC4C738CE48}"/>
          </ac:spMkLst>
        </pc:spChg>
        <pc:spChg chg="mod">
          <ac:chgData name="Chris Testa-O Neill" userId="5bbc7867-2897-41b3-9195-1c81bf62a82b" providerId="ADAL" clId="{79614634-25DC-4307-B360-0902868191C9}" dt="2021-03-24T14:02:01.708" v="3088" actId="108"/>
          <ac:spMkLst>
            <pc:docMk/>
            <pc:sldMk cId="237335572" sldId="2615"/>
            <ac:spMk id="18" creationId="{3B4629CD-0B11-4BD3-9ABA-B3DFAA47F77F}"/>
          </ac:spMkLst>
        </pc:spChg>
      </pc:sldChg>
      <pc:sldChg chg="modSp mod">
        <pc:chgData name="Chris Testa-O Neill" userId="5bbc7867-2897-41b3-9195-1c81bf62a82b" providerId="ADAL" clId="{79614634-25DC-4307-B360-0902868191C9}" dt="2021-03-24T15:56:56.019" v="5582" actId="20577"/>
        <pc:sldMkLst>
          <pc:docMk/>
          <pc:sldMk cId="176058127" sldId="2616"/>
        </pc:sldMkLst>
        <pc:spChg chg="mod">
          <ac:chgData name="Chris Testa-O Neill" userId="5bbc7867-2897-41b3-9195-1c81bf62a82b" providerId="ADAL" clId="{79614634-25DC-4307-B360-0902868191C9}" dt="2021-03-24T15:56:56.019" v="5582" actId="20577"/>
          <ac:spMkLst>
            <pc:docMk/>
            <pc:sldMk cId="176058127" sldId="2616"/>
            <ac:spMk id="3" creationId="{4E6DA6E8-0BCB-4C18-BE84-7EE92F6D52EF}"/>
          </ac:spMkLst>
        </pc:spChg>
      </pc:sldChg>
      <pc:sldChg chg="modSp">
        <pc:chgData name="Chris Testa-O Neill" userId="5bbc7867-2897-41b3-9195-1c81bf62a82b" providerId="ADAL" clId="{79614634-25DC-4307-B360-0902868191C9}" dt="2021-03-24T15:55:38.867" v="5580" actId="33524"/>
        <pc:sldMkLst>
          <pc:docMk/>
          <pc:sldMk cId="775050641" sldId="2620"/>
        </pc:sldMkLst>
        <pc:spChg chg="mod">
          <ac:chgData name="Chris Testa-O Neill" userId="5bbc7867-2897-41b3-9195-1c81bf62a82b" providerId="ADAL" clId="{79614634-25DC-4307-B360-0902868191C9}" dt="2021-03-24T15:55:38.867" v="5580" actId="33524"/>
          <ac:spMkLst>
            <pc:docMk/>
            <pc:sldMk cId="775050641" sldId="2620"/>
            <ac:spMk id="3" creationId="{4EA0743C-930A-461C-88C6-2B2DEF2FC81E}"/>
          </ac:spMkLst>
        </pc:spChg>
        <pc:spChg chg="mod">
          <ac:chgData name="Chris Testa-O Neill" userId="5bbc7867-2897-41b3-9195-1c81bf62a82b" providerId="ADAL" clId="{79614634-25DC-4307-B360-0902868191C9}" dt="2021-03-24T13:59:44.752" v="2980" actId="255"/>
          <ac:spMkLst>
            <pc:docMk/>
            <pc:sldMk cId="775050641" sldId="2620"/>
            <ac:spMk id="14" creationId="{D0E84749-73DC-41BD-AD65-C56662692F15}"/>
          </ac:spMkLst>
        </pc:spChg>
        <pc:spChg chg="mod">
          <ac:chgData name="Chris Testa-O Neill" userId="5bbc7867-2897-41b3-9195-1c81bf62a82b" providerId="ADAL" clId="{79614634-25DC-4307-B360-0902868191C9}" dt="2021-03-24T14:00:34.786" v="3086" actId="20577"/>
          <ac:spMkLst>
            <pc:docMk/>
            <pc:sldMk cId="775050641" sldId="2620"/>
            <ac:spMk id="15" creationId="{A44031F8-9467-4CC8-B37B-A13B3259D790}"/>
          </ac:spMkLst>
        </pc:spChg>
      </pc:sldChg>
      <pc:sldChg chg="modSp mod modNotesTx">
        <pc:chgData name="Chris Testa-O Neill" userId="5bbc7867-2897-41b3-9195-1c81bf62a82b" providerId="ADAL" clId="{79614634-25DC-4307-B360-0902868191C9}" dt="2021-03-26T13:37:23.536" v="6627" actId="20577"/>
        <pc:sldMkLst>
          <pc:docMk/>
          <pc:sldMk cId="1189570632" sldId="3143"/>
        </pc:sldMkLst>
        <pc:spChg chg="mod">
          <ac:chgData name="Chris Testa-O Neill" userId="5bbc7867-2897-41b3-9195-1c81bf62a82b" providerId="ADAL" clId="{79614634-25DC-4307-B360-0902868191C9}" dt="2021-03-18T09:29:12.840" v="5"/>
          <ac:spMkLst>
            <pc:docMk/>
            <pc:sldMk cId="1189570632" sldId="3143"/>
            <ac:spMk id="4" creationId="{00000000-0000-0000-0000-000000000000}"/>
          </ac:spMkLst>
        </pc:spChg>
      </pc:sldChg>
      <pc:sldChg chg="addSp delSp modSp mod">
        <pc:chgData name="Chris Testa-O Neill" userId="5bbc7867-2897-41b3-9195-1c81bf62a82b" providerId="ADAL" clId="{79614634-25DC-4307-B360-0902868191C9}" dt="2021-03-24T14:05:36.658" v="3164" actId="20577"/>
        <pc:sldMkLst>
          <pc:docMk/>
          <pc:sldMk cId="2590897230" sldId="3149"/>
        </pc:sldMkLst>
        <pc:spChg chg="add del">
          <ac:chgData name="Chris Testa-O Neill" userId="5bbc7867-2897-41b3-9195-1c81bf62a82b" providerId="ADAL" clId="{79614634-25DC-4307-B360-0902868191C9}" dt="2021-03-24T14:03:39.178" v="3102" actId="478"/>
          <ac:spMkLst>
            <pc:docMk/>
            <pc:sldMk cId="2590897230" sldId="3149"/>
            <ac:spMk id="3" creationId="{103A33A5-F8FE-41DD-A0F9-14D199688F98}"/>
          </ac:spMkLst>
        </pc:spChg>
        <pc:spChg chg="mod">
          <ac:chgData name="Chris Testa-O Neill" userId="5bbc7867-2897-41b3-9195-1c81bf62a82b" providerId="ADAL" clId="{79614634-25DC-4307-B360-0902868191C9}" dt="2021-03-24T14:03:50.953" v="3104"/>
          <ac:spMkLst>
            <pc:docMk/>
            <pc:sldMk cId="2590897230" sldId="3149"/>
            <ac:spMk id="6" creationId="{3ECE64AC-5614-4F8D-829D-B13045CF6C7F}"/>
          </ac:spMkLst>
        </pc:spChg>
        <pc:spChg chg="del">
          <ac:chgData name="Chris Testa-O Neill" userId="5bbc7867-2897-41b3-9195-1c81bf62a82b" providerId="ADAL" clId="{79614634-25DC-4307-B360-0902868191C9}" dt="2021-03-24T14:03:24.304" v="3097" actId="478"/>
          <ac:spMkLst>
            <pc:docMk/>
            <pc:sldMk cId="2590897230" sldId="3149"/>
            <ac:spMk id="7" creationId="{B29E5092-D847-435E-827A-D6EB09E28F51}"/>
          </ac:spMkLst>
        </pc:spChg>
        <pc:spChg chg="mod">
          <ac:chgData name="Chris Testa-O Neill" userId="5bbc7867-2897-41b3-9195-1c81bf62a82b" providerId="ADAL" clId="{79614634-25DC-4307-B360-0902868191C9}" dt="2021-03-24T14:03:58.377" v="3105"/>
          <ac:spMkLst>
            <pc:docMk/>
            <pc:sldMk cId="2590897230" sldId="3149"/>
            <ac:spMk id="9" creationId="{DC3E30FF-8E44-47F8-B6E0-3AC4C738CE48}"/>
          </ac:spMkLst>
        </pc:spChg>
        <pc:spChg chg="del">
          <ac:chgData name="Chris Testa-O Neill" userId="5bbc7867-2897-41b3-9195-1c81bf62a82b" providerId="ADAL" clId="{79614634-25DC-4307-B360-0902868191C9}" dt="2021-03-24T14:03:26.783" v="3098" actId="478"/>
          <ac:spMkLst>
            <pc:docMk/>
            <pc:sldMk cId="2590897230" sldId="3149"/>
            <ac:spMk id="10" creationId="{870D9263-5A49-4AB9-80C0-B10DF3F2440C}"/>
          </ac:spMkLst>
        </pc:spChg>
        <pc:spChg chg="mod">
          <ac:chgData name="Chris Testa-O Neill" userId="5bbc7867-2897-41b3-9195-1c81bf62a82b" providerId="ADAL" clId="{79614634-25DC-4307-B360-0902868191C9}" dt="2021-03-24T14:05:36.658" v="3164" actId="20577"/>
          <ac:spMkLst>
            <pc:docMk/>
            <pc:sldMk cId="2590897230" sldId="3149"/>
            <ac:spMk id="11" creationId="{3C50BD9E-2ED8-4A14-A507-7CCFBCC91E76}"/>
          </ac:spMkLst>
        </pc:spChg>
      </pc:sldChg>
      <pc:sldChg chg="modSp mod modNotesTx">
        <pc:chgData name="Chris Testa-O Neill" userId="5bbc7867-2897-41b3-9195-1c81bf62a82b" providerId="ADAL" clId="{79614634-25DC-4307-B360-0902868191C9}" dt="2021-03-26T16:38:42.325" v="6632" actId="20577"/>
        <pc:sldMkLst>
          <pc:docMk/>
          <pc:sldMk cId="1788879851" sldId="3157"/>
        </pc:sldMkLst>
        <pc:spChg chg="mod">
          <ac:chgData name="Chris Testa-O Neill" userId="5bbc7867-2897-41b3-9195-1c81bf62a82b" providerId="ADAL" clId="{79614634-25DC-4307-B360-0902868191C9}" dt="2021-03-24T17:08:45.458" v="5658" actId="20577"/>
          <ac:spMkLst>
            <pc:docMk/>
            <pc:sldMk cId="1788879851" sldId="3157"/>
            <ac:spMk id="32" creationId="{6F30C2D2-037C-4F97-8B6F-C870BA5BECE9}"/>
          </ac:spMkLst>
        </pc:spChg>
        <pc:spChg chg="mod">
          <ac:chgData name="Chris Testa-O Neill" userId="5bbc7867-2897-41b3-9195-1c81bf62a82b" providerId="ADAL" clId="{79614634-25DC-4307-B360-0902868191C9}" dt="2021-03-24T17:10:58.192" v="5934" actId="6549"/>
          <ac:spMkLst>
            <pc:docMk/>
            <pc:sldMk cId="1788879851" sldId="3157"/>
            <ac:spMk id="34" creationId="{F2CE9F32-726A-4A58-8DC8-0FD0A4F140FD}"/>
          </ac:spMkLst>
        </pc:spChg>
        <pc:spChg chg="mod">
          <ac:chgData name="Chris Testa-O Neill" userId="5bbc7867-2897-41b3-9195-1c81bf62a82b" providerId="ADAL" clId="{79614634-25DC-4307-B360-0902868191C9}" dt="2021-03-24T17:15:37.769" v="6105" actId="20577"/>
          <ac:spMkLst>
            <pc:docMk/>
            <pc:sldMk cId="1788879851" sldId="3157"/>
            <ac:spMk id="36" creationId="{6E973A20-F8F2-48E5-BB13-7EA51C39995C}"/>
          </ac:spMkLst>
        </pc:spChg>
        <pc:spChg chg="mod">
          <ac:chgData name="Chris Testa-O Neill" userId="5bbc7867-2897-41b3-9195-1c81bf62a82b" providerId="ADAL" clId="{79614634-25DC-4307-B360-0902868191C9}" dt="2021-03-24T17:18:45.681" v="6558" actId="20577"/>
          <ac:spMkLst>
            <pc:docMk/>
            <pc:sldMk cId="1788879851" sldId="3157"/>
            <ac:spMk id="38" creationId="{188E6351-5119-4305-B17B-FA03DEB26CDB}"/>
          </ac:spMkLst>
        </pc:spChg>
      </pc:sldChg>
      <pc:sldChg chg="del">
        <pc:chgData name="Chris Testa-O Neill" userId="5bbc7867-2897-41b3-9195-1c81bf62a82b" providerId="ADAL" clId="{79614634-25DC-4307-B360-0902868191C9}" dt="2021-03-18T09:49:41.349" v="140" actId="47"/>
        <pc:sldMkLst>
          <pc:docMk/>
          <pc:sldMk cId="3927645936" sldId="3161"/>
        </pc:sldMkLst>
      </pc:sldChg>
      <pc:sldChg chg="delSp modSp mod">
        <pc:chgData name="Chris Testa-O Neill" userId="5bbc7867-2897-41b3-9195-1c81bf62a82b" providerId="ADAL" clId="{79614634-25DC-4307-B360-0902868191C9}" dt="2021-03-18T09:42:27.721" v="112" actId="1076"/>
        <pc:sldMkLst>
          <pc:docMk/>
          <pc:sldMk cId="3133879445" sldId="3163"/>
        </pc:sldMkLst>
        <pc:spChg chg="mod">
          <ac:chgData name="Chris Testa-O Neill" userId="5bbc7867-2897-41b3-9195-1c81bf62a82b" providerId="ADAL" clId="{79614634-25DC-4307-B360-0902868191C9}" dt="2021-03-18T09:42:27.721" v="112" actId="1076"/>
          <ac:spMkLst>
            <pc:docMk/>
            <pc:sldMk cId="3133879445" sldId="3163"/>
            <ac:spMk id="30" creationId="{FEB625CA-EC87-44C2-9BCF-5472AF365B3E}"/>
          </ac:spMkLst>
        </pc:spChg>
        <pc:spChg chg="mod">
          <ac:chgData name="Chris Testa-O Neill" userId="5bbc7867-2897-41b3-9195-1c81bf62a82b" providerId="ADAL" clId="{79614634-25DC-4307-B360-0902868191C9}" dt="2021-03-18T09:29:35.915" v="7"/>
          <ac:spMkLst>
            <pc:docMk/>
            <pc:sldMk cId="3133879445" sldId="3163"/>
            <ac:spMk id="37" creationId="{8D3725C6-AE58-4A3B-949D-EF015521A5A0}"/>
          </ac:spMkLst>
        </pc:spChg>
        <pc:spChg chg="del">
          <ac:chgData name="Chris Testa-O Neill" userId="5bbc7867-2897-41b3-9195-1c81bf62a82b" providerId="ADAL" clId="{79614634-25DC-4307-B360-0902868191C9}" dt="2021-03-18T09:29:46.347" v="8" actId="478"/>
          <ac:spMkLst>
            <pc:docMk/>
            <pc:sldMk cId="3133879445" sldId="3163"/>
            <ac:spMk id="40" creationId="{135B94DD-A818-441D-B878-E41996D7C137}"/>
          </ac:spMkLst>
        </pc:spChg>
        <pc:spChg chg="del">
          <ac:chgData name="Chris Testa-O Neill" userId="5bbc7867-2897-41b3-9195-1c81bf62a82b" providerId="ADAL" clId="{79614634-25DC-4307-B360-0902868191C9}" dt="2021-03-18T09:29:46.347" v="8" actId="478"/>
          <ac:spMkLst>
            <pc:docMk/>
            <pc:sldMk cId="3133879445" sldId="3163"/>
            <ac:spMk id="47" creationId="{4683AB34-DF36-41AD-9C31-78D35CAD8574}"/>
          </ac:spMkLst>
        </pc:spChg>
        <pc:picChg chg="del">
          <ac:chgData name="Chris Testa-O Neill" userId="5bbc7867-2897-41b3-9195-1c81bf62a82b" providerId="ADAL" clId="{79614634-25DC-4307-B360-0902868191C9}" dt="2021-03-18T09:29:46.347" v="8" actId="478"/>
          <ac:picMkLst>
            <pc:docMk/>
            <pc:sldMk cId="3133879445" sldId="3163"/>
            <ac:picMk id="65" creationId="{FAF169AB-91B6-4A01-BEE0-D27ABD1681A3}"/>
          </ac:picMkLst>
        </pc:picChg>
        <pc:picChg chg="del">
          <ac:chgData name="Chris Testa-O Neill" userId="5bbc7867-2897-41b3-9195-1c81bf62a82b" providerId="ADAL" clId="{79614634-25DC-4307-B360-0902868191C9}" dt="2021-03-18T09:29:46.347" v="8" actId="478"/>
          <ac:picMkLst>
            <pc:docMk/>
            <pc:sldMk cId="3133879445" sldId="3163"/>
            <ac:picMk id="71" creationId="{C94FF17F-770A-483F-AD20-E90E4199E9A5}"/>
          </ac:picMkLst>
        </pc:picChg>
        <pc:cxnChg chg="del">
          <ac:chgData name="Chris Testa-O Neill" userId="5bbc7867-2897-41b3-9195-1c81bf62a82b" providerId="ADAL" clId="{79614634-25DC-4307-B360-0902868191C9}" dt="2021-03-18T09:29:46.347" v="8" actId="478"/>
          <ac:cxnSpMkLst>
            <pc:docMk/>
            <pc:sldMk cId="3133879445" sldId="3163"/>
            <ac:cxnSpMk id="52" creationId="{E1261154-0E2A-4CA3-A9FC-FD6AD34C0443}"/>
          </ac:cxnSpMkLst>
        </pc:cxnChg>
        <pc:cxnChg chg="del">
          <ac:chgData name="Chris Testa-O Neill" userId="5bbc7867-2897-41b3-9195-1c81bf62a82b" providerId="ADAL" clId="{79614634-25DC-4307-B360-0902868191C9}" dt="2021-03-18T09:29:46.347" v="8" actId="478"/>
          <ac:cxnSpMkLst>
            <pc:docMk/>
            <pc:sldMk cId="3133879445" sldId="3163"/>
            <ac:cxnSpMk id="53" creationId="{7C23B33A-F894-42A7-AFE8-07326879A1C3}"/>
          </ac:cxnSpMkLst>
        </pc:cxnChg>
      </pc:sldChg>
      <pc:sldChg chg="del">
        <pc:chgData name="Chris Testa-O Neill" userId="5bbc7867-2897-41b3-9195-1c81bf62a82b" providerId="ADAL" clId="{79614634-25DC-4307-B360-0902868191C9}" dt="2021-03-18T09:49:43.902" v="141" actId="47"/>
        <pc:sldMkLst>
          <pc:docMk/>
          <pc:sldMk cId="2459765336" sldId="3197"/>
        </pc:sldMkLst>
      </pc:sldChg>
      <pc:sldChg chg="addSp delSp modSp mod modNotesTx">
        <pc:chgData name="Chris Testa-O Neill" userId="5bbc7867-2897-41b3-9195-1c81bf62a82b" providerId="ADAL" clId="{79614634-25DC-4307-B360-0902868191C9}" dt="2021-03-24T17:06:36.669" v="5584"/>
        <pc:sldMkLst>
          <pc:docMk/>
          <pc:sldMk cId="1824109031" sldId="3206"/>
        </pc:sldMkLst>
        <pc:spChg chg="add del">
          <ac:chgData name="Chris Testa-O Neill" userId="5bbc7867-2897-41b3-9195-1c81bf62a82b" providerId="ADAL" clId="{79614634-25DC-4307-B360-0902868191C9}" dt="2021-03-18T09:47:56.647" v="129" actId="478"/>
          <ac:spMkLst>
            <pc:docMk/>
            <pc:sldMk cId="1824109031" sldId="3206"/>
            <ac:spMk id="3" creationId="{AB587D77-8B58-4DFB-A8D8-CFC0F068B08A}"/>
          </ac:spMkLst>
        </pc:spChg>
        <pc:spChg chg="add del">
          <ac:chgData name="Chris Testa-O Neill" userId="5bbc7867-2897-41b3-9195-1c81bf62a82b" providerId="ADAL" clId="{79614634-25DC-4307-B360-0902868191C9}" dt="2021-03-18T09:47:56.647" v="129" actId="478"/>
          <ac:spMkLst>
            <pc:docMk/>
            <pc:sldMk cId="1824109031" sldId="3206"/>
            <ac:spMk id="4" creationId="{5C054015-84F5-4A56-A220-4C38F41822E4}"/>
          </ac:spMkLst>
        </pc:spChg>
        <pc:spChg chg="add del">
          <ac:chgData name="Chris Testa-O Neill" userId="5bbc7867-2897-41b3-9195-1c81bf62a82b" providerId="ADAL" clId="{79614634-25DC-4307-B360-0902868191C9}" dt="2021-03-18T09:47:56.647" v="129" actId="478"/>
          <ac:spMkLst>
            <pc:docMk/>
            <pc:sldMk cId="1824109031" sldId="3206"/>
            <ac:spMk id="5" creationId="{5D368066-6F12-42DE-81AA-882A07B70D6E}"/>
          </ac:spMkLst>
        </pc:spChg>
        <pc:spChg chg="add del">
          <ac:chgData name="Chris Testa-O Neill" userId="5bbc7867-2897-41b3-9195-1c81bf62a82b" providerId="ADAL" clId="{79614634-25DC-4307-B360-0902868191C9}" dt="2021-03-18T09:47:56.647" v="129" actId="478"/>
          <ac:spMkLst>
            <pc:docMk/>
            <pc:sldMk cId="1824109031" sldId="3206"/>
            <ac:spMk id="7" creationId="{62CCB3E5-EA34-4AF6-99AE-3A1557940543}"/>
          </ac:spMkLst>
        </pc:spChg>
        <pc:spChg chg="add del">
          <ac:chgData name="Chris Testa-O Neill" userId="5bbc7867-2897-41b3-9195-1c81bf62a82b" providerId="ADAL" clId="{79614634-25DC-4307-B360-0902868191C9}" dt="2021-03-18T09:47:56.647" v="129" actId="478"/>
          <ac:spMkLst>
            <pc:docMk/>
            <pc:sldMk cId="1824109031" sldId="3206"/>
            <ac:spMk id="10" creationId="{8E063B60-7957-45D4-A79A-C487006F6B56}"/>
          </ac:spMkLst>
        </pc:spChg>
        <pc:spChg chg="add del mod">
          <ac:chgData name="Chris Testa-O Neill" userId="5bbc7867-2897-41b3-9195-1c81bf62a82b" providerId="ADAL" clId="{79614634-25DC-4307-B360-0902868191C9}" dt="2021-03-18T09:47:26.965" v="127" actId="22"/>
          <ac:spMkLst>
            <pc:docMk/>
            <pc:sldMk cId="1824109031" sldId="3206"/>
            <ac:spMk id="16" creationId="{F84B3E1F-D97B-47AF-A961-DF9E79A12241}"/>
          </ac:spMkLst>
        </pc:spChg>
        <pc:spChg chg="add del">
          <ac:chgData name="Chris Testa-O Neill" userId="5bbc7867-2897-41b3-9195-1c81bf62a82b" providerId="ADAL" clId="{79614634-25DC-4307-B360-0902868191C9}" dt="2021-03-18T09:47:56.647" v="129" actId="478"/>
          <ac:spMkLst>
            <pc:docMk/>
            <pc:sldMk cId="1824109031" sldId="3206"/>
            <ac:spMk id="18" creationId="{0C43F9BB-3839-402F-AB45-5ACBEC55C998}"/>
          </ac:spMkLst>
        </pc:spChg>
        <pc:spChg chg="add del">
          <ac:chgData name="Chris Testa-O Neill" userId="5bbc7867-2897-41b3-9195-1c81bf62a82b" providerId="ADAL" clId="{79614634-25DC-4307-B360-0902868191C9}" dt="2021-03-18T09:47:56.647" v="129" actId="478"/>
          <ac:spMkLst>
            <pc:docMk/>
            <pc:sldMk cId="1824109031" sldId="3206"/>
            <ac:spMk id="20" creationId="{36993D14-9FC8-49F8-ABEE-B20B3B1CD1C0}"/>
          </ac:spMkLst>
        </pc:spChg>
        <pc:spChg chg="add del">
          <ac:chgData name="Chris Testa-O Neill" userId="5bbc7867-2897-41b3-9195-1c81bf62a82b" providerId="ADAL" clId="{79614634-25DC-4307-B360-0902868191C9}" dt="2021-03-18T09:47:56.647" v="129" actId="478"/>
          <ac:spMkLst>
            <pc:docMk/>
            <pc:sldMk cId="1824109031" sldId="3206"/>
            <ac:spMk id="24" creationId="{5E8484D1-286F-4F4D-8B25-749DA010F1F7}"/>
          </ac:spMkLst>
        </pc:spChg>
        <pc:spChg chg="add del">
          <ac:chgData name="Chris Testa-O Neill" userId="5bbc7867-2897-41b3-9195-1c81bf62a82b" providerId="ADAL" clId="{79614634-25DC-4307-B360-0902868191C9}" dt="2021-03-18T09:47:56.647" v="129" actId="478"/>
          <ac:spMkLst>
            <pc:docMk/>
            <pc:sldMk cId="1824109031" sldId="3206"/>
            <ac:spMk id="26" creationId="{77F611D8-239F-4AE1-A95A-9DDF60EA2CC0}"/>
          </ac:spMkLst>
        </pc:spChg>
        <pc:spChg chg="add del">
          <ac:chgData name="Chris Testa-O Neill" userId="5bbc7867-2897-41b3-9195-1c81bf62a82b" providerId="ADAL" clId="{79614634-25DC-4307-B360-0902868191C9}" dt="2021-03-18T09:47:56.647" v="129" actId="478"/>
          <ac:spMkLst>
            <pc:docMk/>
            <pc:sldMk cId="1824109031" sldId="3206"/>
            <ac:spMk id="28" creationId="{04B8CCB7-1F04-4FF6-A19F-A3C6151E76CB}"/>
          </ac:spMkLst>
        </pc:spChg>
        <pc:spChg chg="add del">
          <ac:chgData name="Chris Testa-O Neill" userId="5bbc7867-2897-41b3-9195-1c81bf62a82b" providerId="ADAL" clId="{79614634-25DC-4307-B360-0902868191C9}" dt="2021-03-18T09:47:56.647" v="129" actId="478"/>
          <ac:spMkLst>
            <pc:docMk/>
            <pc:sldMk cId="1824109031" sldId="3206"/>
            <ac:spMk id="30" creationId="{4872549F-03C5-412E-865D-BF09E331A34E}"/>
          </ac:spMkLst>
        </pc:spChg>
        <pc:spChg chg="add del">
          <ac:chgData name="Chris Testa-O Neill" userId="5bbc7867-2897-41b3-9195-1c81bf62a82b" providerId="ADAL" clId="{79614634-25DC-4307-B360-0902868191C9}" dt="2021-03-18T09:47:56.647" v="129" actId="478"/>
          <ac:spMkLst>
            <pc:docMk/>
            <pc:sldMk cId="1824109031" sldId="3206"/>
            <ac:spMk id="32" creationId="{3E47B0C9-227F-4A20-A199-C0587C2B19A9}"/>
          </ac:spMkLst>
        </pc:spChg>
        <pc:spChg chg="mod">
          <ac:chgData name="Chris Testa-O Neill" userId="5bbc7867-2897-41b3-9195-1c81bf62a82b" providerId="ADAL" clId="{79614634-25DC-4307-B360-0902868191C9}" dt="2021-03-18T09:46:11.626" v="122"/>
          <ac:spMkLst>
            <pc:docMk/>
            <pc:sldMk cId="1824109031" sldId="3206"/>
            <ac:spMk id="39" creationId="{00000000-0000-0000-0000-000000000000}"/>
          </ac:spMkLst>
        </pc:spChg>
        <pc:picChg chg="add mod">
          <ac:chgData name="Chris Testa-O Neill" userId="5bbc7867-2897-41b3-9195-1c81bf62a82b" providerId="ADAL" clId="{79614634-25DC-4307-B360-0902868191C9}" dt="2021-03-24T13:52:53.553" v="2306" actId="14100"/>
          <ac:picMkLst>
            <pc:docMk/>
            <pc:sldMk cId="1824109031" sldId="3206"/>
            <ac:picMk id="8" creationId="{1B977109-A29A-40C9-BC88-DC72415F8344}"/>
          </ac:picMkLst>
        </pc:picChg>
      </pc:sldChg>
    </pc:docChg>
  </pc:docChgLst>
  <pc:docChgLst>
    <pc:chgData clId="Web-{00A73D3E-7F31-4F5C-9BC2-494CE7A8D53B}"/>
    <pc:docChg chg="mod">
      <pc:chgData name="" userId="" providerId="" clId="Web-{00A73D3E-7F31-4F5C-9BC2-494CE7A8D53B}" dt="2021-07-15T07:57:42.950" v="1"/>
      <pc:docMkLst>
        <pc:docMk/>
      </pc:docMkLst>
      <pc:sldChg chg="modCm">
        <pc:chgData name="" userId="" providerId="" clId="Web-{00A73D3E-7F31-4F5C-9BC2-494CE7A8D53B}" dt="2021-07-15T07:57:42.950" v="1"/>
        <pc:sldMkLst>
          <pc:docMk/>
          <pc:sldMk cId="1189570632" sldId="3143"/>
        </pc:sldMkLst>
      </pc:sldChg>
    </pc:docChg>
  </pc:docChgLst>
  <pc:docChgLst>
    <pc:chgData name="Chris Testa-O Neill" userId="5bbc7867-2897-41b3-9195-1c81bf62a82b" providerId="ADAL" clId="{0FF1BD2E-3CA9-4E50-B982-5553B360DA17}"/>
    <pc:docChg chg="undo custSel addSld delSld modSld modSection">
      <pc:chgData name="Chris Testa-O Neill" userId="5bbc7867-2897-41b3-9195-1c81bf62a82b" providerId="ADAL" clId="{0FF1BD2E-3CA9-4E50-B982-5553B360DA17}" dt="2021-07-09T08:28:40.388" v="3307" actId="20577"/>
      <pc:docMkLst>
        <pc:docMk/>
      </pc:docMkLst>
      <pc:sldChg chg="modSp mod">
        <pc:chgData name="Chris Testa-O Neill" userId="5bbc7867-2897-41b3-9195-1c81bf62a82b" providerId="ADAL" clId="{0FF1BD2E-3CA9-4E50-B982-5553B360DA17}" dt="2021-07-07T13:04:01.410" v="0"/>
        <pc:sldMkLst>
          <pc:docMk/>
          <pc:sldMk cId="1190418727" sldId="258"/>
        </pc:sldMkLst>
        <pc:spChg chg="mod">
          <ac:chgData name="Chris Testa-O Neill" userId="5bbc7867-2897-41b3-9195-1c81bf62a82b" providerId="ADAL" clId="{0FF1BD2E-3CA9-4E50-B982-5553B360DA17}" dt="2021-07-07T13:04:01.410" v="0"/>
          <ac:spMkLst>
            <pc:docMk/>
            <pc:sldMk cId="1190418727" sldId="258"/>
            <ac:spMk id="3" creationId="{AFE2133C-F0D4-49B7-AC02-5583583F5017}"/>
          </ac:spMkLst>
        </pc:spChg>
      </pc:sldChg>
      <pc:sldChg chg="modSp mod">
        <pc:chgData name="Chris Testa-O Neill" userId="5bbc7867-2897-41b3-9195-1c81bf62a82b" providerId="ADAL" clId="{0FF1BD2E-3CA9-4E50-B982-5553B360DA17}" dt="2021-07-09T08:28:40.388" v="3307" actId="20577"/>
        <pc:sldMkLst>
          <pc:docMk/>
          <pc:sldMk cId="2062531052" sldId="670"/>
        </pc:sldMkLst>
        <pc:graphicFrameChg chg="modGraphic">
          <ac:chgData name="Chris Testa-O Neill" userId="5bbc7867-2897-41b3-9195-1c81bf62a82b" providerId="ADAL" clId="{0FF1BD2E-3CA9-4E50-B982-5553B360DA17}" dt="2021-07-09T08:28:40.388" v="3307" actId="20577"/>
          <ac:graphicFrameMkLst>
            <pc:docMk/>
            <pc:sldMk cId="2062531052" sldId="670"/>
            <ac:graphicFrameMk id="8" creationId="{00000000-0000-0000-0000-000000000000}"/>
          </ac:graphicFrameMkLst>
        </pc:graphicFrameChg>
      </pc:sldChg>
      <pc:sldChg chg="del">
        <pc:chgData name="Chris Testa-O Neill" userId="5bbc7867-2897-41b3-9195-1c81bf62a82b" providerId="ADAL" clId="{0FF1BD2E-3CA9-4E50-B982-5553B360DA17}" dt="2021-07-07T14:20:52.409" v="283" actId="47"/>
        <pc:sldMkLst>
          <pc:docMk/>
          <pc:sldMk cId="2331031662" sldId="683"/>
        </pc:sldMkLst>
      </pc:sldChg>
      <pc:sldChg chg="modSp mod">
        <pc:chgData name="Chris Testa-O Neill" userId="5bbc7867-2897-41b3-9195-1c81bf62a82b" providerId="ADAL" clId="{0FF1BD2E-3CA9-4E50-B982-5553B360DA17}" dt="2021-07-07T13:04:23.707" v="3"/>
        <pc:sldMkLst>
          <pc:docMk/>
          <pc:sldMk cId="2707998965" sldId="3207"/>
        </pc:sldMkLst>
        <pc:spChg chg="mod">
          <ac:chgData name="Chris Testa-O Neill" userId="5bbc7867-2897-41b3-9195-1c81bf62a82b" providerId="ADAL" clId="{0FF1BD2E-3CA9-4E50-B982-5553B360DA17}" dt="2021-07-07T13:04:23.707" v="3"/>
          <ac:spMkLst>
            <pc:docMk/>
            <pc:sldMk cId="2707998965" sldId="3207"/>
            <ac:spMk id="3" creationId="{AFE2133C-F0D4-49B7-AC02-5583583F5017}"/>
          </ac:spMkLst>
        </pc:spChg>
      </pc:sldChg>
      <pc:sldChg chg="modSp mod modNotesTx">
        <pc:chgData name="Chris Testa-O Neill" userId="5bbc7867-2897-41b3-9195-1c81bf62a82b" providerId="ADAL" clId="{0FF1BD2E-3CA9-4E50-B982-5553B360DA17}" dt="2021-07-07T14:24:05.069" v="560" actId="20577"/>
        <pc:sldMkLst>
          <pc:docMk/>
          <pc:sldMk cId="2992101777" sldId="3208"/>
        </pc:sldMkLst>
        <pc:spChg chg="mod">
          <ac:chgData name="Chris Testa-O Neill" userId="5bbc7867-2897-41b3-9195-1c81bf62a82b" providerId="ADAL" clId="{0FF1BD2E-3CA9-4E50-B982-5553B360DA17}" dt="2021-07-07T13:06:16.763" v="4"/>
          <ac:spMkLst>
            <pc:docMk/>
            <pc:sldMk cId="2992101777" sldId="3208"/>
            <ac:spMk id="20" creationId="{36993D14-9FC8-49F8-ABEE-B20B3B1CD1C0}"/>
          </ac:spMkLst>
        </pc:spChg>
        <pc:spChg chg="mod">
          <ac:chgData name="Chris Testa-O Neill" userId="5bbc7867-2897-41b3-9195-1c81bf62a82b" providerId="ADAL" clId="{0FF1BD2E-3CA9-4E50-B982-5553B360DA17}" dt="2021-07-07T13:06:35.124" v="7" actId="20577"/>
          <ac:spMkLst>
            <pc:docMk/>
            <pc:sldMk cId="2992101777" sldId="3208"/>
            <ac:spMk id="24" creationId="{5E8484D1-286F-4F4D-8B25-749DA010F1F7}"/>
          </ac:spMkLst>
        </pc:spChg>
        <pc:spChg chg="mod">
          <ac:chgData name="Chris Testa-O Neill" userId="5bbc7867-2897-41b3-9195-1c81bf62a82b" providerId="ADAL" clId="{0FF1BD2E-3CA9-4E50-B982-5553B360DA17}" dt="2021-07-07T13:06:53.955" v="11" actId="14100"/>
          <ac:spMkLst>
            <pc:docMk/>
            <pc:sldMk cId="2992101777" sldId="3208"/>
            <ac:spMk id="26" creationId="{77F611D8-239F-4AE1-A95A-9DDF60EA2CC0}"/>
          </ac:spMkLst>
        </pc:spChg>
        <pc:spChg chg="mod">
          <ac:chgData name="Chris Testa-O Neill" userId="5bbc7867-2897-41b3-9195-1c81bf62a82b" providerId="ADAL" clId="{0FF1BD2E-3CA9-4E50-B982-5553B360DA17}" dt="2021-07-07T13:07:42.121" v="39"/>
          <ac:spMkLst>
            <pc:docMk/>
            <pc:sldMk cId="2992101777" sldId="3208"/>
            <ac:spMk id="28" creationId="{04B8CCB7-1F04-4FF6-A19F-A3C6151E76CB}"/>
          </ac:spMkLst>
        </pc:spChg>
        <pc:spChg chg="mod">
          <ac:chgData name="Chris Testa-O Neill" userId="5bbc7867-2897-41b3-9195-1c81bf62a82b" providerId="ADAL" clId="{0FF1BD2E-3CA9-4E50-B982-5553B360DA17}" dt="2021-07-07T13:08:02.573" v="41" actId="14100"/>
          <ac:spMkLst>
            <pc:docMk/>
            <pc:sldMk cId="2992101777" sldId="3208"/>
            <ac:spMk id="30" creationId="{4872549F-03C5-412E-865D-BF09E331A34E}"/>
          </ac:spMkLst>
        </pc:spChg>
        <pc:spChg chg="mod">
          <ac:chgData name="Chris Testa-O Neill" userId="5bbc7867-2897-41b3-9195-1c81bf62a82b" providerId="ADAL" clId="{0FF1BD2E-3CA9-4E50-B982-5553B360DA17}" dt="2021-07-07T13:08:27.962" v="42"/>
          <ac:spMkLst>
            <pc:docMk/>
            <pc:sldMk cId="2992101777" sldId="3208"/>
            <ac:spMk id="32" creationId="{3E47B0C9-227F-4A20-A199-C0587C2B19A9}"/>
          </ac:spMkLst>
        </pc:spChg>
        <pc:spChg chg="mod">
          <ac:chgData name="Chris Testa-O Neill" userId="5bbc7867-2897-41b3-9195-1c81bf62a82b" providerId="ADAL" clId="{0FF1BD2E-3CA9-4E50-B982-5553B360DA17}" dt="2021-07-07T13:07:12.784" v="38" actId="20577"/>
          <ac:spMkLst>
            <pc:docMk/>
            <pc:sldMk cId="2992101777" sldId="3208"/>
            <ac:spMk id="39" creationId="{00000000-0000-0000-0000-000000000000}"/>
          </ac:spMkLst>
        </pc:spChg>
      </pc:sldChg>
      <pc:sldChg chg="addSp delSp modSp mod modAnim modNotesTx">
        <pc:chgData name="Chris Testa-O Neill" userId="5bbc7867-2897-41b3-9195-1c81bf62a82b" providerId="ADAL" clId="{0FF1BD2E-3CA9-4E50-B982-5553B360DA17}" dt="2021-07-08T14:36:56.266" v="2885"/>
        <pc:sldMkLst>
          <pc:docMk/>
          <pc:sldMk cId="3567004064" sldId="3209"/>
        </pc:sldMkLst>
        <pc:spChg chg="del">
          <ac:chgData name="Chris Testa-O Neill" userId="5bbc7867-2897-41b3-9195-1c81bf62a82b" providerId="ADAL" clId="{0FF1BD2E-3CA9-4E50-B982-5553B360DA17}" dt="2021-07-07T13:10:35.853" v="43" actId="478"/>
          <ac:spMkLst>
            <pc:docMk/>
            <pc:sldMk cId="3567004064" sldId="3209"/>
            <ac:spMk id="3" creationId="{AB587D77-8B58-4DFB-A8D8-CFC0F068B08A}"/>
          </ac:spMkLst>
        </pc:spChg>
        <pc:spChg chg="del">
          <ac:chgData name="Chris Testa-O Neill" userId="5bbc7867-2897-41b3-9195-1c81bf62a82b" providerId="ADAL" clId="{0FF1BD2E-3CA9-4E50-B982-5553B360DA17}" dt="2021-07-07T13:10:35.853" v="43" actId="478"/>
          <ac:spMkLst>
            <pc:docMk/>
            <pc:sldMk cId="3567004064" sldId="3209"/>
            <ac:spMk id="4" creationId="{5C054015-84F5-4A56-A220-4C38F41822E4}"/>
          </ac:spMkLst>
        </pc:spChg>
        <pc:spChg chg="del">
          <ac:chgData name="Chris Testa-O Neill" userId="5bbc7867-2897-41b3-9195-1c81bf62a82b" providerId="ADAL" clId="{0FF1BD2E-3CA9-4E50-B982-5553B360DA17}" dt="2021-07-07T13:10:35.853" v="43" actId="478"/>
          <ac:spMkLst>
            <pc:docMk/>
            <pc:sldMk cId="3567004064" sldId="3209"/>
            <ac:spMk id="5" creationId="{5D368066-6F12-42DE-81AA-882A07B70D6E}"/>
          </ac:spMkLst>
        </pc:spChg>
        <pc:spChg chg="del">
          <ac:chgData name="Chris Testa-O Neill" userId="5bbc7867-2897-41b3-9195-1c81bf62a82b" providerId="ADAL" clId="{0FF1BD2E-3CA9-4E50-B982-5553B360DA17}" dt="2021-07-07T13:10:35.853" v="43" actId="478"/>
          <ac:spMkLst>
            <pc:docMk/>
            <pc:sldMk cId="3567004064" sldId="3209"/>
            <ac:spMk id="7" creationId="{62CCB3E5-EA34-4AF6-99AE-3A1557940543}"/>
          </ac:spMkLst>
        </pc:spChg>
        <pc:spChg chg="del">
          <ac:chgData name="Chris Testa-O Neill" userId="5bbc7867-2897-41b3-9195-1c81bf62a82b" providerId="ADAL" clId="{0FF1BD2E-3CA9-4E50-B982-5553B360DA17}" dt="2021-07-07T13:10:35.853" v="43" actId="478"/>
          <ac:spMkLst>
            <pc:docMk/>
            <pc:sldMk cId="3567004064" sldId="3209"/>
            <ac:spMk id="10" creationId="{8E063B60-7957-45D4-A79A-C487006F6B56}"/>
          </ac:spMkLst>
        </pc:spChg>
        <pc:spChg chg="add del mod">
          <ac:chgData name="Chris Testa-O Neill" userId="5bbc7867-2897-41b3-9195-1c81bf62a82b" providerId="ADAL" clId="{0FF1BD2E-3CA9-4E50-B982-5553B360DA17}" dt="2021-07-07T13:11:58.156" v="76" actId="478"/>
          <ac:spMkLst>
            <pc:docMk/>
            <pc:sldMk cId="3567004064" sldId="3209"/>
            <ac:spMk id="15" creationId="{208C2693-A5E0-4216-B1DF-1CAA2D844874}"/>
          </ac:spMkLst>
        </pc:spChg>
        <pc:spChg chg="mod">
          <ac:chgData name="Chris Testa-O Neill" userId="5bbc7867-2897-41b3-9195-1c81bf62a82b" providerId="ADAL" clId="{0FF1BD2E-3CA9-4E50-B982-5553B360DA17}" dt="2021-07-07T13:11:30.184" v="45"/>
          <ac:spMkLst>
            <pc:docMk/>
            <pc:sldMk cId="3567004064" sldId="3209"/>
            <ac:spMk id="17" creationId="{0DEBFF23-20F1-47A6-92EC-8044465721F8}"/>
          </ac:spMkLst>
        </pc:spChg>
        <pc:spChg chg="del">
          <ac:chgData name="Chris Testa-O Neill" userId="5bbc7867-2897-41b3-9195-1c81bf62a82b" providerId="ADAL" clId="{0FF1BD2E-3CA9-4E50-B982-5553B360DA17}" dt="2021-07-07T13:10:35.853" v="43" actId="478"/>
          <ac:spMkLst>
            <pc:docMk/>
            <pc:sldMk cId="3567004064" sldId="3209"/>
            <ac:spMk id="18" creationId="{0C43F9BB-3839-402F-AB45-5ACBEC55C998}"/>
          </ac:spMkLst>
        </pc:spChg>
        <pc:spChg chg="mod">
          <ac:chgData name="Chris Testa-O Neill" userId="5bbc7867-2897-41b3-9195-1c81bf62a82b" providerId="ADAL" clId="{0FF1BD2E-3CA9-4E50-B982-5553B360DA17}" dt="2021-07-07T13:11:30.184" v="45"/>
          <ac:spMkLst>
            <pc:docMk/>
            <pc:sldMk cId="3567004064" sldId="3209"/>
            <ac:spMk id="19" creationId="{AA08C328-1771-4433-8143-F5FC989DE5B2}"/>
          </ac:spMkLst>
        </pc:spChg>
        <pc:spChg chg="del">
          <ac:chgData name="Chris Testa-O Neill" userId="5bbc7867-2897-41b3-9195-1c81bf62a82b" providerId="ADAL" clId="{0FF1BD2E-3CA9-4E50-B982-5553B360DA17}" dt="2021-07-07T13:10:35.853" v="43" actId="478"/>
          <ac:spMkLst>
            <pc:docMk/>
            <pc:sldMk cId="3567004064" sldId="3209"/>
            <ac:spMk id="20" creationId="{36993D14-9FC8-49F8-ABEE-B20B3B1CD1C0}"/>
          </ac:spMkLst>
        </pc:spChg>
        <pc:spChg chg="mod">
          <ac:chgData name="Chris Testa-O Neill" userId="5bbc7867-2897-41b3-9195-1c81bf62a82b" providerId="ADAL" clId="{0FF1BD2E-3CA9-4E50-B982-5553B360DA17}" dt="2021-07-07T13:11:30.184" v="45"/>
          <ac:spMkLst>
            <pc:docMk/>
            <pc:sldMk cId="3567004064" sldId="3209"/>
            <ac:spMk id="21" creationId="{93F3301D-DB9E-4CBC-8DAA-47CC3EA38D65}"/>
          </ac:spMkLst>
        </pc:spChg>
        <pc:spChg chg="mod">
          <ac:chgData name="Chris Testa-O Neill" userId="5bbc7867-2897-41b3-9195-1c81bf62a82b" providerId="ADAL" clId="{0FF1BD2E-3CA9-4E50-B982-5553B360DA17}" dt="2021-07-07T13:11:30.184" v="45"/>
          <ac:spMkLst>
            <pc:docMk/>
            <pc:sldMk cId="3567004064" sldId="3209"/>
            <ac:spMk id="22" creationId="{60BFFCB9-E076-490A-862B-1D60767F3EF7}"/>
          </ac:spMkLst>
        </pc:spChg>
        <pc:spChg chg="mod">
          <ac:chgData name="Chris Testa-O Neill" userId="5bbc7867-2897-41b3-9195-1c81bf62a82b" providerId="ADAL" clId="{0FF1BD2E-3CA9-4E50-B982-5553B360DA17}" dt="2021-07-07T13:11:30.184" v="45"/>
          <ac:spMkLst>
            <pc:docMk/>
            <pc:sldMk cId="3567004064" sldId="3209"/>
            <ac:spMk id="23" creationId="{4043EF57-011F-4C1A-9E58-48A0DB459090}"/>
          </ac:spMkLst>
        </pc:spChg>
        <pc:spChg chg="del">
          <ac:chgData name="Chris Testa-O Neill" userId="5bbc7867-2897-41b3-9195-1c81bf62a82b" providerId="ADAL" clId="{0FF1BD2E-3CA9-4E50-B982-5553B360DA17}" dt="2021-07-07T13:10:35.853" v="43" actId="478"/>
          <ac:spMkLst>
            <pc:docMk/>
            <pc:sldMk cId="3567004064" sldId="3209"/>
            <ac:spMk id="24" creationId="{5E8484D1-286F-4F4D-8B25-749DA010F1F7}"/>
          </ac:spMkLst>
        </pc:spChg>
        <pc:spChg chg="mod">
          <ac:chgData name="Chris Testa-O Neill" userId="5bbc7867-2897-41b3-9195-1c81bf62a82b" providerId="ADAL" clId="{0FF1BD2E-3CA9-4E50-B982-5553B360DA17}" dt="2021-07-07T13:11:30.184" v="45"/>
          <ac:spMkLst>
            <pc:docMk/>
            <pc:sldMk cId="3567004064" sldId="3209"/>
            <ac:spMk id="25" creationId="{753BBD03-3036-4FC7-9806-54BE9FFA9602}"/>
          </ac:spMkLst>
        </pc:spChg>
        <pc:spChg chg="del">
          <ac:chgData name="Chris Testa-O Neill" userId="5bbc7867-2897-41b3-9195-1c81bf62a82b" providerId="ADAL" clId="{0FF1BD2E-3CA9-4E50-B982-5553B360DA17}" dt="2021-07-07T13:10:35.853" v="43" actId="478"/>
          <ac:spMkLst>
            <pc:docMk/>
            <pc:sldMk cId="3567004064" sldId="3209"/>
            <ac:spMk id="26" creationId="{77F611D8-239F-4AE1-A95A-9DDF60EA2CC0}"/>
          </ac:spMkLst>
        </pc:spChg>
        <pc:spChg chg="mod">
          <ac:chgData name="Chris Testa-O Neill" userId="5bbc7867-2897-41b3-9195-1c81bf62a82b" providerId="ADAL" clId="{0FF1BD2E-3CA9-4E50-B982-5553B360DA17}" dt="2021-07-07T13:11:30.184" v="45"/>
          <ac:spMkLst>
            <pc:docMk/>
            <pc:sldMk cId="3567004064" sldId="3209"/>
            <ac:spMk id="27" creationId="{77A2B428-BB95-4FD8-AF0D-4BE1AF76B803}"/>
          </ac:spMkLst>
        </pc:spChg>
        <pc:spChg chg="del">
          <ac:chgData name="Chris Testa-O Neill" userId="5bbc7867-2897-41b3-9195-1c81bf62a82b" providerId="ADAL" clId="{0FF1BD2E-3CA9-4E50-B982-5553B360DA17}" dt="2021-07-07T13:10:35.853" v="43" actId="478"/>
          <ac:spMkLst>
            <pc:docMk/>
            <pc:sldMk cId="3567004064" sldId="3209"/>
            <ac:spMk id="28" creationId="{04B8CCB7-1F04-4FF6-A19F-A3C6151E76CB}"/>
          </ac:spMkLst>
        </pc:spChg>
        <pc:spChg chg="mod">
          <ac:chgData name="Chris Testa-O Neill" userId="5bbc7867-2897-41b3-9195-1c81bf62a82b" providerId="ADAL" clId="{0FF1BD2E-3CA9-4E50-B982-5553B360DA17}" dt="2021-07-07T13:11:30.184" v="45"/>
          <ac:spMkLst>
            <pc:docMk/>
            <pc:sldMk cId="3567004064" sldId="3209"/>
            <ac:spMk id="29" creationId="{AB786CAC-52A7-49E2-9427-BE1C1F1FD0CC}"/>
          </ac:spMkLst>
        </pc:spChg>
        <pc:spChg chg="del">
          <ac:chgData name="Chris Testa-O Neill" userId="5bbc7867-2897-41b3-9195-1c81bf62a82b" providerId="ADAL" clId="{0FF1BD2E-3CA9-4E50-B982-5553B360DA17}" dt="2021-07-07T13:10:35.853" v="43" actId="478"/>
          <ac:spMkLst>
            <pc:docMk/>
            <pc:sldMk cId="3567004064" sldId="3209"/>
            <ac:spMk id="30" creationId="{4872549F-03C5-412E-865D-BF09E331A34E}"/>
          </ac:spMkLst>
        </pc:spChg>
        <pc:spChg chg="mod">
          <ac:chgData name="Chris Testa-O Neill" userId="5bbc7867-2897-41b3-9195-1c81bf62a82b" providerId="ADAL" clId="{0FF1BD2E-3CA9-4E50-B982-5553B360DA17}" dt="2021-07-07T13:11:30.184" v="45"/>
          <ac:spMkLst>
            <pc:docMk/>
            <pc:sldMk cId="3567004064" sldId="3209"/>
            <ac:spMk id="31" creationId="{A07EBBAD-5CA4-40B3-9E70-F1935834A43D}"/>
          </ac:spMkLst>
        </pc:spChg>
        <pc:spChg chg="del">
          <ac:chgData name="Chris Testa-O Neill" userId="5bbc7867-2897-41b3-9195-1c81bf62a82b" providerId="ADAL" clId="{0FF1BD2E-3CA9-4E50-B982-5553B360DA17}" dt="2021-07-07T13:10:35.853" v="43" actId="478"/>
          <ac:spMkLst>
            <pc:docMk/>
            <pc:sldMk cId="3567004064" sldId="3209"/>
            <ac:spMk id="32" creationId="{3E47B0C9-227F-4A20-A199-C0587C2B19A9}"/>
          </ac:spMkLst>
        </pc:spChg>
        <pc:spChg chg="mod">
          <ac:chgData name="Chris Testa-O Neill" userId="5bbc7867-2897-41b3-9195-1c81bf62a82b" providerId="ADAL" clId="{0FF1BD2E-3CA9-4E50-B982-5553B360DA17}" dt="2021-07-07T13:11:30.184" v="45"/>
          <ac:spMkLst>
            <pc:docMk/>
            <pc:sldMk cId="3567004064" sldId="3209"/>
            <ac:spMk id="33" creationId="{2D3208E8-5428-442C-B3D8-3E3277C3DC92}"/>
          </ac:spMkLst>
        </pc:spChg>
        <pc:spChg chg="mod">
          <ac:chgData name="Chris Testa-O Neill" userId="5bbc7867-2897-41b3-9195-1c81bf62a82b" providerId="ADAL" clId="{0FF1BD2E-3CA9-4E50-B982-5553B360DA17}" dt="2021-07-07T13:11:30.184" v="45"/>
          <ac:spMkLst>
            <pc:docMk/>
            <pc:sldMk cId="3567004064" sldId="3209"/>
            <ac:spMk id="34" creationId="{6F469517-22AB-4C29-B357-6D3E31683893}"/>
          </ac:spMkLst>
        </pc:spChg>
        <pc:spChg chg="mod">
          <ac:chgData name="Chris Testa-O Neill" userId="5bbc7867-2897-41b3-9195-1c81bf62a82b" providerId="ADAL" clId="{0FF1BD2E-3CA9-4E50-B982-5553B360DA17}" dt="2021-07-07T13:11:30.184" v="45"/>
          <ac:spMkLst>
            <pc:docMk/>
            <pc:sldMk cId="3567004064" sldId="3209"/>
            <ac:spMk id="35" creationId="{2C4D5948-0DAF-4979-8BD4-EAFC121DBD71}"/>
          </ac:spMkLst>
        </pc:spChg>
        <pc:spChg chg="mod">
          <ac:chgData name="Chris Testa-O Neill" userId="5bbc7867-2897-41b3-9195-1c81bf62a82b" providerId="ADAL" clId="{0FF1BD2E-3CA9-4E50-B982-5553B360DA17}" dt="2021-07-07T13:11:30.184" v="45"/>
          <ac:spMkLst>
            <pc:docMk/>
            <pc:sldMk cId="3567004064" sldId="3209"/>
            <ac:spMk id="36" creationId="{D37E4839-A463-4751-8486-BC515EC20A57}"/>
          </ac:spMkLst>
        </pc:spChg>
        <pc:spChg chg="mod">
          <ac:chgData name="Chris Testa-O Neill" userId="5bbc7867-2897-41b3-9195-1c81bf62a82b" providerId="ADAL" clId="{0FF1BD2E-3CA9-4E50-B982-5553B360DA17}" dt="2021-07-07T13:11:30.184" v="45"/>
          <ac:spMkLst>
            <pc:docMk/>
            <pc:sldMk cId="3567004064" sldId="3209"/>
            <ac:spMk id="37" creationId="{ADD525F7-0F97-4DE8-9DA5-50EFCCC6E3B6}"/>
          </ac:spMkLst>
        </pc:spChg>
        <pc:spChg chg="mod">
          <ac:chgData name="Chris Testa-O Neill" userId="5bbc7867-2897-41b3-9195-1c81bf62a82b" providerId="ADAL" clId="{0FF1BD2E-3CA9-4E50-B982-5553B360DA17}" dt="2021-07-07T13:11:30.184" v="45"/>
          <ac:spMkLst>
            <pc:docMk/>
            <pc:sldMk cId="3567004064" sldId="3209"/>
            <ac:spMk id="38" creationId="{B388FFDC-1A95-4044-BF29-36D2529F24F1}"/>
          </ac:spMkLst>
        </pc:spChg>
        <pc:spChg chg="mod">
          <ac:chgData name="Chris Testa-O Neill" userId="5bbc7867-2897-41b3-9195-1c81bf62a82b" providerId="ADAL" clId="{0FF1BD2E-3CA9-4E50-B982-5553B360DA17}" dt="2021-07-07T13:10:48.172" v="44"/>
          <ac:spMkLst>
            <pc:docMk/>
            <pc:sldMk cId="3567004064" sldId="3209"/>
            <ac:spMk id="39" creationId="{00000000-0000-0000-0000-000000000000}"/>
          </ac:spMkLst>
        </pc:spChg>
        <pc:spChg chg="mod">
          <ac:chgData name="Chris Testa-O Neill" userId="5bbc7867-2897-41b3-9195-1c81bf62a82b" providerId="ADAL" clId="{0FF1BD2E-3CA9-4E50-B982-5553B360DA17}" dt="2021-07-07T13:11:30.184" v="45"/>
          <ac:spMkLst>
            <pc:docMk/>
            <pc:sldMk cId="3567004064" sldId="3209"/>
            <ac:spMk id="40" creationId="{AAF1A05C-4D82-44F4-9BF2-E3D20422BFB2}"/>
          </ac:spMkLst>
        </pc:spChg>
        <pc:spChg chg="mod">
          <ac:chgData name="Chris Testa-O Neill" userId="5bbc7867-2897-41b3-9195-1c81bf62a82b" providerId="ADAL" clId="{0FF1BD2E-3CA9-4E50-B982-5553B360DA17}" dt="2021-07-07T13:11:30.184" v="45"/>
          <ac:spMkLst>
            <pc:docMk/>
            <pc:sldMk cId="3567004064" sldId="3209"/>
            <ac:spMk id="41" creationId="{A7E60CCC-0452-4D2F-92B0-F2F672B84579}"/>
          </ac:spMkLst>
        </pc:spChg>
        <pc:spChg chg="mod">
          <ac:chgData name="Chris Testa-O Neill" userId="5bbc7867-2897-41b3-9195-1c81bf62a82b" providerId="ADAL" clId="{0FF1BD2E-3CA9-4E50-B982-5553B360DA17}" dt="2021-07-07T13:11:30.184" v="45"/>
          <ac:spMkLst>
            <pc:docMk/>
            <pc:sldMk cId="3567004064" sldId="3209"/>
            <ac:spMk id="42" creationId="{6F79DF0F-1BFC-43F7-905A-094961FB5592}"/>
          </ac:spMkLst>
        </pc:spChg>
        <pc:spChg chg="mod">
          <ac:chgData name="Chris Testa-O Neill" userId="5bbc7867-2897-41b3-9195-1c81bf62a82b" providerId="ADAL" clId="{0FF1BD2E-3CA9-4E50-B982-5553B360DA17}" dt="2021-07-07T13:11:30.184" v="45"/>
          <ac:spMkLst>
            <pc:docMk/>
            <pc:sldMk cId="3567004064" sldId="3209"/>
            <ac:spMk id="49" creationId="{1DFFE540-37CF-4393-92FF-5BD00577F3F4}"/>
          </ac:spMkLst>
        </pc:spChg>
        <pc:spChg chg="mod">
          <ac:chgData name="Chris Testa-O Neill" userId="5bbc7867-2897-41b3-9195-1c81bf62a82b" providerId="ADAL" clId="{0FF1BD2E-3CA9-4E50-B982-5553B360DA17}" dt="2021-07-07T13:11:30.184" v="45"/>
          <ac:spMkLst>
            <pc:docMk/>
            <pc:sldMk cId="3567004064" sldId="3209"/>
            <ac:spMk id="50" creationId="{D5BEEE89-1DBD-4CE3-8CA3-F5918462C771}"/>
          </ac:spMkLst>
        </pc:spChg>
        <pc:spChg chg="add mod">
          <ac:chgData name="Chris Testa-O Neill" userId="5bbc7867-2897-41b3-9195-1c81bf62a82b" providerId="ADAL" clId="{0FF1BD2E-3CA9-4E50-B982-5553B360DA17}" dt="2021-07-08T14:33:52.754" v="2780" actId="962"/>
          <ac:spMkLst>
            <pc:docMk/>
            <pc:sldMk cId="3567004064" sldId="3209"/>
            <ac:spMk id="51" creationId="{7AECEED1-9AE9-4297-BCC7-94A57D4B0607}"/>
          </ac:spMkLst>
        </pc:spChg>
        <pc:spChg chg="add mod">
          <ac:chgData name="Chris Testa-O Neill" userId="5bbc7867-2897-41b3-9195-1c81bf62a82b" providerId="ADAL" clId="{0FF1BD2E-3CA9-4E50-B982-5553B360DA17}" dt="2021-07-08T14:33:54.913" v="2781" actId="962"/>
          <ac:spMkLst>
            <pc:docMk/>
            <pc:sldMk cId="3567004064" sldId="3209"/>
            <ac:spMk id="52" creationId="{E083BB5A-6840-47D8-BE06-26FF67ADD34B}"/>
          </ac:spMkLst>
        </pc:spChg>
        <pc:spChg chg="add mod">
          <ac:chgData name="Chris Testa-O Neill" userId="5bbc7867-2897-41b3-9195-1c81bf62a82b" providerId="ADAL" clId="{0FF1BD2E-3CA9-4E50-B982-5553B360DA17}" dt="2021-07-08T14:33:57.668" v="2782" actId="962"/>
          <ac:spMkLst>
            <pc:docMk/>
            <pc:sldMk cId="3567004064" sldId="3209"/>
            <ac:spMk id="53" creationId="{E18DF7A8-8D59-441E-BD7B-FA2FF90B1174}"/>
          </ac:spMkLst>
        </pc:spChg>
        <pc:spChg chg="add mod">
          <ac:chgData name="Chris Testa-O Neill" userId="5bbc7867-2897-41b3-9195-1c81bf62a82b" providerId="ADAL" clId="{0FF1BD2E-3CA9-4E50-B982-5553B360DA17}" dt="2021-07-08T14:34:01.122" v="2783" actId="962"/>
          <ac:spMkLst>
            <pc:docMk/>
            <pc:sldMk cId="3567004064" sldId="3209"/>
            <ac:spMk id="54" creationId="{B5D2C9DB-221F-4A6C-90D6-E2D2DA7A5470}"/>
          </ac:spMkLst>
        </pc:spChg>
        <pc:spChg chg="add mod">
          <ac:chgData name="Chris Testa-O Neill" userId="5bbc7867-2897-41b3-9195-1c81bf62a82b" providerId="ADAL" clId="{0FF1BD2E-3CA9-4E50-B982-5553B360DA17}" dt="2021-07-08T14:34:06.028" v="2784" actId="962"/>
          <ac:spMkLst>
            <pc:docMk/>
            <pc:sldMk cId="3567004064" sldId="3209"/>
            <ac:spMk id="55" creationId="{C896C851-A32E-4D8E-B227-E3BB728DB345}"/>
          </ac:spMkLst>
        </pc:spChg>
        <pc:spChg chg="add mod">
          <ac:chgData name="Chris Testa-O Neill" userId="5bbc7867-2897-41b3-9195-1c81bf62a82b" providerId="ADAL" clId="{0FF1BD2E-3CA9-4E50-B982-5553B360DA17}" dt="2021-07-08T14:34:09.064" v="2785" actId="962"/>
          <ac:spMkLst>
            <pc:docMk/>
            <pc:sldMk cId="3567004064" sldId="3209"/>
            <ac:spMk id="56" creationId="{B8E3D490-0C7F-4995-B60B-A0860C680792}"/>
          </ac:spMkLst>
        </pc:spChg>
        <pc:spChg chg="add del mod">
          <ac:chgData name="Chris Testa-O Neill" userId="5bbc7867-2897-41b3-9195-1c81bf62a82b" providerId="ADAL" clId="{0FF1BD2E-3CA9-4E50-B982-5553B360DA17}" dt="2021-07-08T14:33:02.397" v="2759" actId="478"/>
          <ac:spMkLst>
            <pc:docMk/>
            <pc:sldMk cId="3567004064" sldId="3209"/>
            <ac:spMk id="66" creationId="{ECC54EEF-4B2A-44E5-988E-D42C8E96B50B}"/>
          </ac:spMkLst>
        </pc:spChg>
        <pc:grpChg chg="add mod">
          <ac:chgData name="Chris Testa-O Neill" userId="5bbc7867-2897-41b3-9195-1c81bf62a82b" providerId="ADAL" clId="{0FF1BD2E-3CA9-4E50-B982-5553B360DA17}" dt="2021-07-08T14:33:16.071" v="2775" actId="962"/>
          <ac:grpSpMkLst>
            <pc:docMk/>
            <pc:sldMk cId="3567004064" sldId="3209"/>
            <ac:grpSpMk id="16" creationId="{5B611745-6D11-4378-BC01-7C84AD7FE1C9}"/>
          </ac:grpSpMkLst>
        </pc:grpChg>
        <pc:grpChg chg="add mod ord">
          <ac:chgData name="Chris Testa-O Neill" userId="5bbc7867-2897-41b3-9195-1c81bf62a82b" providerId="ADAL" clId="{0FF1BD2E-3CA9-4E50-B982-5553B360DA17}" dt="2021-07-08T14:36:56.266" v="2885"/>
          <ac:grpSpMkLst>
            <pc:docMk/>
            <pc:sldMk cId="3567004064" sldId="3209"/>
            <ac:grpSpMk id="43" creationId="{DE45F360-C51D-492B-9A23-E6550D3AB321}"/>
          </ac:grpSpMkLst>
        </pc:grpChg>
        <pc:grpChg chg="mod">
          <ac:chgData name="Chris Testa-O Neill" userId="5bbc7867-2897-41b3-9195-1c81bf62a82b" providerId="ADAL" clId="{0FF1BD2E-3CA9-4E50-B982-5553B360DA17}" dt="2021-07-07T13:11:30.184" v="45"/>
          <ac:grpSpMkLst>
            <pc:docMk/>
            <pc:sldMk cId="3567004064" sldId="3209"/>
            <ac:grpSpMk id="44" creationId="{FF29ADAA-DA0B-4B06-A153-F437CE16686C}"/>
          </ac:grpSpMkLst>
        </pc:grpChg>
        <pc:grpChg chg="add mod">
          <ac:chgData name="Chris Testa-O Neill" userId="5bbc7867-2897-41b3-9195-1c81bf62a82b" providerId="ADAL" clId="{0FF1BD2E-3CA9-4E50-B982-5553B360DA17}" dt="2021-07-08T14:35:26.558" v="2881" actId="962"/>
          <ac:grpSpMkLst>
            <pc:docMk/>
            <pc:sldMk cId="3567004064" sldId="3209"/>
            <ac:grpSpMk id="61" creationId="{49E04063-046F-443D-890D-EAE8B64E9687}"/>
          </ac:grpSpMkLst>
        </pc:grpChg>
        <pc:picChg chg="mod">
          <ac:chgData name="Chris Testa-O Neill" userId="5bbc7867-2897-41b3-9195-1c81bf62a82b" providerId="ADAL" clId="{0FF1BD2E-3CA9-4E50-B982-5553B360DA17}" dt="2021-07-07T13:11:30.184" v="45"/>
          <ac:picMkLst>
            <pc:docMk/>
            <pc:sldMk cId="3567004064" sldId="3209"/>
            <ac:picMk id="45" creationId="{7770ACDF-8B35-4826-A395-743DA9E2885D}"/>
          </ac:picMkLst>
        </pc:picChg>
        <pc:picChg chg="mod">
          <ac:chgData name="Chris Testa-O Neill" userId="5bbc7867-2897-41b3-9195-1c81bf62a82b" providerId="ADAL" clId="{0FF1BD2E-3CA9-4E50-B982-5553B360DA17}" dt="2021-07-07T13:11:30.184" v="45"/>
          <ac:picMkLst>
            <pc:docMk/>
            <pc:sldMk cId="3567004064" sldId="3209"/>
            <ac:picMk id="46" creationId="{7F0A0ABF-A15A-4502-8BCC-4C8A9B4AD749}"/>
          </ac:picMkLst>
        </pc:picChg>
        <pc:picChg chg="mod">
          <ac:chgData name="Chris Testa-O Neill" userId="5bbc7867-2897-41b3-9195-1c81bf62a82b" providerId="ADAL" clId="{0FF1BD2E-3CA9-4E50-B982-5553B360DA17}" dt="2021-07-07T13:11:30.184" v="45"/>
          <ac:picMkLst>
            <pc:docMk/>
            <pc:sldMk cId="3567004064" sldId="3209"/>
            <ac:picMk id="47" creationId="{8BB380C9-4919-4C6C-9F7B-9627DC611B1F}"/>
          </ac:picMkLst>
        </pc:picChg>
        <pc:picChg chg="mod">
          <ac:chgData name="Chris Testa-O Neill" userId="5bbc7867-2897-41b3-9195-1c81bf62a82b" providerId="ADAL" clId="{0FF1BD2E-3CA9-4E50-B982-5553B360DA17}" dt="2021-07-07T13:11:30.184" v="45"/>
          <ac:picMkLst>
            <pc:docMk/>
            <pc:sldMk cId="3567004064" sldId="3209"/>
            <ac:picMk id="48" creationId="{ED255665-90BB-4742-B9CC-0CFEF2F201BF}"/>
          </ac:picMkLst>
        </pc:picChg>
        <pc:picChg chg="add mod">
          <ac:chgData name="Chris Testa-O Neill" userId="5bbc7867-2897-41b3-9195-1c81bf62a82b" providerId="ADAL" clId="{0FF1BD2E-3CA9-4E50-B982-5553B360DA17}" dt="2021-07-08T14:34:11.587" v="2786" actId="962"/>
          <ac:picMkLst>
            <pc:docMk/>
            <pc:sldMk cId="3567004064" sldId="3209"/>
            <ac:picMk id="57" creationId="{F7783521-AE2D-4138-B0D7-AB85183278D6}"/>
          </ac:picMkLst>
        </pc:picChg>
        <pc:picChg chg="add mod">
          <ac:chgData name="Chris Testa-O Neill" userId="5bbc7867-2897-41b3-9195-1c81bf62a82b" providerId="ADAL" clId="{0FF1BD2E-3CA9-4E50-B982-5553B360DA17}" dt="2021-07-08T14:34:47.157" v="2876" actId="962"/>
          <ac:picMkLst>
            <pc:docMk/>
            <pc:sldMk cId="3567004064" sldId="3209"/>
            <ac:picMk id="58" creationId="{F4ACBD06-AE6F-4DFB-9355-DD708153C207}"/>
          </ac:picMkLst>
        </pc:picChg>
        <pc:picChg chg="add mod">
          <ac:chgData name="Chris Testa-O Neill" userId="5bbc7867-2897-41b3-9195-1c81bf62a82b" providerId="ADAL" clId="{0FF1BD2E-3CA9-4E50-B982-5553B360DA17}" dt="2021-07-08T14:34:59.009" v="2878" actId="962"/>
          <ac:picMkLst>
            <pc:docMk/>
            <pc:sldMk cId="3567004064" sldId="3209"/>
            <ac:picMk id="59" creationId="{F558A0B1-7835-4ACD-8D42-74E53873E071}"/>
          </ac:picMkLst>
        </pc:picChg>
        <pc:picChg chg="add mod">
          <ac:chgData name="Chris Testa-O Neill" userId="5bbc7867-2897-41b3-9195-1c81bf62a82b" providerId="ADAL" clId="{0FF1BD2E-3CA9-4E50-B982-5553B360DA17}" dt="2021-07-08T14:35:08.306" v="2880" actId="962"/>
          <ac:picMkLst>
            <pc:docMk/>
            <pc:sldMk cId="3567004064" sldId="3209"/>
            <ac:picMk id="60" creationId="{180CEEB5-8FC7-40A4-930F-2B30AFE6C86F}"/>
          </ac:picMkLst>
        </pc:picChg>
        <pc:picChg chg="mod">
          <ac:chgData name="Chris Testa-O Neill" userId="5bbc7867-2897-41b3-9195-1c81bf62a82b" providerId="ADAL" clId="{0FF1BD2E-3CA9-4E50-B982-5553B360DA17}" dt="2021-07-07T13:11:30.184" v="45"/>
          <ac:picMkLst>
            <pc:docMk/>
            <pc:sldMk cId="3567004064" sldId="3209"/>
            <ac:picMk id="62" creationId="{A1780B26-AFD2-4DAC-8461-BD4CED5EAB95}"/>
          </ac:picMkLst>
        </pc:picChg>
        <pc:picChg chg="mod">
          <ac:chgData name="Chris Testa-O Neill" userId="5bbc7867-2897-41b3-9195-1c81bf62a82b" providerId="ADAL" clId="{0FF1BD2E-3CA9-4E50-B982-5553B360DA17}" dt="2021-07-07T13:11:30.184" v="45"/>
          <ac:picMkLst>
            <pc:docMk/>
            <pc:sldMk cId="3567004064" sldId="3209"/>
            <ac:picMk id="63" creationId="{E97E9F9A-7974-4BF4-87E0-F933E869548D}"/>
          </ac:picMkLst>
        </pc:picChg>
        <pc:picChg chg="mod">
          <ac:chgData name="Chris Testa-O Neill" userId="5bbc7867-2897-41b3-9195-1c81bf62a82b" providerId="ADAL" clId="{0FF1BD2E-3CA9-4E50-B982-5553B360DA17}" dt="2021-07-07T13:11:30.184" v="45"/>
          <ac:picMkLst>
            <pc:docMk/>
            <pc:sldMk cId="3567004064" sldId="3209"/>
            <ac:picMk id="64" creationId="{50EA6E67-7EE5-482B-8B4A-A57699E70FC7}"/>
          </ac:picMkLst>
        </pc:picChg>
        <pc:picChg chg="add mod">
          <ac:chgData name="Chris Testa-O Neill" userId="5bbc7867-2897-41b3-9195-1c81bf62a82b" providerId="ADAL" clId="{0FF1BD2E-3CA9-4E50-B982-5553B360DA17}" dt="2021-07-07T13:12:13.016" v="125" actId="1035"/>
          <ac:picMkLst>
            <pc:docMk/>
            <pc:sldMk cId="3567004064" sldId="3209"/>
            <ac:picMk id="65" creationId="{4725888B-252B-4E6B-ADD5-53F1DB5F1DF7}"/>
          </ac:picMkLst>
        </pc:picChg>
      </pc:sldChg>
      <pc:sldChg chg="addSp delSp modSp mod delAnim modAnim modNotesTx">
        <pc:chgData name="Chris Testa-O Neill" userId="5bbc7867-2897-41b3-9195-1c81bf62a82b" providerId="ADAL" clId="{0FF1BD2E-3CA9-4E50-B982-5553B360DA17}" dt="2021-07-07T14:25:00.128" v="645" actId="6549"/>
        <pc:sldMkLst>
          <pc:docMk/>
          <pc:sldMk cId="407789354" sldId="3210"/>
        </pc:sldMkLst>
        <pc:spChg chg="mod">
          <ac:chgData name="Chris Testa-O Neill" userId="5bbc7867-2897-41b3-9195-1c81bf62a82b" providerId="ADAL" clId="{0FF1BD2E-3CA9-4E50-B982-5553B360DA17}" dt="2021-07-07T13:12:47.822" v="126"/>
          <ac:spMkLst>
            <pc:docMk/>
            <pc:sldMk cId="407789354" sldId="3210"/>
            <ac:spMk id="39" creationId="{00000000-0000-0000-0000-000000000000}"/>
          </ac:spMkLst>
        </pc:spChg>
        <pc:spChg chg="del">
          <ac:chgData name="Chris Testa-O Neill" userId="5bbc7867-2897-41b3-9195-1c81bf62a82b" providerId="ADAL" clId="{0FF1BD2E-3CA9-4E50-B982-5553B360DA17}" dt="2021-07-07T13:12:53.231" v="127" actId="478"/>
          <ac:spMkLst>
            <pc:docMk/>
            <pc:sldMk cId="407789354" sldId="3210"/>
            <ac:spMk id="51" creationId="{7AECEED1-9AE9-4297-BCC7-94A57D4B0607}"/>
          </ac:spMkLst>
        </pc:spChg>
        <pc:spChg chg="del">
          <ac:chgData name="Chris Testa-O Neill" userId="5bbc7867-2897-41b3-9195-1c81bf62a82b" providerId="ADAL" clId="{0FF1BD2E-3CA9-4E50-B982-5553B360DA17}" dt="2021-07-07T13:12:53.231" v="127" actId="478"/>
          <ac:spMkLst>
            <pc:docMk/>
            <pc:sldMk cId="407789354" sldId="3210"/>
            <ac:spMk id="52" creationId="{E083BB5A-6840-47D8-BE06-26FF67ADD34B}"/>
          </ac:spMkLst>
        </pc:spChg>
        <pc:spChg chg="del">
          <ac:chgData name="Chris Testa-O Neill" userId="5bbc7867-2897-41b3-9195-1c81bf62a82b" providerId="ADAL" clId="{0FF1BD2E-3CA9-4E50-B982-5553B360DA17}" dt="2021-07-07T13:12:53.231" v="127" actId="478"/>
          <ac:spMkLst>
            <pc:docMk/>
            <pc:sldMk cId="407789354" sldId="3210"/>
            <ac:spMk id="53" creationId="{E18DF7A8-8D59-441E-BD7B-FA2FF90B1174}"/>
          </ac:spMkLst>
        </pc:spChg>
        <pc:spChg chg="del">
          <ac:chgData name="Chris Testa-O Neill" userId="5bbc7867-2897-41b3-9195-1c81bf62a82b" providerId="ADAL" clId="{0FF1BD2E-3CA9-4E50-B982-5553B360DA17}" dt="2021-07-07T13:12:53.231" v="127" actId="478"/>
          <ac:spMkLst>
            <pc:docMk/>
            <pc:sldMk cId="407789354" sldId="3210"/>
            <ac:spMk id="54" creationId="{B5D2C9DB-221F-4A6C-90D6-E2D2DA7A5470}"/>
          </ac:spMkLst>
        </pc:spChg>
        <pc:spChg chg="del">
          <ac:chgData name="Chris Testa-O Neill" userId="5bbc7867-2897-41b3-9195-1c81bf62a82b" providerId="ADAL" clId="{0FF1BD2E-3CA9-4E50-B982-5553B360DA17}" dt="2021-07-07T13:12:53.231" v="127" actId="478"/>
          <ac:spMkLst>
            <pc:docMk/>
            <pc:sldMk cId="407789354" sldId="3210"/>
            <ac:spMk id="55" creationId="{C896C851-A32E-4D8E-B227-E3BB728DB345}"/>
          </ac:spMkLst>
        </pc:spChg>
        <pc:spChg chg="del">
          <ac:chgData name="Chris Testa-O Neill" userId="5bbc7867-2897-41b3-9195-1c81bf62a82b" providerId="ADAL" clId="{0FF1BD2E-3CA9-4E50-B982-5553B360DA17}" dt="2021-07-07T13:12:53.231" v="127" actId="478"/>
          <ac:spMkLst>
            <pc:docMk/>
            <pc:sldMk cId="407789354" sldId="3210"/>
            <ac:spMk id="56" creationId="{B8E3D490-0C7F-4995-B60B-A0860C680792}"/>
          </ac:spMkLst>
        </pc:spChg>
        <pc:spChg chg="mod">
          <ac:chgData name="Chris Testa-O Neill" userId="5bbc7867-2897-41b3-9195-1c81bf62a82b" providerId="ADAL" clId="{0FF1BD2E-3CA9-4E50-B982-5553B360DA17}" dt="2021-07-07T13:13:09.552" v="128"/>
          <ac:spMkLst>
            <pc:docMk/>
            <pc:sldMk cId="407789354" sldId="3210"/>
            <ac:spMk id="67" creationId="{FECE258A-2088-4636-9E3F-FBEEE34EDCF7}"/>
          </ac:spMkLst>
        </pc:spChg>
        <pc:spChg chg="mod">
          <ac:chgData name="Chris Testa-O Neill" userId="5bbc7867-2897-41b3-9195-1c81bf62a82b" providerId="ADAL" clId="{0FF1BD2E-3CA9-4E50-B982-5553B360DA17}" dt="2021-07-07T13:13:09.552" v="128"/>
          <ac:spMkLst>
            <pc:docMk/>
            <pc:sldMk cId="407789354" sldId="3210"/>
            <ac:spMk id="68" creationId="{A12A644A-02BE-4AE8-B54E-5CDA0E58C284}"/>
          </ac:spMkLst>
        </pc:spChg>
        <pc:spChg chg="mod">
          <ac:chgData name="Chris Testa-O Neill" userId="5bbc7867-2897-41b3-9195-1c81bf62a82b" providerId="ADAL" clId="{0FF1BD2E-3CA9-4E50-B982-5553B360DA17}" dt="2021-07-07T13:13:09.552" v="128"/>
          <ac:spMkLst>
            <pc:docMk/>
            <pc:sldMk cId="407789354" sldId="3210"/>
            <ac:spMk id="69" creationId="{9BDB691E-B7CD-43F8-891A-4849B4CB7936}"/>
          </ac:spMkLst>
        </pc:spChg>
        <pc:spChg chg="mod">
          <ac:chgData name="Chris Testa-O Neill" userId="5bbc7867-2897-41b3-9195-1c81bf62a82b" providerId="ADAL" clId="{0FF1BD2E-3CA9-4E50-B982-5553B360DA17}" dt="2021-07-07T13:13:09.552" v="128"/>
          <ac:spMkLst>
            <pc:docMk/>
            <pc:sldMk cId="407789354" sldId="3210"/>
            <ac:spMk id="70" creationId="{43CF7783-78C6-400E-9A9F-B7C19BE17559}"/>
          </ac:spMkLst>
        </pc:spChg>
        <pc:spChg chg="mod">
          <ac:chgData name="Chris Testa-O Neill" userId="5bbc7867-2897-41b3-9195-1c81bf62a82b" providerId="ADAL" clId="{0FF1BD2E-3CA9-4E50-B982-5553B360DA17}" dt="2021-07-07T13:13:09.552" v="128"/>
          <ac:spMkLst>
            <pc:docMk/>
            <pc:sldMk cId="407789354" sldId="3210"/>
            <ac:spMk id="71" creationId="{D1C7F06C-9050-44F2-A0C4-4B8BC9C112B5}"/>
          </ac:spMkLst>
        </pc:spChg>
        <pc:spChg chg="mod">
          <ac:chgData name="Chris Testa-O Neill" userId="5bbc7867-2897-41b3-9195-1c81bf62a82b" providerId="ADAL" clId="{0FF1BD2E-3CA9-4E50-B982-5553B360DA17}" dt="2021-07-07T13:13:09.552" v="128"/>
          <ac:spMkLst>
            <pc:docMk/>
            <pc:sldMk cId="407789354" sldId="3210"/>
            <ac:spMk id="72" creationId="{C1EADE92-03FF-4E8F-A3E4-E82E46EA0AFB}"/>
          </ac:spMkLst>
        </pc:spChg>
        <pc:spChg chg="mod">
          <ac:chgData name="Chris Testa-O Neill" userId="5bbc7867-2897-41b3-9195-1c81bf62a82b" providerId="ADAL" clId="{0FF1BD2E-3CA9-4E50-B982-5553B360DA17}" dt="2021-07-07T13:13:09.552" v="128"/>
          <ac:spMkLst>
            <pc:docMk/>
            <pc:sldMk cId="407789354" sldId="3210"/>
            <ac:spMk id="73" creationId="{F75558E3-AEF7-4908-8A02-623F81379C8B}"/>
          </ac:spMkLst>
        </pc:spChg>
        <pc:spChg chg="mod">
          <ac:chgData name="Chris Testa-O Neill" userId="5bbc7867-2897-41b3-9195-1c81bf62a82b" providerId="ADAL" clId="{0FF1BD2E-3CA9-4E50-B982-5553B360DA17}" dt="2021-07-07T13:13:09.552" v="128"/>
          <ac:spMkLst>
            <pc:docMk/>
            <pc:sldMk cId="407789354" sldId="3210"/>
            <ac:spMk id="74" creationId="{43755C52-8392-4948-B96D-FDBDA7CB2766}"/>
          </ac:spMkLst>
        </pc:spChg>
        <pc:spChg chg="mod">
          <ac:chgData name="Chris Testa-O Neill" userId="5bbc7867-2897-41b3-9195-1c81bf62a82b" providerId="ADAL" clId="{0FF1BD2E-3CA9-4E50-B982-5553B360DA17}" dt="2021-07-07T13:13:09.552" v="128"/>
          <ac:spMkLst>
            <pc:docMk/>
            <pc:sldMk cId="407789354" sldId="3210"/>
            <ac:spMk id="75" creationId="{CAB850D0-6B3C-4E46-BC17-EF7F6A34F70B}"/>
          </ac:spMkLst>
        </pc:spChg>
        <pc:spChg chg="mod">
          <ac:chgData name="Chris Testa-O Neill" userId="5bbc7867-2897-41b3-9195-1c81bf62a82b" providerId="ADAL" clId="{0FF1BD2E-3CA9-4E50-B982-5553B360DA17}" dt="2021-07-07T13:13:09.552" v="128"/>
          <ac:spMkLst>
            <pc:docMk/>
            <pc:sldMk cId="407789354" sldId="3210"/>
            <ac:spMk id="76" creationId="{471268C9-C90B-47E3-BDF9-078E99374885}"/>
          </ac:spMkLst>
        </pc:spChg>
        <pc:spChg chg="mod">
          <ac:chgData name="Chris Testa-O Neill" userId="5bbc7867-2897-41b3-9195-1c81bf62a82b" providerId="ADAL" clId="{0FF1BD2E-3CA9-4E50-B982-5553B360DA17}" dt="2021-07-07T13:13:09.552" v="128"/>
          <ac:spMkLst>
            <pc:docMk/>
            <pc:sldMk cId="407789354" sldId="3210"/>
            <ac:spMk id="77" creationId="{221C3ED7-72A4-43B6-81A9-CC73E1838695}"/>
          </ac:spMkLst>
        </pc:spChg>
        <pc:spChg chg="mod">
          <ac:chgData name="Chris Testa-O Neill" userId="5bbc7867-2897-41b3-9195-1c81bf62a82b" providerId="ADAL" clId="{0FF1BD2E-3CA9-4E50-B982-5553B360DA17}" dt="2021-07-07T13:13:09.552" v="128"/>
          <ac:spMkLst>
            <pc:docMk/>
            <pc:sldMk cId="407789354" sldId="3210"/>
            <ac:spMk id="78" creationId="{DD9E3CAD-647B-427F-9E13-9FC5A9AFA07D}"/>
          </ac:spMkLst>
        </pc:spChg>
        <pc:spChg chg="mod">
          <ac:chgData name="Chris Testa-O Neill" userId="5bbc7867-2897-41b3-9195-1c81bf62a82b" providerId="ADAL" clId="{0FF1BD2E-3CA9-4E50-B982-5553B360DA17}" dt="2021-07-07T13:13:09.552" v="128"/>
          <ac:spMkLst>
            <pc:docMk/>
            <pc:sldMk cId="407789354" sldId="3210"/>
            <ac:spMk id="79" creationId="{49084045-A1BE-44FF-896B-436A0A6D644F}"/>
          </ac:spMkLst>
        </pc:spChg>
        <pc:spChg chg="mod">
          <ac:chgData name="Chris Testa-O Neill" userId="5bbc7867-2897-41b3-9195-1c81bf62a82b" providerId="ADAL" clId="{0FF1BD2E-3CA9-4E50-B982-5553B360DA17}" dt="2021-07-07T13:13:09.552" v="128"/>
          <ac:spMkLst>
            <pc:docMk/>
            <pc:sldMk cId="407789354" sldId="3210"/>
            <ac:spMk id="80" creationId="{DEAB929F-CB14-4220-9897-B483291A0529}"/>
          </ac:spMkLst>
        </pc:spChg>
        <pc:spChg chg="mod">
          <ac:chgData name="Chris Testa-O Neill" userId="5bbc7867-2897-41b3-9195-1c81bf62a82b" providerId="ADAL" clId="{0FF1BD2E-3CA9-4E50-B982-5553B360DA17}" dt="2021-07-07T13:13:09.552" v="128"/>
          <ac:spMkLst>
            <pc:docMk/>
            <pc:sldMk cId="407789354" sldId="3210"/>
            <ac:spMk id="81" creationId="{372E024F-705C-4647-B07A-2D1B2F3974F0}"/>
          </ac:spMkLst>
        </pc:spChg>
        <pc:spChg chg="mod">
          <ac:chgData name="Chris Testa-O Neill" userId="5bbc7867-2897-41b3-9195-1c81bf62a82b" providerId="ADAL" clId="{0FF1BD2E-3CA9-4E50-B982-5553B360DA17}" dt="2021-07-07T13:13:09.552" v="128"/>
          <ac:spMkLst>
            <pc:docMk/>
            <pc:sldMk cId="407789354" sldId="3210"/>
            <ac:spMk id="82" creationId="{9A1FF1E5-93F8-43A2-A1DF-7D4E759DEDB4}"/>
          </ac:spMkLst>
        </pc:spChg>
        <pc:spChg chg="mod">
          <ac:chgData name="Chris Testa-O Neill" userId="5bbc7867-2897-41b3-9195-1c81bf62a82b" providerId="ADAL" clId="{0FF1BD2E-3CA9-4E50-B982-5553B360DA17}" dt="2021-07-07T13:13:09.552" v="128"/>
          <ac:spMkLst>
            <pc:docMk/>
            <pc:sldMk cId="407789354" sldId="3210"/>
            <ac:spMk id="83" creationId="{8031E3D4-57C6-4542-990F-1C6C23809754}"/>
          </ac:spMkLst>
        </pc:spChg>
        <pc:spChg chg="mod">
          <ac:chgData name="Chris Testa-O Neill" userId="5bbc7867-2897-41b3-9195-1c81bf62a82b" providerId="ADAL" clId="{0FF1BD2E-3CA9-4E50-B982-5553B360DA17}" dt="2021-07-07T13:13:09.552" v="128"/>
          <ac:spMkLst>
            <pc:docMk/>
            <pc:sldMk cId="407789354" sldId="3210"/>
            <ac:spMk id="84" creationId="{883DA5F5-F71A-4746-85EA-6EFCC92A0C9F}"/>
          </ac:spMkLst>
        </pc:spChg>
        <pc:spChg chg="mod">
          <ac:chgData name="Chris Testa-O Neill" userId="5bbc7867-2897-41b3-9195-1c81bf62a82b" providerId="ADAL" clId="{0FF1BD2E-3CA9-4E50-B982-5553B360DA17}" dt="2021-07-07T13:13:09.552" v="128"/>
          <ac:spMkLst>
            <pc:docMk/>
            <pc:sldMk cId="407789354" sldId="3210"/>
            <ac:spMk id="91" creationId="{1A535A99-E82F-43E2-9F90-769619C03A02}"/>
          </ac:spMkLst>
        </pc:spChg>
        <pc:spChg chg="mod">
          <ac:chgData name="Chris Testa-O Neill" userId="5bbc7867-2897-41b3-9195-1c81bf62a82b" providerId="ADAL" clId="{0FF1BD2E-3CA9-4E50-B982-5553B360DA17}" dt="2021-07-07T13:13:09.552" v="128"/>
          <ac:spMkLst>
            <pc:docMk/>
            <pc:sldMk cId="407789354" sldId="3210"/>
            <ac:spMk id="92" creationId="{D4800467-3AB1-4A61-90C1-C8CEED9FE58F}"/>
          </ac:spMkLst>
        </pc:spChg>
        <pc:spChg chg="add mod">
          <ac:chgData name="Chris Testa-O Neill" userId="5bbc7867-2897-41b3-9195-1c81bf62a82b" providerId="ADAL" clId="{0FF1BD2E-3CA9-4E50-B982-5553B360DA17}" dt="2021-07-07T13:13:13.343" v="129" actId="1076"/>
          <ac:spMkLst>
            <pc:docMk/>
            <pc:sldMk cId="407789354" sldId="3210"/>
            <ac:spMk id="93" creationId="{BD436FDA-7482-4C0F-89F8-B7FB70534027}"/>
          </ac:spMkLst>
        </pc:spChg>
        <pc:spChg chg="add mod">
          <ac:chgData name="Chris Testa-O Neill" userId="5bbc7867-2897-41b3-9195-1c81bf62a82b" providerId="ADAL" clId="{0FF1BD2E-3CA9-4E50-B982-5553B360DA17}" dt="2021-07-07T13:13:13.343" v="129" actId="1076"/>
          <ac:spMkLst>
            <pc:docMk/>
            <pc:sldMk cId="407789354" sldId="3210"/>
            <ac:spMk id="94" creationId="{645F49F4-3102-44DB-BAEA-C44DE7DD94AE}"/>
          </ac:spMkLst>
        </pc:spChg>
        <pc:spChg chg="add mod">
          <ac:chgData name="Chris Testa-O Neill" userId="5bbc7867-2897-41b3-9195-1c81bf62a82b" providerId="ADAL" clId="{0FF1BD2E-3CA9-4E50-B982-5553B360DA17}" dt="2021-07-07T13:13:13.343" v="129" actId="1076"/>
          <ac:spMkLst>
            <pc:docMk/>
            <pc:sldMk cId="407789354" sldId="3210"/>
            <ac:spMk id="95" creationId="{EFF46F45-04D8-4B1A-A0E3-4D53F4546928}"/>
          </ac:spMkLst>
        </pc:spChg>
        <pc:spChg chg="add mod">
          <ac:chgData name="Chris Testa-O Neill" userId="5bbc7867-2897-41b3-9195-1c81bf62a82b" providerId="ADAL" clId="{0FF1BD2E-3CA9-4E50-B982-5553B360DA17}" dt="2021-07-07T13:13:13.343" v="129" actId="1076"/>
          <ac:spMkLst>
            <pc:docMk/>
            <pc:sldMk cId="407789354" sldId="3210"/>
            <ac:spMk id="96" creationId="{1F4C11F9-3CDD-4BDE-900D-30B41182722A}"/>
          </ac:spMkLst>
        </pc:spChg>
        <pc:spChg chg="add mod">
          <ac:chgData name="Chris Testa-O Neill" userId="5bbc7867-2897-41b3-9195-1c81bf62a82b" providerId="ADAL" clId="{0FF1BD2E-3CA9-4E50-B982-5553B360DA17}" dt="2021-07-07T13:13:13.343" v="129" actId="1076"/>
          <ac:spMkLst>
            <pc:docMk/>
            <pc:sldMk cId="407789354" sldId="3210"/>
            <ac:spMk id="97" creationId="{33BD0D7A-F2B2-40D1-B065-812D74278C51}"/>
          </ac:spMkLst>
        </pc:spChg>
        <pc:spChg chg="add mod">
          <ac:chgData name="Chris Testa-O Neill" userId="5bbc7867-2897-41b3-9195-1c81bf62a82b" providerId="ADAL" clId="{0FF1BD2E-3CA9-4E50-B982-5553B360DA17}" dt="2021-07-07T13:13:13.343" v="129" actId="1076"/>
          <ac:spMkLst>
            <pc:docMk/>
            <pc:sldMk cId="407789354" sldId="3210"/>
            <ac:spMk id="98" creationId="{0BEF1666-BE13-4927-B3A9-767BC2D8DEF8}"/>
          </ac:spMkLst>
        </pc:spChg>
        <pc:grpChg chg="del">
          <ac:chgData name="Chris Testa-O Neill" userId="5bbc7867-2897-41b3-9195-1c81bf62a82b" providerId="ADAL" clId="{0FF1BD2E-3CA9-4E50-B982-5553B360DA17}" dt="2021-07-07T13:12:53.231" v="127" actId="478"/>
          <ac:grpSpMkLst>
            <pc:docMk/>
            <pc:sldMk cId="407789354" sldId="3210"/>
            <ac:grpSpMk id="16" creationId="{5B611745-6D11-4378-BC01-7C84AD7FE1C9}"/>
          </ac:grpSpMkLst>
        </pc:grpChg>
        <pc:grpChg chg="del">
          <ac:chgData name="Chris Testa-O Neill" userId="5bbc7867-2897-41b3-9195-1c81bf62a82b" providerId="ADAL" clId="{0FF1BD2E-3CA9-4E50-B982-5553B360DA17}" dt="2021-07-07T13:12:53.231" v="127" actId="478"/>
          <ac:grpSpMkLst>
            <pc:docMk/>
            <pc:sldMk cId="407789354" sldId="3210"/>
            <ac:grpSpMk id="43" creationId="{DE45F360-C51D-492B-9A23-E6550D3AB321}"/>
          </ac:grpSpMkLst>
        </pc:grpChg>
        <pc:grpChg chg="del">
          <ac:chgData name="Chris Testa-O Neill" userId="5bbc7867-2897-41b3-9195-1c81bf62a82b" providerId="ADAL" clId="{0FF1BD2E-3CA9-4E50-B982-5553B360DA17}" dt="2021-07-07T13:12:53.231" v="127" actId="478"/>
          <ac:grpSpMkLst>
            <pc:docMk/>
            <pc:sldMk cId="407789354" sldId="3210"/>
            <ac:grpSpMk id="61" creationId="{49E04063-046F-443D-890D-EAE8B64E9687}"/>
          </ac:grpSpMkLst>
        </pc:grpChg>
        <pc:grpChg chg="add mod">
          <ac:chgData name="Chris Testa-O Neill" userId="5bbc7867-2897-41b3-9195-1c81bf62a82b" providerId="ADAL" clId="{0FF1BD2E-3CA9-4E50-B982-5553B360DA17}" dt="2021-07-07T13:13:13.343" v="129" actId="1076"/>
          <ac:grpSpMkLst>
            <pc:docMk/>
            <pc:sldMk cId="407789354" sldId="3210"/>
            <ac:grpSpMk id="66" creationId="{8629E709-8491-495E-805A-00E97657B34A}"/>
          </ac:grpSpMkLst>
        </pc:grpChg>
        <pc:grpChg chg="add mod">
          <ac:chgData name="Chris Testa-O Neill" userId="5bbc7867-2897-41b3-9195-1c81bf62a82b" providerId="ADAL" clId="{0FF1BD2E-3CA9-4E50-B982-5553B360DA17}" dt="2021-07-07T13:13:13.343" v="129" actId="1076"/>
          <ac:grpSpMkLst>
            <pc:docMk/>
            <pc:sldMk cId="407789354" sldId="3210"/>
            <ac:grpSpMk id="85" creationId="{8F04C2AB-97E2-49A7-ABCA-641A440D5464}"/>
          </ac:grpSpMkLst>
        </pc:grpChg>
        <pc:grpChg chg="mod">
          <ac:chgData name="Chris Testa-O Neill" userId="5bbc7867-2897-41b3-9195-1c81bf62a82b" providerId="ADAL" clId="{0FF1BD2E-3CA9-4E50-B982-5553B360DA17}" dt="2021-07-07T13:13:09.552" v="128"/>
          <ac:grpSpMkLst>
            <pc:docMk/>
            <pc:sldMk cId="407789354" sldId="3210"/>
            <ac:grpSpMk id="86" creationId="{A744BBDF-DFDB-4153-BFBD-83232143BAEF}"/>
          </ac:grpSpMkLst>
        </pc:grpChg>
        <pc:picChg chg="del">
          <ac:chgData name="Chris Testa-O Neill" userId="5bbc7867-2897-41b3-9195-1c81bf62a82b" providerId="ADAL" clId="{0FF1BD2E-3CA9-4E50-B982-5553B360DA17}" dt="2021-07-07T13:12:53.231" v="127" actId="478"/>
          <ac:picMkLst>
            <pc:docMk/>
            <pc:sldMk cId="407789354" sldId="3210"/>
            <ac:picMk id="57" creationId="{F7783521-AE2D-4138-B0D7-AB85183278D6}"/>
          </ac:picMkLst>
        </pc:picChg>
        <pc:picChg chg="del">
          <ac:chgData name="Chris Testa-O Neill" userId="5bbc7867-2897-41b3-9195-1c81bf62a82b" providerId="ADAL" clId="{0FF1BD2E-3CA9-4E50-B982-5553B360DA17}" dt="2021-07-07T13:12:53.231" v="127" actId="478"/>
          <ac:picMkLst>
            <pc:docMk/>
            <pc:sldMk cId="407789354" sldId="3210"/>
            <ac:picMk id="58" creationId="{F4ACBD06-AE6F-4DFB-9355-DD708153C207}"/>
          </ac:picMkLst>
        </pc:picChg>
        <pc:picChg chg="del">
          <ac:chgData name="Chris Testa-O Neill" userId="5bbc7867-2897-41b3-9195-1c81bf62a82b" providerId="ADAL" clId="{0FF1BD2E-3CA9-4E50-B982-5553B360DA17}" dt="2021-07-07T13:12:53.231" v="127" actId="478"/>
          <ac:picMkLst>
            <pc:docMk/>
            <pc:sldMk cId="407789354" sldId="3210"/>
            <ac:picMk id="59" creationId="{F558A0B1-7835-4ACD-8D42-74E53873E071}"/>
          </ac:picMkLst>
        </pc:picChg>
        <pc:picChg chg="del">
          <ac:chgData name="Chris Testa-O Neill" userId="5bbc7867-2897-41b3-9195-1c81bf62a82b" providerId="ADAL" clId="{0FF1BD2E-3CA9-4E50-B982-5553B360DA17}" dt="2021-07-07T13:12:53.231" v="127" actId="478"/>
          <ac:picMkLst>
            <pc:docMk/>
            <pc:sldMk cId="407789354" sldId="3210"/>
            <ac:picMk id="60" creationId="{180CEEB5-8FC7-40A4-930F-2B30AFE6C86F}"/>
          </ac:picMkLst>
        </pc:picChg>
        <pc:picChg chg="del">
          <ac:chgData name="Chris Testa-O Neill" userId="5bbc7867-2897-41b3-9195-1c81bf62a82b" providerId="ADAL" clId="{0FF1BD2E-3CA9-4E50-B982-5553B360DA17}" dt="2021-07-07T13:12:53.231" v="127" actId="478"/>
          <ac:picMkLst>
            <pc:docMk/>
            <pc:sldMk cId="407789354" sldId="3210"/>
            <ac:picMk id="65" creationId="{4725888B-252B-4E6B-ADD5-53F1DB5F1DF7}"/>
          </ac:picMkLst>
        </pc:picChg>
        <pc:picChg chg="mod">
          <ac:chgData name="Chris Testa-O Neill" userId="5bbc7867-2897-41b3-9195-1c81bf62a82b" providerId="ADAL" clId="{0FF1BD2E-3CA9-4E50-B982-5553B360DA17}" dt="2021-07-07T13:13:09.552" v="128"/>
          <ac:picMkLst>
            <pc:docMk/>
            <pc:sldMk cId="407789354" sldId="3210"/>
            <ac:picMk id="87" creationId="{B06F9123-46EA-407E-BE9F-61CF292AEA5A}"/>
          </ac:picMkLst>
        </pc:picChg>
        <pc:picChg chg="mod">
          <ac:chgData name="Chris Testa-O Neill" userId="5bbc7867-2897-41b3-9195-1c81bf62a82b" providerId="ADAL" clId="{0FF1BD2E-3CA9-4E50-B982-5553B360DA17}" dt="2021-07-07T13:13:09.552" v="128"/>
          <ac:picMkLst>
            <pc:docMk/>
            <pc:sldMk cId="407789354" sldId="3210"/>
            <ac:picMk id="88" creationId="{8CAE2A5D-1A15-4186-B346-CEBAEA44BD20}"/>
          </ac:picMkLst>
        </pc:picChg>
        <pc:picChg chg="mod">
          <ac:chgData name="Chris Testa-O Neill" userId="5bbc7867-2897-41b3-9195-1c81bf62a82b" providerId="ADAL" clId="{0FF1BD2E-3CA9-4E50-B982-5553B360DA17}" dt="2021-07-07T13:13:09.552" v="128"/>
          <ac:picMkLst>
            <pc:docMk/>
            <pc:sldMk cId="407789354" sldId="3210"/>
            <ac:picMk id="89" creationId="{7BA4F549-69A8-441C-897C-DA8A2C9DD1AA}"/>
          </ac:picMkLst>
        </pc:picChg>
        <pc:picChg chg="mod">
          <ac:chgData name="Chris Testa-O Neill" userId="5bbc7867-2897-41b3-9195-1c81bf62a82b" providerId="ADAL" clId="{0FF1BD2E-3CA9-4E50-B982-5553B360DA17}" dt="2021-07-07T13:13:09.552" v="128"/>
          <ac:picMkLst>
            <pc:docMk/>
            <pc:sldMk cId="407789354" sldId="3210"/>
            <ac:picMk id="90" creationId="{B2861E83-31FD-4130-9C0F-2B0A5ADACC52}"/>
          </ac:picMkLst>
        </pc:picChg>
        <pc:picChg chg="add mod">
          <ac:chgData name="Chris Testa-O Neill" userId="5bbc7867-2897-41b3-9195-1c81bf62a82b" providerId="ADAL" clId="{0FF1BD2E-3CA9-4E50-B982-5553B360DA17}" dt="2021-07-07T13:13:13.343" v="129" actId="1076"/>
          <ac:picMkLst>
            <pc:docMk/>
            <pc:sldMk cId="407789354" sldId="3210"/>
            <ac:picMk id="99" creationId="{436D5F44-C358-4A6C-8F11-BE5F63DBF929}"/>
          </ac:picMkLst>
        </pc:picChg>
        <pc:picChg chg="add mod">
          <ac:chgData name="Chris Testa-O Neill" userId="5bbc7867-2897-41b3-9195-1c81bf62a82b" providerId="ADAL" clId="{0FF1BD2E-3CA9-4E50-B982-5553B360DA17}" dt="2021-07-07T13:16:34.346" v="174" actId="1037"/>
          <ac:picMkLst>
            <pc:docMk/>
            <pc:sldMk cId="407789354" sldId="3210"/>
            <ac:picMk id="100" creationId="{47082612-9155-41B5-8FA1-98EF7A29620A}"/>
          </ac:picMkLst>
        </pc:picChg>
        <pc:picChg chg="add del mod">
          <ac:chgData name="Chris Testa-O Neill" userId="5bbc7867-2897-41b3-9195-1c81bf62a82b" providerId="ADAL" clId="{0FF1BD2E-3CA9-4E50-B982-5553B360DA17}" dt="2021-07-07T13:16:29.405" v="161" actId="478"/>
          <ac:picMkLst>
            <pc:docMk/>
            <pc:sldMk cId="407789354" sldId="3210"/>
            <ac:picMk id="101" creationId="{C9ADEA97-0B32-4C91-8908-E05B55A87525}"/>
          </ac:picMkLst>
        </pc:picChg>
      </pc:sldChg>
      <pc:sldChg chg="addSp delSp modSp mod delAnim modAnim modNotesTx">
        <pc:chgData name="Chris Testa-O Neill" userId="5bbc7867-2897-41b3-9195-1c81bf62a82b" providerId="ADAL" clId="{0FF1BD2E-3CA9-4E50-B982-5553B360DA17}" dt="2021-07-07T14:26:53.515" v="1015" actId="33524"/>
        <pc:sldMkLst>
          <pc:docMk/>
          <pc:sldMk cId="1334428196" sldId="3211"/>
        </pc:sldMkLst>
        <pc:spChg chg="mod">
          <ac:chgData name="Chris Testa-O Neill" userId="5bbc7867-2897-41b3-9195-1c81bf62a82b" providerId="ADAL" clId="{0FF1BD2E-3CA9-4E50-B982-5553B360DA17}" dt="2021-07-07T13:13:49.714" v="131"/>
          <ac:spMkLst>
            <pc:docMk/>
            <pc:sldMk cId="1334428196" sldId="3211"/>
            <ac:spMk id="39" creationId="{00000000-0000-0000-0000-000000000000}"/>
          </ac:spMkLst>
        </pc:spChg>
        <pc:spChg chg="mod">
          <ac:chgData name="Chris Testa-O Neill" userId="5bbc7867-2897-41b3-9195-1c81bf62a82b" providerId="ADAL" clId="{0FF1BD2E-3CA9-4E50-B982-5553B360DA17}" dt="2021-07-07T13:14:17.659" v="132"/>
          <ac:spMkLst>
            <pc:docMk/>
            <pc:sldMk cId="1334428196" sldId="3211"/>
            <ac:spMk id="41" creationId="{248A52B8-44AA-4DE5-857B-DD3E8B4E2D51}"/>
          </ac:spMkLst>
        </pc:spChg>
        <pc:spChg chg="mod">
          <ac:chgData name="Chris Testa-O Neill" userId="5bbc7867-2897-41b3-9195-1c81bf62a82b" providerId="ADAL" clId="{0FF1BD2E-3CA9-4E50-B982-5553B360DA17}" dt="2021-07-07T13:14:17.659" v="132"/>
          <ac:spMkLst>
            <pc:docMk/>
            <pc:sldMk cId="1334428196" sldId="3211"/>
            <ac:spMk id="42" creationId="{53212095-0915-415F-9D37-B4DB1E62EB19}"/>
          </ac:spMkLst>
        </pc:spChg>
        <pc:spChg chg="mod">
          <ac:chgData name="Chris Testa-O Neill" userId="5bbc7867-2897-41b3-9195-1c81bf62a82b" providerId="ADAL" clId="{0FF1BD2E-3CA9-4E50-B982-5553B360DA17}" dt="2021-07-07T13:14:17.659" v="132"/>
          <ac:spMkLst>
            <pc:docMk/>
            <pc:sldMk cId="1334428196" sldId="3211"/>
            <ac:spMk id="43" creationId="{A3DCCC8F-76D3-40DB-9829-24D788CE4702}"/>
          </ac:spMkLst>
        </pc:spChg>
        <pc:spChg chg="mod">
          <ac:chgData name="Chris Testa-O Neill" userId="5bbc7867-2897-41b3-9195-1c81bf62a82b" providerId="ADAL" clId="{0FF1BD2E-3CA9-4E50-B982-5553B360DA17}" dt="2021-07-07T13:14:17.659" v="132"/>
          <ac:spMkLst>
            <pc:docMk/>
            <pc:sldMk cId="1334428196" sldId="3211"/>
            <ac:spMk id="44" creationId="{ACE9CE73-F4B7-400A-B4ED-C43DCC3EC0BC}"/>
          </ac:spMkLst>
        </pc:spChg>
        <pc:spChg chg="mod">
          <ac:chgData name="Chris Testa-O Neill" userId="5bbc7867-2897-41b3-9195-1c81bf62a82b" providerId="ADAL" clId="{0FF1BD2E-3CA9-4E50-B982-5553B360DA17}" dt="2021-07-07T13:14:17.659" v="132"/>
          <ac:spMkLst>
            <pc:docMk/>
            <pc:sldMk cId="1334428196" sldId="3211"/>
            <ac:spMk id="45" creationId="{04ECA704-3CCB-4042-9FF4-AADB35D34A52}"/>
          </ac:spMkLst>
        </pc:spChg>
        <pc:spChg chg="mod">
          <ac:chgData name="Chris Testa-O Neill" userId="5bbc7867-2897-41b3-9195-1c81bf62a82b" providerId="ADAL" clId="{0FF1BD2E-3CA9-4E50-B982-5553B360DA17}" dt="2021-07-07T13:14:17.659" v="132"/>
          <ac:spMkLst>
            <pc:docMk/>
            <pc:sldMk cId="1334428196" sldId="3211"/>
            <ac:spMk id="46" creationId="{43092E47-449F-4DB0-98D5-1A21657226A9}"/>
          </ac:spMkLst>
        </pc:spChg>
        <pc:spChg chg="mod">
          <ac:chgData name="Chris Testa-O Neill" userId="5bbc7867-2897-41b3-9195-1c81bf62a82b" providerId="ADAL" clId="{0FF1BD2E-3CA9-4E50-B982-5553B360DA17}" dt="2021-07-07T13:14:17.659" v="132"/>
          <ac:spMkLst>
            <pc:docMk/>
            <pc:sldMk cId="1334428196" sldId="3211"/>
            <ac:spMk id="47" creationId="{F143A939-4A7D-4E0A-ACE3-21369487FCCE}"/>
          </ac:spMkLst>
        </pc:spChg>
        <pc:spChg chg="mod">
          <ac:chgData name="Chris Testa-O Neill" userId="5bbc7867-2897-41b3-9195-1c81bf62a82b" providerId="ADAL" clId="{0FF1BD2E-3CA9-4E50-B982-5553B360DA17}" dt="2021-07-07T13:14:17.659" v="132"/>
          <ac:spMkLst>
            <pc:docMk/>
            <pc:sldMk cId="1334428196" sldId="3211"/>
            <ac:spMk id="48" creationId="{3B552BB9-61F6-43CC-B7B1-DA0FD2C6B44E}"/>
          </ac:spMkLst>
        </pc:spChg>
        <pc:spChg chg="mod">
          <ac:chgData name="Chris Testa-O Neill" userId="5bbc7867-2897-41b3-9195-1c81bf62a82b" providerId="ADAL" clId="{0FF1BD2E-3CA9-4E50-B982-5553B360DA17}" dt="2021-07-07T13:14:17.659" v="132"/>
          <ac:spMkLst>
            <pc:docMk/>
            <pc:sldMk cId="1334428196" sldId="3211"/>
            <ac:spMk id="49" creationId="{11BA85AD-AE71-4567-8F57-85AF4D2EE1C2}"/>
          </ac:spMkLst>
        </pc:spChg>
        <pc:spChg chg="mod">
          <ac:chgData name="Chris Testa-O Neill" userId="5bbc7867-2897-41b3-9195-1c81bf62a82b" providerId="ADAL" clId="{0FF1BD2E-3CA9-4E50-B982-5553B360DA17}" dt="2021-07-07T13:14:17.659" v="132"/>
          <ac:spMkLst>
            <pc:docMk/>
            <pc:sldMk cId="1334428196" sldId="3211"/>
            <ac:spMk id="50" creationId="{3CE16BC4-C085-466F-9957-1228B05D7612}"/>
          </ac:spMkLst>
        </pc:spChg>
        <pc:spChg chg="mod">
          <ac:chgData name="Chris Testa-O Neill" userId="5bbc7867-2897-41b3-9195-1c81bf62a82b" providerId="ADAL" clId="{0FF1BD2E-3CA9-4E50-B982-5553B360DA17}" dt="2021-07-07T13:14:17.659" v="132"/>
          <ac:spMkLst>
            <pc:docMk/>
            <pc:sldMk cId="1334428196" sldId="3211"/>
            <ac:spMk id="51" creationId="{170399B0-DC94-49E6-B78A-A4C1C7026C0E}"/>
          </ac:spMkLst>
        </pc:spChg>
        <pc:spChg chg="mod">
          <ac:chgData name="Chris Testa-O Neill" userId="5bbc7867-2897-41b3-9195-1c81bf62a82b" providerId="ADAL" clId="{0FF1BD2E-3CA9-4E50-B982-5553B360DA17}" dt="2021-07-07T13:14:17.659" v="132"/>
          <ac:spMkLst>
            <pc:docMk/>
            <pc:sldMk cId="1334428196" sldId="3211"/>
            <ac:spMk id="52" creationId="{68FAE30D-8A38-4338-87F8-DB954A74FB03}"/>
          </ac:spMkLst>
        </pc:spChg>
        <pc:spChg chg="mod">
          <ac:chgData name="Chris Testa-O Neill" userId="5bbc7867-2897-41b3-9195-1c81bf62a82b" providerId="ADAL" clId="{0FF1BD2E-3CA9-4E50-B982-5553B360DA17}" dt="2021-07-07T13:14:17.659" v="132"/>
          <ac:spMkLst>
            <pc:docMk/>
            <pc:sldMk cId="1334428196" sldId="3211"/>
            <ac:spMk id="53" creationId="{C40D83CA-FB11-452A-870D-F0C654630FA1}"/>
          </ac:spMkLst>
        </pc:spChg>
        <pc:spChg chg="mod">
          <ac:chgData name="Chris Testa-O Neill" userId="5bbc7867-2897-41b3-9195-1c81bf62a82b" providerId="ADAL" clId="{0FF1BD2E-3CA9-4E50-B982-5553B360DA17}" dt="2021-07-07T13:14:17.659" v="132"/>
          <ac:spMkLst>
            <pc:docMk/>
            <pc:sldMk cId="1334428196" sldId="3211"/>
            <ac:spMk id="54" creationId="{FC6F1052-E6A8-4300-AA6C-F290F1F4B7B9}"/>
          </ac:spMkLst>
        </pc:spChg>
        <pc:spChg chg="mod">
          <ac:chgData name="Chris Testa-O Neill" userId="5bbc7867-2897-41b3-9195-1c81bf62a82b" providerId="ADAL" clId="{0FF1BD2E-3CA9-4E50-B982-5553B360DA17}" dt="2021-07-07T13:14:17.659" v="132"/>
          <ac:spMkLst>
            <pc:docMk/>
            <pc:sldMk cId="1334428196" sldId="3211"/>
            <ac:spMk id="55" creationId="{ADC1B83F-7C5A-4AE8-B421-EDD337AB15E8}"/>
          </ac:spMkLst>
        </pc:spChg>
        <pc:spChg chg="mod">
          <ac:chgData name="Chris Testa-O Neill" userId="5bbc7867-2897-41b3-9195-1c81bf62a82b" providerId="ADAL" clId="{0FF1BD2E-3CA9-4E50-B982-5553B360DA17}" dt="2021-07-07T13:14:17.659" v="132"/>
          <ac:spMkLst>
            <pc:docMk/>
            <pc:sldMk cId="1334428196" sldId="3211"/>
            <ac:spMk id="56" creationId="{D60F33CB-B7D8-44AB-A8BB-70BE13917BAD}"/>
          </ac:spMkLst>
        </pc:spChg>
        <pc:spChg chg="mod">
          <ac:chgData name="Chris Testa-O Neill" userId="5bbc7867-2897-41b3-9195-1c81bf62a82b" providerId="ADAL" clId="{0FF1BD2E-3CA9-4E50-B982-5553B360DA17}" dt="2021-07-07T13:14:17.659" v="132"/>
          <ac:spMkLst>
            <pc:docMk/>
            <pc:sldMk cId="1334428196" sldId="3211"/>
            <ac:spMk id="57" creationId="{2A449B02-6467-4A41-B323-300651FA5AC0}"/>
          </ac:spMkLst>
        </pc:spChg>
        <pc:spChg chg="mod">
          <ac:chgData name="Chris Testa-O Neill" userId="5bbc7867-2897-41b3-9195-1c81bf62a82b" providerId="ADAL" clId="{0FF1BD2E-3CA9-4E50-B982-5553B360DA17}" dt="2021-07-07T13:14:17.659" v="132"/>
          <ac:spMkLst>
            <pc:docMk/>
            <pc:sldMk cId="1334428196" sldId="3211"/>
            <ac:spMk id="58" creationId="{2F53BF8D-1403-4FF2-9EEB-35369A47DC73}"/>
          </ac:spMkLst>
        </pc:spChg>
        <pc:spChg chg="mod">
          <ac:chgData name="Chris Testa-O Neill" userId="5bbc7867-2897-41b3-9195-1c81bf62a82b" providerId="ADAL" clId="{0FF1BD2E-3CA9-4E50-B982-5553B360DA17}" dt="2021-07-07T13:14:17.659" v="132"/>
          <ac:spMkLst>
            <pc:docMk/>
            <pc:sldMk cId="1334428196" sldId="3211"/>
            <ac:spMk id="65" creationId="{9D8FFA59-9B8D-4A19-A239-8CFB46EB38A1}"/>
          </ac:spMkLst>
        </pc:spChg>
        <pc:spChg chg="del">
          <ac:chgData name="Chris Testa-O Neill" userId="5bbc7867-2897-41b3-9195-1c81bf62a82b" providerId="ADAL" clId="{0FF1BD2E-3CA9-4E50-B982-5553B360DA17}" dt="2021-07-07T13:13:31.294" v="130" actId="478"/>
          <ac:spMkLst>
            <pc:docMk/>
            <pc:sldMk cId="1334428196" sldId="3211"/>
            <ac:spMk id="93" creationId="{BD436FDA-7482-4C0F-89F8-B7FB70534027}"/>
          </ac:spMkLst>
        </pc:spChg>
        <pc:spChg chg="del">
          <ac:chgData name="Chris Testa-O Neill" userId="5bbc7867-2897-41b3-9195-1c81bf62a82b" providerId="ADAL" clId="{0FF1BD2E-3CA9-4E50-B982-5553B360DA17}" dt="2021-07-07T13:13:31.294" v="130" actId="478"/>
          <ac:spMkLst>
            <pc:docMk/>
            <pc:sldMk cId="1334428196" sldId="3211"/>
            <ac:spMk id="94" creationId="{645F49F4-3102-44DB-BAEA-C44DE7DD94AE}"/>
          </ac:spMkLst>
        </pc:spChg>
        <pc:spChg chg="del">
          <ac:chgData name="Chris Testa-O Neill" userId="5bbc7867-2897-41b3-9195-1c81bf62a82b" providerId="ADAL" clId="{0FF1BD2E-3CA9-4E50-B982-5553B360DA17}" dt="2021-07-07T13:13:31.294" v="130" actId="478"/>
          <ac:spMkLst>
            <pc:docMk/>
            <pc:sldMk cId="1334428196" sldId="3211"/>
            <ac:spMk id="95" creationId="{EFF46F45-04D8-4B1A-A0E3-4D53F4546928}"/>
          </ac:spMkLst>
        </pc:spChg>
        <pc:spChg chg="del">
          <ac:chgData name="Chris Testa-O Neill" userId="5bbc7867-2897-41b3-9195-1c81bf62a82b" providerId="ADAL" clId="{0FF1BD2E-3CA9-4E50-B982-5553B360DA17}" dt="2021-07-07T13:13:31.294" v="130" actId="478"/>
          <ac:spMkLst>
            <pc:docMk/>
            <pc:sldMk cId="1334428196" sldId="3211"/>
            <ac:spMk id="96" creationId="{1F4C11F9-3CDD-4BDE-900D-30B41182722A}"/>
          </ac:spMkLst>
        </pc:spChg>
        <pc:spChg chg="del">
          <ac:chgData name="Chris Testa-O Neill" userId="5bbc7867-2897-41b3-9195-1c81bf62a82b" providerId="ADAL" clId="{0FF1BD2E-3CA9-4E50-B982-5553B360DA17}" dt="2021-07-07T13:13:31.294" v="130" actId="478"/>
          <ac:spMkLst>
            <pc:docMk/>
            <pc:sldMk cId="1334428196" sldId="3211"/>
            <ac:spMk id="97" creationId="{33BD0D7A-F2B2-40D1-B065-812D74278C51}"/>
          </ac:spMkLst>
        </pc:spChg>
        <pc:spChg chg="del">
          <ac:chgData name="Chris Testa-O Neill" userId="5bbc7867-2897-41b3-9195-1c81bf62a82b" providerId="ADAL" clId="{0FF1BD2E-3CA9-4E50-B982-5553B360DA17}" dt="2021-07-07T13:13:31.294" v="130" actId="478"/>
          <ac:spMkLst>
            <pc:docMk/>
            <pc:sldMk cId="1334428196" sldId="3211"/>
            <ac:spMk id="98" creationId="{0BEF1666-BE13-4927-B3A9-767BC2D8DEF8}"/>
          </ac:spMkLst>
        </pc:spChg>
        <pc:spChg chg="mod">
          <ac:chgData name="Chris Testa-O Neill" userId="5bbc7867-2897-41b3-9195-1c81bf62a82b" providerId="ADAL" clId="{0FF1BD2E-3CA9-4E50-B982-5553B360DA17}" dt="2021-07-07T13:14:17.659" v="132"/>
          <ac:spMkLst>
            <pc:docMk/>
            <pc:sldMk cId="1334428196" sldId="3211"/>
            <ac:spMk id="102" creationId="{E1CD5A4F-103E-4DB7-957D-5D96D9365335}"/>
          </ac:spMkLst>
        </pc:spChg>
        <pc:spChg chg="add del mod">
          <ac:chgData name="Chris Testa-O Neill" userId="5bbc7867-2897-41b3-9195-1c81bf62a82b" providerId="ADAL" clId="{0FF1BD2E-3CA9-4E50-B982-5553B360DA17}" dt="2021-07-07T13:14:20.855" v="133"/>
          <ac:spMkLst>
            <pc:docMk/>
            <pc:sldMk cId="1334428196" sldId="3211"/>
            <ac:spMk id="103" creationId="{864D6B53-6E92-413F-BFFB-4DA40A7F08D0}"/>
          </ac:spMkLst>
        </pc:spChg>
        <pc:spChg chg="add del mod">
          <ac:chgData name="Chris Testa-O Neill" userId="5bbc7867-2897-41b3-9195-1c81bf62a82b" providerId="ADAL" clId="{0FF1BD2E-3CA9-4E50-B982-5553B360DA17}" dt="2021-07-07T13:14:20.855" v="133"/>
          <ac:spMkLst>
            <pc:docMk/>
            <pc:sldMk cId="1334428196" sldId="3211"/>
            <ac:spMk id="104" creationId="{AE5A3B07-D90A-4F1E-A524-23C2F5CB47AB}"/>
          </ac:spMkLst>
        </pc:spChg>
        <pc:spChg chg="add del mod">
          <ac:chgData name="Chris Testa-O Neill" userId="5bbc7867-2897-41b3-9195-1c81bf62a82b" providerId="ADAL" clId="{0FF1BD2E-3CA9-4E50-B982-5553B360DA17}" dt="2021-07-07T13:14:20.855" v="133"/>
          <ac:spMkLst>
            <pc:docMk/>
            <pc:sldMk cId="1334428196" sldId="3211"/>
            <ac:spMk id="105" creationId="{4DC509D8-64AE-4605-9F93-F21DAEC9C397}"/>
          </ac:spMkLst>
        </pc:spChg>
        <pc:spChg chg="add del mod">
          <ac:chgData name="Chris Testa-O Neill" userId="5bbc7867-2897-41b3-9195-1c81bf62a82b" providerId="ADAL" clId="{0FF1BD2E-3CA9-4E50-B982-5553B360DA17}" dt="2021-07-07T13:14:20.855" v="133"/>
          <ac:spMkLst>
            <pc:docMk/>
            <pc:sldMk cId="1334428196" sldId="3211"/>
            <ac:spMk id="106" creationId="{71BD79B7-87A6-4271-AFC9-BF6E872BBF93}"/>
          </ac:spMkLst>
        </pc:spChg>
        <pc:spChg chg="add del mod">
          <ac:chgData name="Chris Testa-O Neill" userId="5bbc7867-2897-41b3-9195-1c81bf62a82b" providerId="ADAL" clId="{0FF1BD2E-3CA9-4E50-B982-5553B360DA17}" dt="2021-07-07T13:14:20.855" v="133"/>
          <ac:spMkLst>
            <pc:docMk/>
            <pc:sldMk cId="1334428196" sldId="3211"/>
            <ac:spMk id="107" creationId="{E5A55DBB-8F6B-4540-B292-BB358F73EA7E}"/>
          </ac:spMkLst>
        </pc:spChg>
        <pc:spChg chg="add del mod">
          <ac:chgData name="Chris Testa-O Neill" userId="5bbc7867-2897-41b3-9195-1c81bf62a82b" providerId="ADAL" clId="{0FF1BD2E-3CA9-4E50-B982-5553B360DA17}" dt="2021-07-07T13:14:20.855" v="133"/>
          <ac:spMkLst>
            <pc:docMk/>
            <pc:sldMk cId="1334428196" sldId="3211"/>
            <ac:spMk id="108" creationId="{CF437531-0D63-41FE-9BB0-FD523781E325}"/>
          </ac:spMkLst>
        </pc:spChg>
        <pc:spChg chg="mod">
          <ac:chgData name="Chris Testa-O Neill" userId="5bbc7867-2897-41b3-9195-1c81bf62a82b" providerId="ADAL" clId="{0FF1BD2E-3CA9-4E50-B982-5553B360DA17}" dt="2021-07-07T13:14:23.464" v="134"/>
          <ac:spMkLst>
            <pc:docMk/>
            <pc:sldMk cId="1334428196" sldId="3211"/>
            <ac:spMk id="112" creationId="{5AD7FBBD-6E77-4A13-9E11-DA220A6F6D09}"/>
          </ac:spMkLst>
        </pc:spChg>
        <pc:spChg chg="mod">
          <ac:chgData name="Chris Testa-O Neill" userId="5bbc7867-2897-41b3-9195-1c81bf62a82b" providerId="ADAL" clId="{0FF1BD2E-3CA9-4E50-B982-5553B360DA17}" dt="2021-07-07T13:14:23.464" v="134"/>
          <ac:spMkLst>
            <pc:docMk/>
            <pc:sldMk cId="1334428196" sldId="3211"/>
            <ac:spMk id="113" creationId="{F38A36D9-892C-4D0F-BD94-E70DAC89B705}"/>
          </ac:spMkLst>
        </pc:spChg>
        <pc:spChg chg="mod">
          <ac:chgData name="Chris Testa-O Neill" userId="5bbc7867-2897-41b3-9195-1c81bf62a82b" providerId="ADAL" clId="{0FF1BD2E-3CA9-4E50-B982-5553B360DA17}" dt="2021-07-07T13:14:23.464" v="134"/>
          <ac:spMkLst>
            <pc:docMk/>
            <pc:sldMk cId="1334428196" sldId="3211"/>
            <ac:spMk id="114" creationId="{0BC3B021-4A0B-4DD2-BB5B-07114F478A93}"/>
          </ac:spMkLst>
        </pc:spChg>
        <pc:spChg chg="mod">
          <ac:chgData name="Chris Testa-O Neill" userId="5bbc7867-2897-41b3-9195-1c81bf62a82b" providerId="ADAL" clId="{0FF1BD2E-3CA9-4E50-B982-5553B360DA17}" dt="2021-07-07T13:14:23.464" v="134"/>
          <ac:spMkLst>
            <pc:docMk/>
            <pc:sldMk cId="1334428196" sldId="3211"/>
            <ac:spMk id="115" creationId="{7DB03C11-0A0D-4BC9-90A3-4BD7C0755C41}"/>
          </ac:spMkLst>
        </pc:spChg>
        <pc:spChg chg="mod">
          <ac:chgData name="Chris Testa-O Neill" userId="5bbc7867-2897-41b3-9195-1c81bf62a82b" providerId="ADAL" clId="{0FF1BD2E-3CA9-4E50-B982-5553B360DA17}" dt="2021-07-07T13:14:23.464" v="134"/>
          <ac:spMkLst>
            <pc:docMk/>
            <pc:sldMk cId="1334428196" sldId="3211"/>
            <ac:spMk id="116" creationId="{4E987E30-259A-4985-803A-5A15D24B9962}"/>
          </ac:spMkLst>
        </pc:spChg>
        <pc:spChg chg="mod">
          <ac:chgData name="Chris Testa-O Neill" userId="5bbc7867-2897-41b3-9195-1c81bf62a82b" providerId="ADAL" clId="{0FF1BD2E-3CA9-4E50-B982-5553B360DA17}" dt="2021-07-07T13:14:23.464" v="134"/>
          <ac:spMkLst>
            <pc:docMk/>
            <pc:sldMk cId="1334428196" sldId="3211"/>
            <ac:spMk id="117" creationId="{235CF5F8-8C58-433A-92AF-B19F7E09DB43}"/>
          </ac:spMkLst>
        </pc:spChg>
        <pc:spChg chg="mod">
          <ac:chgData name="Chris Testa-O Neill" userId="5bbc7867-2897-41b3-9195-1c81bf62a82b" providerId="ADAL" clId="{0FF1BD2E-3CA9-4E50-B982-5553B360DA17}" dt="2021-07-07T13:14:23.464" v="134"/>
          <ac:spMkLst>
            <pc:docMk/>
            <pc:sldMk cId="1334428196" sldId="3211"/>
            <ac:spMk id="118" creationId="{007E0370-4209-4281-AB8E-D38C870E0534}"/>
          </ac:spMkLst>
        </pc:spChg>
        <pc:spChg chg="mod">
          <ac:chgData name="Chris Testa-O Neill" userId="5bbc7867-2897-41b3-9195-1c81bf62a82b" providerId="ADAL" clId="{0FF1BD2E-3CA9-4E50-B982-5553B360DA17}" dt="2021-07-07T13:14:23.464" v="134"/>
          <ac:spMkLst>
            <pc:docMk/>
            <pc:sldMk cId="1334428196" sldId="3211"/>
            <ac:spMk id="119" creationId="{8FC5045F-BD4A-4108-A471-7BAA6AA9BAC4}"/>
          </ac:spMkLst>
        </pc:spChg>
        <pc:spChg chg="mod">
          <ac:chgData name="Chris Testa-O Neill" userId="5bbc7867-2897-41b3-9195-1c81bf62a82b" providerId="ADAL" clId="{0FF1BD2E-3CA9-4E50-B982-5553B360DA17}" dt="2021-07-07T13:14:23.464" v="134"/>
          <ac:spMkLst>
            <pc:docMk/>
            <pc:sldMk cId="1334428196" sldId="3211"/>
            <ac:spMk id="120" creationId="{15D5DC83-8434-4E8D-A03A-2310DEDCB000}"/>
          </ac:spMkLst>
        </pc:spChg>
        <pc:spChg chg="mod">
          <ac:chgData name="Chris Testa-O Neill" userId="5bbc7867-2897-41b3-9195-1c81bf62a82b" providerId="ADAL" clId="{0FF1BD2E-3CA9-4E50-B982-5553B360DA17}" dt="2021-07-07T13:14:23.464" v="134"/>
          <ac:spMkLst>
            <pc:docMk/>
            <pc:sldMk cId="1334428196" sldId="3211"/>
            <ac:spMk id="121" creationId="{19067411-2548-43A0-BA3D-F3F7295E0AA8}"/>
          </ac:spMkLst>
        </pc:spChg>
        <pc:spChg chg="mod">
          <ac:chgData name="Chris Testa-O Neill" userId="5bbc7867-2897-41b3-9195-1c81bf62a82b" providerId="ADAL" clId="{0FF1BD2E-3CA9-4E50-B982-5553B360DA17}" dt="2021-07-07T13:14:23.464" v="134"/>
          <ac:spMkLst>
            <pc:docMk/>
            <pc:sldMk cId="1334428196" sldId="3211"/>
            <ac:spMk id="122" creationId="{835FD173-4F6B-4CBC-B59B-B13288B9CA77}"/>
          </ac:spMkLst>
        </pc:spChg>
        <pc:spChg chg="mod">
          <ac:chgData name="Chris Testa-O Neill" userId="5bbc7867-2897-41b3-9195-1c81bf62a82b" providerId="ADAL" clId="{0FF1BD2E-3CA9-4E50-B982-5553B360DA17}" dt="2021-07-07T13:14:23.464" v="134"/>
          <ac:spMkLst>
            <pc:docMk/>
            <pc:sldMk cId="1334428196" sldId="3211"/>
            <ac:spMk id="123" creationId="{D6E48D6E-EA4E-4622-9313-F48701EBE200}"/>
          </ac:spMkLst>
        </pc:spChg>
        <pc:spChg chg="mod">
          <ac:chgData name="Chris Testa-O Neill" userId="5bbc7867-2897-41b3-9195-1c81bf62a82b" providerId="ADAL" clId="{0FF1BD2E-3CA9-4E50-B982-5553B360DA17}" dt="2021-07-07T13:14:23.464" v="134"/>
          <ac:spMkLst>
            <pc:docMk/>
            <pc:sldMk cId="1334428196" sldId="3211"/>
            <ac:spMk id="124" creationId="{9FDC3E91-7FDD-4315-B1B9-E60814B3CDC3}"/>
          </ac:spMkLst>
        </pc:spChg>
        <pc:spChg chg="mod">
          <ac:chgData name="Chris Testa-O Neill" userId="5bbc7867-2897-41b3-9195-1c81bf62a82b" providerId="ADAL" clId="{0FF1BD2E-3CA9-4E50-B982-5553B360DA17}" dt="2021-07-07T13:14:23.464" v="134"/>
          <ac:spMkLst>
            <pc:docMk/>
            <pc:sldMk cId="1334428196" sldId="3211"/>
            <ac:spMk id="125" creationId="{3545B113-7E8D-4B49-8046-A439C45AC545}"/>
          </ac:spMkLst>
        </pc:spChg>
        <pc:spChg chg="mod">
          <ac:chgData name="Chris Testa-O Neill" userId="5bbc7867-2897-41b3-9195-1c81bf62a82b" providerId="ADAL" clId="{0FF1BD2E-3CA9-4E50-B982-5553B360DA17}" dt="2021-07-07T13:14:23.464" v="134"/>
          <ac:spMkLst>
            <pc:docMk/>
            <pc:sldMk cId="1334428196" sldId="3211"/>
            <ac:spMk id="126" creationId="{72349FDA-BACB-474C-8074-C3616616F167}"/>
          </ac:spMkLst>
        </pc:spChg>
        <pc:spChg chg="mod">
          <ac:chgData name="Chris Testa-O Neill" userId="5bbc7867-2897-41b3-9195-1c81bf62a82b" providerId="ADAL" clId="{0FF1BD2E-3CA9-4E50-B982-5553B360DA17}" dt="2021-07-07T13:14:23.464" v="134"/>
          <ac:spMkLst>
            <pc:docMk/>
            <pc:sldMk cId="1334428196" sldId="3211"/>
            <ac:spMk id="127" creationId="{BF90DCEE-E144-4921-87A3-1EAA17137FA9}"/>
          </ac:spMkLst>
        </pc:spChg>
        <pc:spChg chg="mod">
          <ac:chgData name="Chris Testa-O Neill" userId="5bbc7867-2897-41b3-9195-1c81bf62a82b" providerId="ADAL" clId="{0FF1BD2E-3CA9-4E50-B982-5553B360DA17}" dt="2021-07-07T13:14:23.464" v="134"/>
          <ac:spMkLst>
            <pc:docMk/>
            <pc:sldMk cId="1334428196" sldId="3211"/>
            <ac:spMk id="128" creationId="{5FE7BE81-554E-4BB5-9844-C0D14B48CB5C}"/>
          </ac:spMkLst>
        </pc:spChg>
        <pc:spChg chg="mod">
          <ac:chgData name="Chris Testa-O Neill" userId="5bbc7867-2897-41b3-9195-1c81bf62a82b" providerId="ADAL" clId="{0FF1BD2E-3CA9-4E50-B982-5553B360DA17}" dt="2021-07-07T13:14:23.464" v="134"/>
          <ac:spMkLst>
            <pc:docMk/>
            <pc:sldMk cId="1334428196" sldId="3211"/>
            <ac:spMk id="129" creationId="{CB8CFE91-E6B9-4455-AD8C-B80C19906B04}"/>
          </ac:spMkLst>
        </pc:spChg>
        <pc:spChg chg="mod">
          <ac:chgData name="Chris Testa-O Neill" userId="5bbc7867-2897-41b3-9195-1c81bf62a82b" providerId="ADAL" clId="{0FF1BD2E-3CA9-4E50-B982-5553B360DA17}" dt="2021-07-07T13:14:23.464" v="134"/>
          <ac:spMkLst>
            <pc:docMk/>
            <pc:sldMk cId="1334428196" sldId="3211"/>
            <ac:spMk id="136" creationId="{C76FA678-AF3F-4CF6-9A72-50E330B7D7BE}"/>
          </ac:spMkLst>
        </pc:spChg>
        <pc:spChg chg="mod">
          <ac:chgData name="Chris Testa-O Neill" userId="5bbc7867-2897-41b3-9195-1c81bf62a82b" providerId="ADAL" clId="{0FF1BD2E-3CA9-4E50-B982-5553B360DA17}" dt="2021-07-07T13:14:23.464" v="134"/>
          <ac:spMkLst>
            <pc:docMk/>
            <pc:sldMk cId="1334428196" sldId="3211"/>
            <ac:spMk id="137" creationId="{19545509-6FDF-4224-9B68-91502A2C7A61}"/>
          </ac:spMkLst>
        </pc:spChg>
        <pc:spChg chg="add mod">
          <ac:chgData name="Chris Testa-O Neill" userId="5bbc7867-2897-41b3-9195-1c81bf62a82b" providerId="ADAL" clId="{0FF1BD2E-3CA9-4E50-B982-5553B360DA17}" dt="2021-07-07T13:14:28.260" v="158" actId="1035"/>
          <ac:spMkLst>
            <pc:docMk/>
            <pc:sldMk cId="1334428196" sldId="3211"/>
            <ac:spMk id="138" creationId="{3F15B494-281A-4103-8E13-8ED6C96B0120}"/>
          </ac:spMkLst>
        </pc:spChg>
        <pc:spChg chg="add mod">
          <ac:chgData name="Chris Testa-O Neill" userId="5bbc7867-2897-41b3-9195-1c81bf62a82b" providerId="ADAL" clId="{0FF1BD2E-3CA9-4E50-B982-5553B360DA17}" dt="2021-07-07T13:14:28.260" v="158" actId="1035"/>
          <ac:spMkLst>
            <pc:docMk/>
            <pc:sldMk cId="1334428196" sldId="3211"/>
            <ac:spMk id="139" creationId="{306CA05B-3FCF-4D6F-A01C-2E78755D033D}"/>
          </ac:spMkLst>
        </pc:spChg>
        <pc:spChg chg="add mod">
          <ac:chgData name="Chris Testa-O Neill" userId="5bbc7867-2897-41b3-9195-1c81bf62a82b" providerId="ADAL" clId="{0FF1BD2E-3CA9-4E50-B982-5553B360DA17}" dt="2021-07-07T13:14:28.260" v="158" actId="1035"/>
          <ac:spMkLst>
            <pc:docMk/>
            <pc:sldMk cId="1334428196" sldId="3211"/>
            <ac:spMk id="140" creationId="{42813B73-19C5-45B0-9C08-F63C687A91CA}"/>
          </ac:spMkLst>
        </pc:spChg>
        <pc:spChg chg="add mod">
          <ac:chgData name="Chris Testa-O Neill" userId="5bbc7867-2897-41b3-9195-1c81bf62a82b" providerId="ADAL" clId="{0FF1BD2E-3CA9-4E50-B982-5553B360DA17}" dt="2021-07-07T13:14:28.260" v="158" actId="1035"/>
          <ac:spMkLst>
            <pc:docMk/>
            <pc:sldMk cId="1334428196" sldId="3211"/>
            <ac:spMk id="141" creationId="{8214A63A-7FE6-485B-9504-89B158EB7FE2}"/>
          </ac:spMkLst>
        </pc:spChg>
        <pc:spChg chg="add mod">
          <ac:chgData name="Chris Testa-O Neill" userId="5bbc7867-2897-41b3-9195-1c81bf62a82b" providerId="ADAL" clId="{0FF1BD2E-3CA9-4E50-B982-5553B360DA17}" dt="2021-07-07T13:14:28.260" v="158" actId="1035"/>
          <ac:spMkLst>
            <pc:docMk/>
            <pc:sldMk cId="1334428196" sldId="3211"/>
            <ac:spMk id="142" creationId="{40434273-B888-4A0C-86AA-DDD03E4B0485}"/>
          </ac:spMkLst>
        </pc:spChg>
        <pc:spChg chg="add mod">
          <ac:chgData name="Chris Testa-O Neill" userId="5bbc7867-2897-41b3-9195-1c81bf62a82b" providerId="ADAL" clId="{0FF1BD2E-3CA9-4E50-B982-5553B360DA17}" dt="2021-07-07T13:14:28.260" v="158" actId="1035"/>
          <ac:spMkLst>
            <pc:docMk/>
            <pc:sldMk cId="1334428196" sldId="3211"/>
            <ac:spMk id="143" creationId="{D37501F4-1CE9-4E52-9165-9AF76624E71D}"/>
          </ac:spMkLst>
        </pc:spChg>
        <pc:grpChg chg="add del mod">
          <ac:chgData name="Chris Testa-O Neill" userId="5bbc7867-2897-41b3-9195-1c81bf62a82b" providerId="ADAL" clId="{0FF1BD2E-3CA9-4E50-B982-5553B360DA17}" dt="2021-07-07T13:14:20.855" v="133"/>
          <ac:grpSpMkLst>
            <pc:docMk/>
            <pc:sldMk cId="1334428196" sldId="3211"/>
            <ac:grpSpMk id="40" creationId="{3410F608-B733-40F1-9278-925E4C6541AD}"/>
          </ac:grpSpMkLst>
        </pc:grpChg>
        <pc:grpChg chg="add del mod">
          <ac:chgData name="Chris Testa-O Neill" userId="5bbc7867-2897-41b3-9195-1c81bf62a82b" providerId="ADAL" clId="{0FF1BD2E-3CA9-4E50-B982-5553B360DA17}" dt="2021-07-07T13:14:20.855" v="133"/>
          <ac:grpSpMkLst>
            <pc:docMk/>
            <pc:sldMk cId="1334428196" sldId="3211"/>
            <ac:grpSpMk id="59" creationId="{916CF49C-E1B4-492B-AE84-A3CF1D1637AF}"/>
          </ac:grpSpMkLst>
        </pc:grpChg>
        <pc:grpChg chg="mod">
          <ac:chgData name="Chris Testa-O Neill" userId="5bbc7867-2897-41b3-9195-1c81bf62a82b" providerId="ADAL" clId="{0FF1BD2E-3CA9-4E50-B982-5553B360DA17}" dt="2021-07-07T13:14:17.659" v="132"/>
          <ac:grpSpMkLst>
            <pc:docMk/>
            <pc:sldMk cId="1334428196" sldId="3211"/>
            <ac:grpSpMk id="60" creationId="{D60AC7B1-7E9D-41A0-8C1D-E0B5CED5BC6C}"/>
          </ac:grpSpMkLst>
        </pc:grpChg>
        <pc:grpChg chg="del">
          <ac:chgData name="Chris Testa-O Neill" userId="5bbc7867-2897-41b3-9195-1c81bf62a82b" providerId="ADAL" clId="{0FF1BD2E-3CA9-4E50-B982-5553B360DA17}" dt="2021-07-07T13:13:31.294" v="130" actId="478"/>
          <ac:grpSpMkLst>
            <pc:docMk/>
            <pc:sldMk cId="1334428196" sldId="3211"/>
            <ac:grpSpMk id="66" creationId="{8629E709-8491-495E-805A-00E97657B34A}"/>
          </ac:grpSpMkLst>
        </pc:grpChg>
        <pc:grpChg chg="del">
          <ac:chgData name="Chris Testa-O Neill" userId="5bbc7867-2897-41b3-9195-1c81bf62a82b" providerId="ADAL" clId="{0FF1BD2E-3CA9-4E50-B982-5553B360DA17}" dt="2021-07-07T13:13:31.294" v="130" actId="478"/>
          <ac:grpSpMkLst>
            <pc:docMk/>
            <pc:sldMk cId="1334428196" sldId="3211"/>
            <ac:grpSpMk id="85" creationId="{8F04C2AB-97E2-49A7-ABCA-641A440D5464}"/>
          </ac:grpSpMkLst>
        </pc:grpChg>
        <pc:grpChg chg="add mod">
          <ac:chgData name="Chris Testa-O Neill" userId="5bbc7867-2897-41b3-9195-1c81bf62a82b" providerId="ADAL" clId="{0FF1BD2E-3CA9-4E50-B982-5553B360DA17}" dt="2021-07-07T13:14:28.260" v="158" actId="1035"/>
          <ac:grpSpMkLst>
            <pc:docMk/>
            <pc:sldMk cId="1334428196" sldId="3211"/>
            <ac:grpSpMk id="111" creationId="{697D2F0B-73C9-48E3-BCDC-CBBC59321D1A}"/>
          </ac:grpSpMkLst>
        </pc:grpChg>
        <pc:grpChg chg="add mod">
          <ac:chgData name="Chris Testa-O Neill" userId="5bbc7867-2897-41b3-9195-1c81bf62a82b" providerId="ADAL" clId="{0FF1BD2E-3CA9-4E50-B982-5553B360DA17}" dt="2021-07-07T13:14:28.260" v="158" actId="1035"/>
          <ac:grpSpMkLst>
            <pc:docMk/>
            <pc:sldMk cId="1334428196" sldId="3211"/>
            <ac:grpSpMk id="130" creationId="{D131A531-66A0-4EFD-A6DE-5833BB89C3A9}"/>
          </ac:grpSpMkLst>
        </pc:grpChg>
        <pc:grpChg chg="mod">
          <ac:chgData name="Chris Testa-O Neill" userId="5bbc7867-2897-41b3-9195-1c81bf62a82b" providerId="ADAL" clId="{0FF1BD2E-3CA9-4E50-B982-5553B360DA17}" dt="2021-07-07T13:14:23.464" v="134"/>
          <ac:grpSpMkLst>
            <pc:docMk/>
            <pc:sldMk cId="1334428196" sldId="3211"/>
            <ac:grpSpMk id="131" creationId="{1E657DB3-6A05-43BF-9554-96FF7FA943B5}"/>
          </ac:grpSpMkLst>
        </pc:grpChg>
        <pc:picChg chg="mod">
          <ac:chgData name="Chris Testa-O Neill" userId="5bbc7867-2897-41b3-9195-1c81bf62a82b" providerId="ADAL" clId="{0FF1BD2E-3CA9-4E50-B982-5553B360DA17}" dt="2021-07-07T13:14:17.659" v="132"/>
          <ac:picMkLst>
            <pc:docMk/>
            <pc:sldMk cId="1334428196" sldId="3211"/>
            <ac:picMk id="61" creationId="{A0482BC7-42DE-41A5-8437-6EFFA14EB47E}"/>
          </ac:picMkLst>
        </pc:picChg>
        <pc:picChg chg="mod">
          <ac:chgData name="Chris Testa-O Neill" userId="5bbc7867-2897-41b3-9195-1c81bf62a82b" providerId="ADAL" clId="{0FF1BD2E-3CA9-4E50-B982-5553B360DA17}" dt="2021-07-07T13:14:17.659" v="132"/>
          <ac:picMkLst>
            <pc:docMk/>
            <pc:sldMk cId="1334428196" sldId="3211"/>
            <ac:picMk id="62" creationId="{1251B6E2-489C-40B0-B683-DD400205110A}"/>
          </ac:picMkLst>
        </pc:picChg>
        <pc:picChg chg="mod">
          <ac:chgData name="Chris Testa-O Neill" userId="5bbc7867-2897-41b3-9195-1c81bf62a82b" providerId="ADAL" clId="{0FF1BD2E-3CA9-4E50-B982-5553B360DA17}" dt="2021-07-07T13:14:17.659" v="132"/>
          <ac:picMkLst>
            <pc:docMk/>
            <pc:sldMk cId="1334428196" sldId="3211"/>
            <ac:picMk id="63" creationId="{D05C7485-99E2-47BF-AB9A-6FC1B25A6B32}"/>
          </ac:picMkLst>
        </pc:picChg>
        <pc:picChg chg="mod">
          <ac:chgData name="Chris Testa-O Neill" userId="5bbc7867-2897-41b3-9195-1c81bf62a82b" providerId="ADAL" clId="{0FF1BD2E-3CA9-4E50-B982-5553B360DA17}" dt="2021-07-07T13:14:17.659" v="132"/>
          <ac:picMkLst>
            <pc:docMk/>
            <pc:sldMk cId="1334428196" sldId="3211"/>
            <ac:picMk id="64" creationId="{6913E732-6171-4D51-9849-A35171BA4E21}"/>
          </ac:picMkLst>
        </pc:picChg>
        <pc:picChg chg="del">
          <ac:chgData name="Chris Testa-O Neill" userId="5bbc7867-2897-41b3-9195-1c81bf62a82b" providerId="ADAL" clId="{0FF1BD2E-3CA9-4E50-B982-5553B360DA17}" dt="2021-07-07T13:13:31.294" v="130" actId="478"/>
          <ac:picMkLst>
            <pc:docMk/>
            <pc:sldMk cId="1334428196" sldId="3211"/>
            <ac:picMk id="99" creationId="{436D5F44-C358-4A6C-8F11-BE5F63DBF929}"/>
          </ac:picMkLst>
        </pc:picChg>
        <pc:picChg chg="del">
          <ac:chgData name="Chris Testa-O Neill" userId="5bbc7867-2897-41b3-9195-1c81bf62a82b" providerId="ADAL" clId="{0FF1BD2E-3CA9-4E50-B982-5553B360DA17}" dt="2021-07-07T13:13:31.294" v="130" actId="478"/>
          <ac:picMkLst>
            <pc:docMk/>
            <pc:sldMk cId="1334428196" sldId="3211"/>
            <ac:picMk id="100" creationId="{47082612-9155-41B5-8FA1-98EF7A29620A}"/>
          </ac:picMkLst>
        </pc:picChg>
        <pc:picChg chg="del">
          <ac:chgData name="Chris Testa-O Neill" userId="5bbc7867-2897-41b3-9195-1c81bf62a82b" providerId="ADAL" clId="{0FF1BD2E-3CA9-4E50-B982-5553B360DA17}" dt="2021-07-07T13:13:31.294" v="130" actId="478"/>
          <ac:picMkLst>
            <pc:docMk/>
            <pc:sldMk cId="1334428196" sldId="3211"/>
            <ac:picMk id="101" creationId="{C9ADEA97-0B32-4C91-8908-E05B55A87525}"/>
          </ac:picMkLst>
        </pc:picChg>
        <pc:picChg chg="add del mod">
          <ac:chgData name="Chris Testa-O Neill" userId="5bbc7867-2897-41b3-9195-1c81bf62a82b" providerId="ADAL" clId="{0FF1BD2E-3CA9-4E50-B982-5553B360DA17}" dt="2021-07-07T13:14:20.855" v="133"/>
          <ac:picMkLst>
            <pc:docMk/>
            <pc:sldMk cId="1334428196" sldId="3211"/>
            <ac:picMk id="109" creationId="{E002DD68-3E77-44DA-91DD-47EA799C4E5F}"/>
          </ac:picMkLst>
        </pc:picChg>
        <pc:picChg chg="add del mod">
          <ac:chgData name="Chris Testa-O Neill" userId="5bbc7867-2897-41b3-9195-1c81bf62a82b" providerId="ADAL" clId="{0FF1BD2E-3CA9-4E50-B982-5553B360DA17}" dt="2021-07-07T13:14:20.855" v="133"/>
          <ac:picMkLst>
            <pc:docMk/>
            <pc:sldMk cId="1334428196" sldId="3211"/>
            <ac:picMk id="110" creationId="{3E9D265D-F6E1-41CF-BB6D-FA108E30C35C}"/>
          </ac:picMkLst>
        </pc:picChg>
        <pc:picChg chg="mod">
          <ac:chgData name="Chris Testa-O Neill" userId="5bbc7867-2897-41b3-9195-1c81bf62a82b" providerId="ADAL" clId="{0FF1BD2E-3CA9-4E50-B982-5553B360DA17}" dt="2021-07-07T13:14:23.464" v="134"/>
          <ac:picMkLst>
            <pc:docMk/>
            <pc:sldMk cId="1334428196" sldId="3211"/>
            <ac:picMk id="132" creationId="{4253A507-0776-4BAD-B0F2-3ABFF4C5E4BB}"/>
          </ac:picMkLst>
        </pc:picChg>
        <pc:picChg chg="mod">
          <ac:chgData name="Chris Testa-O Neill" userId="5bbc7867-2897-41b3-9195-1c81bf62a82b" providerId="ADAL" clId="{0FF1BD2E-3CA9-4E50-B982-5553B360DA17}" dt="2021-07-07T13:14:23.464" v="134"/>
          <ac:picMkLst>
            <pc:docMk/>
            <pc:sldMk cId="1334428196" sldId="3211"/>
            <ac:picMk id="133" creationId="{31F62EA3-17F2-47E1-B4BC-F4B71EFD92F4}"/>
          </ac:picMkLst>
        </pc:picChg>
        <pc:picChg chg="mod">
          <ac:chgData name="Chris Testa-O Neill" userId="5bbc7867-2897-41b3-9195-1c81bf62a82b" providerId="ADAL" clId="{0FF1BD2E-3CA9-4E50-B982-5553B360DA17}" dt="2021-07-07T13:14:23.464" v="134"/>
          <ac:picMkLst>
            <pc:docMk/>
            <pc:sldMk cId="1334428196" sldId="3211"/>
            <ac:picMk id="134" creationId="{F5957FAA-ECEE-4A18-AFDA-001520B82EEE}"/>
          </ac:picMkLst>
        </pc:picChg>
        <pc:picChg chg="mod">
          <ac:chgData name="Chris Testa-O Neill" userId="5bbc7867-2897-41b3-9195-1c81bf62a82b" providerId="ADAL" clId="{0FF1BD2E-3CA9-4E50-B982-5553B360DA17}" dt="2021-07-07T13:14:23.464" v="134"/>
          <ac:picMkLst>
            <pc:docMk/>
            <pc:sldMk cId="1334428196" sldId="3211"/>
            <ac:picMk id="135" creationId="{48409DD2-B22B-4C56-8CA7-783637BACBF2}"/>
          </ac:picMkLst>
        </pc:picChg>
        <pc:picChg chg="add mod">
          <ac:chgData name="Chris Testa-O Neill" userId="5bbc7867-2897-41b3-9195-1c81bf62a82b" providerId="ADAL" clId="{0FF1BD2E-3CA9-4E50-B982-5553B360DA17}" dt="2021-07-07T13:14:28.260" v="158" actId="1035"/>
          <ac:picMkLst>
            <pc:docMk/>
            <pc:sldMk cId="1334428196" sldId="3211"/>
            <ac:picMk id="144" creationId="{2F4CEBAE-5756-40AB-B58D-07EE84758F48}"/>
          </ac:picMkLst>
        </pc:picChg>
        <pc:picChg chg="add mod">
          <ac:chgData name="Chris Testa-O Neill" userId="5bbc7867-2897-41b3-9195-1c81bf62a82b" providerId="ADAL" clId="{0FF1BD2E-3CA9-4E50-B982-5553B360DA17}" dt="2021-07-07T13:14:28.260" v="158" actId="1035"/>
          <ac:picMkLst>
            <pc:docMk/>
            <pc:sldMk cId="1334428196" sldId="3211"/>
            <ac:picMk id="145" creationId="{351DB01C-860B-4E2F-9F73-3E75D53F187F}"/>
          </ac:picMkLst>
        </pc:picChg>
      </pc:sldChg>
      <pc:sldChg chg="addSp delSp modSp mod delAnim modAnim modNotesTx">
        <pc:chgData name="Chris Testa-O Neill" userId="5bbc7867-2897-41b3-9195-1c81bf62a82b" providerId="ADAL" clId="{0FF1BD2E-3CA9-4E50-B982-5553B360DA17}" dt="2021-07-08T14:39:12.234" v="3130"/>
        <pc:sldMkLst>
          <pc:docMk/>
          <pc:sldMk cId="1910853684" sldId="3212"/>
        </pc:sldMkLst>
        <pc:spChg chg="add mod">
          <ac:chgData name="Chris Testa-O Neill" userId="5bbc7867-2897-41b3-9195-1c81bf62a82b" providerId="ADAL" clId="{0FF1BD2E-3CA9-4E50-B982-5553B360DA17}" dt="2021-07-07T14:48:04.999" v="1476" actId="20577"/>
          <ac:spMkLst>
            <pc:docMk/>
            <pc:sldMk cId="1910853684" sldId="3212"/>
            <ac:spMk id="2" creationId="{5921F34F-76AF-4571-92B3-43C40A8F410C}"/>
          </ac:spMkLst>
        </pc:spChg>
        <pc:spChg chg="add">
          <ac:chgData name="Chris Testa-O Neill" userId="5bbc7867-2897-41b3-9195-1c81bf62a82b" providerId="ADAL" clId="{0FF1BD2E-3CA9-4E50-B982-5553B360DA17}" dt="2021-07-07T14:47:52.406" v="1458" actId="22"/>
          <ac:spMkLst>
            <pc:docMk/>
            <pc:sldMk cId="1910853684" sldId="3212"/>
            <ac:spMk id="5" creationId="{1DDC2312-1065-444E-9C30-04E405B91D47}"/>
          </ac:spMkLst>
        </pc:spChg>
        <pc:spChg chg="mod">
          <ac:chgData name="Chris Testa-O Neill" userId="5bbc7867-2897-41b3-9195-1c81bf62a82b" providerId="ADAL" clId="{0FF1BD2E-3CA9-4E50-B982-5553B360DA17}" dt="2021-07-07T13:16:58.813" v="176" actId="6549"/>
          <ac:spMkLst>
            <pc:docMk/>
            <pc:sldMk cId="1910853684" sldId="3212"/>
            <ac:spMk id="39" creationId="{00000000-0000-0000-0000-000000000000}"/>
          </ac:spMkLst>
        </pc:spChg>
        <pc:spChg chg="mod">
          <ac:chgData name="Chris Testa-O Neill" userId="5bbc7867-2897-41b3-9195-1c81bf62a82b" providerId="ADAL" clId="{0FF1BD2E-3CA9-4E50-B982-5553B360DA17}" dt="2021-07-07T14:44:24.890" v="1440" actId="14100"/>
          <ac:spMkLst>
            <pc:docMk/>
            <pc:sldMk cId="1910853684" sldId="3212"/>
            <ac:spMk id="41" creationId="{2784C694-6E6F-4EAF-8B1D-8207B7197170}"/>
          </ac:spMkLst>
        </pc:spChg>
        <pc:spChg chg="mod">
          <ac:chgData name="Chris Testa-O Neill" userId="5bbc7867-2897-41b3-9195-1c81bf62a82b" providerId="ADAL" clId="{0FF1BD2E-3CA9-4E50-B982-5553B360DA17}" dt="2021-07-07T14:44:24.890" v="1440" actId="14100"/>
          <ac:spMkLst>
            <pc:docMk/>
            <pc:sldMk cId="1910853684" sldId="3212"/>
            <ac:spMk id="42" creationId="{0187A70D-0BD5-4255-B2F4-F61B489A8BF7}"/>
          </ac:spMkLst>
        </pc:spChg>
        <pc:spChg chg="mod">
          <ac:chgData name="Chris Testa-O Neill" userId="5bbc7867-2897-41b3-9195-1c81bf62a82b" providerId="ADAL" clId="{0FF1BD2E-3CA9-4E50-B982-5553B360DA17}" dt="2021-07-07T14:44:24.890" v="1440" actId="14100"/>
          <ac:spMkLst>
            <pc:docMk/>
            <pc:sldMk cId="1910853684" sldId="3212"/>
            <ac:spMk id="43" creationId="{1804F1C7-3A68-4FF7-A532-D389CB2C0259}"/>
          </ac:spMkLst>
        </pc:spChg>
        <pc:spChg chg="mod">
          <ac:chgData name="Chris Testa-O Neill" userId="5bbc7867-2897-41b3-9195-1c81bf62a82b" providerId="ADAL" clId="{0FF1BD2E-3CA9-4E50-B982-5553B360DA17}" dt="2021-07-07T14:44:24.890" v="1440" actId="14100"/>
          <ac:spMkLst>
            <pc:docMk/>
            <pc:sldMk cId="1910853684" sldId="3212"/>
            <ac:spMk id="44" creationId="{C6CE95C4-7473-4119-AF52-341836836F43}"/>
          </ac:spMkLst>
        </pc:spChg>
        <pc:spChg chg="mod">
          <ac:chgData name="Chris Testa-O Neill" userId="5bbc7867-2897-41b3-9195-1c81bf62a82b" providerId="ADAL" clId="{0FF1BD2E-3CA9-4E50-B982-5553B360DA17}" dt="2021-07-07T14:44:24.890" v="1440" actId="14100"/>
          <ac:spMkLst>
            <pc:docMk/>
            <pc:sldMk cId="1910853684" sldId="3212"/>
            <ac:spMk id="45" creationId="{65BC3338-89DA-4E08-AD81-DA89E7352D19}"/>
          </ac:spMkLst>
        </pc:spChg>
        <pc:spChg chg="mod">
          <ac:chgData name="Chris Testa-O Neill" userId="5bbc7867-2897-41b3-9195-1c81bf62a82b" providerId="ADAL" clId="{0FF1BD2E-3CA9-4E50-B982-5553B360DA17}" dt="2021-07-07T14:44:24.890" v="1440" actId="14100"/>
          <ac:spMkLst>
            <pc:docMk/>
            <pc:sldMk cId="1910853684" sldId="3212"/>
            <ac:spMk id="47" creationId="{137092C9-33BD-4C72-86CD-E1A970402F76}"/>
          </ac:spMkLst>
        </pc:spChg>
        <pc:spChg chg="mod">
          <ac:chgData name="Chris Testa-O Neill" userId="5bbc7867-2897-41b3-9195-1c81bf62a82b" providerId="ADAL" clId="{0FF1BD2E-3CA9-4E50-B982-5553B360DA17}" dt="2021-07-07T14:44:24.890" v="1440" actId="14100"/>
          <ac:spMkLst>
            <pc:docMk/>
            <pc:sldMk cId="1910853684" sldId="3212"/>
            <ac:spMk id="48" creationId="{12144465-F0CB-4F60-B924-8834F01DACBE}"/>
          </ac:spMkLst>
        </pc:spChg>
        <pc:spChg chg="mod">
          <ac:chgData name="Chris Testa-O Neill" userId="5bbc7867-2897-41b3-9195-1c81bf62a82b" providerId="ADAL" clId="{0FF1BD2E-3CA9-4E50-B982-5553B360DA17}" dt="2021-07-07T14:44:24.890" v="1440" actId="14100"/>
          <ac:spMkLst>
            <pc:docMk/>
            <pc:sldMk cId="1910853684" sldId="3212"/>
            <ac:spMk id="49" creationId="{1176DE1D-2DED-4871-AFB5-A2FEDCC4EF79}"/>
          </ac:spMkLst>
        </pc:spChg>
        <pc:spChg chg="mod">
          <ac:chgData name="Chris Testa-O Neill" userId="5bbc7867-2897-41b3-9195-1c81bf62a82b" providerId="ADAL" clId="{0FF1BD2E-3CA9-4E50-B982-5553B360DA17}" dt="2021-07-07T14:44:24.890" v="1440" actId="14100"/>
          <ac:spMkLst>
            <pc:docMk/>
            <pc:sldMk cId="1910853684" sldId="3212"/>
            <ac:spMk id="50" creationId="{7611B073-8693-466A-9B1F-91F018D018DC}"/>
          </ac:spMkLst>
        </pc:spChg>
        <pc:spChg chg="mod">
          <ac:chgData name="Chris Testa-O Neill" userId="5bbc7867-2897-41b3-9195-1c81bf62a82b" providerId="ADAL" clId="{0FF1BD2E-3CA9-4E50-B982-5553B360DA17}" dt="2021-07-07T14:44:24.890" v="1440" actId="14100"/>
          <ac:spMkLst>
            <pc:docMk/>
            <pc:sldMk cId="1910853684" sldId="3212"/>
            <ac:spMk id="53" creationId="{5CFBF8DE-BE6B-499F-95A8-F9773BF424F4}"/>
          </ac:spMkLst>
        </pc:spChg>
        <pc:spChg chg="mod">
          <ac:chgData name="Chris Testa-O Neill" userId="5bbc7867-2897-41b3-9195-1c81bf62a82b" providerId="ADAL" clId="{0FF1BD2E-3CA9-4E50-B982-5553B360DA17}" dt="2021-07-07T14:44:24.890" v="1440" actId="14100"/>
          <ac:spMkLst>
            <pc:docMk/>
            <pc:sldMk cId="1910853684" sldId="3212"/>
            <ac:spMk id="54" creationId="{A1C27A59-3898-4DA0-A307-2087405F9600}"/>
          </ac:spMkLst>
        </pc:spChg>
        <pc:spChg chg="mod">
          <ac:chgData name="Chris Testa-O Neill" userId="5bbc7867-2897-41b3-9195-1c81bf62a82b" providerId="ADAL" clId="{0FF1BD2E-3CA9-4E50-B982-5553B360DA17}" dt="2021-07-07T14:44:24.890" v="1440" actId="14100"/>
          <ac:spMkLst>
            <pc:docMk/>
            <pc:sldMk cId="1910853684" sldId="3212"/>
            <ac:spMk id="56" creationId="{9B9A2BCC-3A5F-43CA-9203-A70B6890B993}"/>
          </ac:spMkLst>
        </pc:spChg>
        <pc:spChg chg="mod">
          <ac:chgData name="Chris Testa-O Neill" userId="5bbc7867-2897-41b3-9195-1c81bf62a82b" providerId="ADAL" clId="{0FF1BD2E-3CA9-4E50-B982-5553B360DA17}" dt="2021-07-07T14:44:24.890" v="1440" actId="14100"/>
          <ac:spMkLst>
            <pc:docMk/>
            <pc:sldMk cId="1910853684" sldId="3212"/>
            <ac:spMk id="57" creationId="{5AA97AC0-F356-4A09-898E-2B309DC94B1F}"/>
          </ac:spMkLst>
        </pc:spChg>
        <pc:spChg chg="mod">
          <ac:chgData name="Chris Testa-O Neill" userId="5bbc7867-2897-41b3-9195-1c81bf62a82b" providerId="ADAL" clId="{0FF1BD2E-3CA9-4E50-B982-5553B360DA17}" dt="2021-07-07T14:44:24.890" v="1440" actId="14100"/>
          <ac:spMkLst>
            <pc:docMk/>
            <pc:sldMk cId="1910853684" sldId="3212"/>
            <ac:spMk id="58" creationId="{24E94CF7-D6BE-42B9-9EBE-0E338C3D390B}"/>
          </ac:spMkLst>
        </pc:spChg>
        <pc:spChg chg="mod">
          <ac:chgData name="Chris Testa-O Neill" userId="5bbc7867-2897-41b3-9195-1c81bf62a82b" providerId="ADAL" clId="{0FF1BD2E-3CA9-4E50-B982-5553B360DA17}" dt="2021-07-07T14:44:24.890" v="1440" actId="14100"/>
          <ac:spMkLst>
            <pc:docMk/>
            <pc:sldMk cId="1910853684" sldId="3212"/>
            <ac:spMk id="59" creationId="{80166D40-AC03-478E-A42C-71D013B0F007}"/>
          </ac:spMkLst>
        </pc:spChg>
        <pc:spChg chg="mod">
          <ac:chgData name="Chris Testa-O Neill" userId="5bbc7867-2897-41b3-9195-1c81bf62a82b" providerId="ADAL" clId="{0FF1BD2E-3CA9-4E50-B982-5553B360DA17}" dt="2021-07-07T14:44:24.890" v="1440" actId="14100"/>
          <ac:spMkLst>
            <pc:docMk/>
            <pc:sldMk cId="1910853684" sldId="3212"/>
            <ac:spMk id="60" creationId="{5439B582-1385-4164-9937-3E6F44C75F92}"/>
          </ac:spMkLst>
        </pc:spChg>
        <pc:spChg chg="mod">
          <ac:chgData name="Chris Testa-O Neill" userId="5bbc7867-2897-41b3-9195-1c81bf62a82b" providerId="ADAL" clId="{0FF1BD2E-3CA9-4E50-B982-5553B360DA17}" dt="2021-07-07T14:44:24.890" v="1440" actId="14100"/>
          <ac:spMkLst>
            <pc:docMk/>
            <pc:sldMk cId="1910853684" sldId="3212"/>
            <ac:spMk id="67" creationId="{65D1097A-84A6-46F4-A66B-74F47EA43E17}"/>
          </ac:spMkLst>
        </pc:spChg>
        <pc:spChg chg="mod">
          <ac:chgData name="Chris Testa-O Neill" userId="5bbc7867-2897-41b3-9195-1c81bf62a82b" providerId="ADAL" clId="{0FF1BD2E-3CA9-4E50-B982-5553B360DA17}" dt="2021-07-07T14:44:24.890" v="1440" actId="14100"/>
          <ac:spMkLst>
            <pc:docMk/>
            <pc:sldMk cId="1910853684" sldId="3212"/>
            <ac:spMk id="71" creationId="{52E40D20-6A2F-41D5-A5B8-12FAF2BF89F9}"/>
          </ac:spMkLst>
        </pc:spChg>
        <pc:spChg chg="mod">
          <ac:chgData name="Chris Testa-O Neill" userId="5bbc7867-2897-41b3-9195-1c81bf62a82b" providerId="ADAL" clId="{0FF1BD2E-3CA9-4E50-B982-5553B360DA17}" dt="2021-07-07T14:44:24.890" v="1440" actId="14100"/>
          <ac:spMkLst>
            <pc:docMk/>
            <pc:sldMk cId="1910853684" sldId="3212"/>
            <ac:spMk id="72" creationId="{66CD0C9A-C3F8-4955-A23C-30D6A71B21BC}"/>
          </ac:spMkLst>
        </pc:spChg>
        <pc:spChg chg="mod">
          <ac:chgData name="Chris Testa-O Neill" userId="5bbc7867-2897-41b3-9195-1c81bf62a82b" providerId="ADAL" clId="{0FF1BD2E-3CA9-4E50-B982-5553B360DA17}" dt="2021-07-07T14:44:24.890" v="1440" actId="14100"/>
          <ac:spMkLst>
            <pc:docMk/>
            <pc:sldMk cId="1910853684" sldId="3212"/>
            <ac:spMk id="73" creationId="{DB2F2788-D7AB-4171-A4B7-E0E1498CAC3E}"/>
          </ac:spMkLst>
        </pc:spChg>
        <pc:spChg chg="mod">
          <ac:chgData name="Chris Testa-O Neill" userId="5bbc7867-2897-41b3-9195-1c81bf62a82b" providerId="ADAL" clId="{0FF1BD2E-3CA9-4E50-B982-5553B360DA17}" dt="2021-07-07T14:44:24.890" v="1440" actId="14100"/>
          <ac:spMkLst>
            <pc:docMk/>
            <pc:sldMk cId="1910853684" sldId="3212"/>
            <ac:spMk id="74" creationId="{2D00B65F-9691-4029-AC14-8DA55AAB0BF2}"/>
          </ac:spMkLst>
        </pc:spChg>
        <pc:spChg chg="mod">
          <ac:chgData name="Chris Testa-O Neill" userId="5bbc7867-2897-41b3-9195-1c81bf62a82b" providerId="ADAL" clId="{0FF1BD2E-3CA9-4E50-B982-5553B360DA17}" dt="2021-07-07T14:44:24.890" v="1440" actId="14100"/>
          <ac:spMkLst>
            <pc:docMk/>
            <pc:sldMk cId="1910853684" sldId="3212"/>
            <ac:spMk id="76" creationId="{3EB2DE2F-3753-4CEA-B396-181C2F9DA5FD}"/>
          </ac:spMkLst>
        </pc:spChg>
        <pc:spChg chg="mod">
          <ac:chgData name="Chris Testa-O Neill" userId="5bbc7867-2897-41b3-9195-1c81bf62a82b" providerId="ADAL" clId="{0FF1BD2E-3CA9-4E50-B982-5553B360DA17}" dt="2021-07-07T14:44:24.890" v="1440" actId="14100"/>
          <ac:spMkLst>
            <pc:docMk/>
            <pc:sldMk cId="1910853684" sldId="3212"/>
            <ac:spMk id="77" creationId="{F12B8CCA-B240-4F1E-930F-83017B2485E5}"/>
          </ac:spMkLst>
        </pc:spChg>
        <pc:spChg chg="mod">
          <ac:chgData name="Chris Testa-O Neill" userId="5bbc7867-2897-41b3-9195-1c81bf62a82b" providerId="ADAL" clId="{0FF1BD2E-3CA9-4E50-B982-5553B360DA17}" dt="2021-07-07T14:44:24.890" v="1440" actId="14100"/>
          <ac:spMkLst>
            <pc:docMk/>
            <pc:sldMk cId="1910853684" sldId="3212"/>
            <ac:spMk id="78" creationId="{D3261E02-CC15-4921-B98A-A152EFDEDA08}"/>
          </ac:spMkLst>
        </pc:spChg>
        <pc:spChg chg="mod">
          <ac:chgData name="Chris Testa-O Neill" userId="5bbc7867-2897-41b3-9195-1c81bf62a82b" providerId="ADAL" clId="{0FF1BD2E-3CA9-4E50-B982-5553B360DA17}" dt="2021-07-07T14:44:24.890" v="1440" actId="14100"/>
          <ac:spMkLst>
            <pc:docMk/>
            <pc:sldMk cId="1910853684" sldId="3212"/>
            <ac:spMk id="79" creationId="{D054A38E-7756-4542-ACB1-7A96B4229B08}"/>
          </ac:spMkLst>
        </pc:spChg>
        <pc:spChg chg="mod">
          <ac:chgData name="Chris Testa-O Neill" userId="5bbc7867-2897-41b3-9195-1c81bf62a82b" providerId="ADAL" clId="{0FF1BD2E-3CA9-4E50-B982-5553B360DA17}" dt="2021-07-07T14:44:24.890" v="1440" actId="14100"/>
          <ac:spMkLst>
            <pc:docMk/>
            <pc:sldMk cId="1910853684" sldId="3212"/>
            <ac:spMk id="81" creationId="{94E19F79-FB60-4A3E-80E9-78E3866F338D}"/>
          </ac:spMkLst>
        </pc:spChg>
        <pc:spChg chg="mod">
          <ac:chgData name="Chris Testa-O Neill" userId="5bbc7867-2897-41b3-9195-1c81bf62a82b" providerId="ADAL" clId="{0FF1BD2E-3CA9-4E50-B982-5553B360DA17}" dt="2021-07-07T14:44:24.890" v="1440" actId="14100"/>
          <ac:spMkLst>
            <pc:docMk/>
            <pc:sldMk cId="1910853684" sldId="3212"/>
            <ac:spMk id="82" creationId="{7DBAF3E4-AF70-4460-AB07-179D44E1B9ED}"/>
          </ac:spMkLst>
        </pc:spChg>
        <pc:spChg chg="mod">
          <ac:chgData name="Chris Testa-O Neill" userId="5bbc7867-2897-41b3-9195-1c81bf62a82b" providerId="ADAL" clId="{0FF1BD2E-3CA9-4E50-B982-5553B360DA17}" dt="2021-07-07T14:40:54.339" v="1394"/>
          <ac:spMkLst>
            <pc:docMk/>
            <pc:sldMk cId="1910853684" sldId="3212"/>
            <ac:spMk id="86" creationId="{8D425F3F-B25D-4E77-82F7-E909844236AC}"/>
          </ac:spMkLst>
        </pc:spChg>
        <pc:spChg chg="mod">
          <ac:chgData name="Chris Testa-O Neill" userId="5bbc7867-2897-41b3-9195-1c81bf62a82b" providerId="ADAL" clId="{0FF1BD2E-3CA9-4E50-B982-5553B360DA17}" dt="2021-07-07T14:41:29.351" v="1399" actId="255"/>
          <ac:spMkLst>
            <pc:docMk/>
            <pc:sldMk cId="1910853684" sldId="3212"/>
            <ac:spMk id="87" creationId="{FD7DE867-4690-4F55-B12A-6F8132778259}"/>
          </ac:spMkLst>
        </pc:spChg>
        <pc:spChg chg="mod">
          <ac:chgData name="Chris Testa-O Neill" userId="5bbc7867-2897-41b3-9195-1c81bf62a82b" providerId="ADAL" clId="{0FF1BD2E-3CA9-4E50-B982-5553B360DA17}" dt="2021-07-07T14:40:54.339" v="1394"/>
          <ac:spMkLst>
            <pc:docMk/>
            <pc:sldMk cId="1910853684" sldId="3212"/>
            <ac:spMk id="92" creationId="{6CD20886-D8A8-4BC1-AC22-F005307A0B96}"/>
          </ac:spMkLst>
        </pc:spChg>
        <pc:spChg chg="mod">
          <ac:chgData name="Chris Testa-O Neill" userId="5bbc7867-2897-41b3-9195-1c81bf62a82b" providerId="ADAL" clId="{0FF1BD2E-3CA9-4E50-B982-5553B360DA17}" dt="2021-07-07T14:41:24.160" v="1398" actId="255"/>
          <ac:spMkLst>
            <pc:docMk/>
            <pc:sldMk cId="1910853684" sldId="3212"/>
            <ac:spMk id="93" creationId="{47F1E2B1-CD4D-4E76-8648-C0A87E32CF1A}"/>
          </ac:spMkLst>
        </pc:spChg>
        <pc:spChg chg="mod topLvl">
          <ac:chgData name="Chris Testa-O Neill" userId="5bbc7867-2897-41b3-9195-1c81bf62a82b" providerId="ADAL" clId="{0FF1BD2E-3CA9-4E50-B982-5553B360DA17}" dt="2021-07-08T14:35:39.724" v="2883" actId="962"/>
          <ac:spMkLst>
            <pc:docMk/>
            <pc:sldMk cId="1910853684" sldId="3212"/>
            <ac:spMk id="96" creationId="{54590F52-DCEC-4EAE-858E-B3D5FA5C5E5F}"/>
          </ac:spMkLst>
        </pc:spChg>
        <pc:spChg chg="del mod topLvl">
          <ac:chgData name="Chris Testa-O Neill" userId="5bbc7867-2897-41b3-9195-1c81bf62a82b" providerId="ADAL" clId="{0FF1BD2E-3CA9-4E50-B982-5553B360DA17}" dt="2021-07-07T14:42:09.036" v="1404" actId="478"/>
          <ac:spMkLst>
            <pc:docMk/>
            <pc:sldMk cId="1910853684" sldId="3212"/>
            <ac:spMk id="97" creationId="{E4E37508-B52A-4CAA-9FD4-2C65758B27A4}"/>
          </ac:spMkLst>
        </pc:spChg>
        <pc:spChg chg="del">
          <ac:chgData name="Chris Testa-O Neill" userId="5bbc7867-2897-41b3-9195-1c81bf62a82b" providerId="ADAL" clId="{0FF1BD2E-3CA9-4E50-B982-5553B360DA17}" dt="2021-07-07T13:14:55.330" v="159" actId="478"/>
          <ac:spMkLst>
            <pc:docMk/>
            <pc:sldMk cId="1910853684" sldId="3212"/>
            <ac:spMk id="138" creationId="{3F15B494-281A-4103-8E13-8ED6C96B0120}"/>
          </ac:spMkLst>
        </pc:spChg>
        <pc:spChg chg="del">
          <ac:chgData name="Chris Testa-O Neill" userId="5bbc7867-2897-41b3-9195-1c81bf62a82b" providerId="ADAL" clId="{0FF1BD2E-3CA9-4E50-B982-5553B360DA17}" dt="2021-07-07T13:14:55.330" v="159" actId="478"/>
          <ac:spMkLst>
            <pc:docMk/>
            <pc:sldMk cId="1910853684" sldId="3212"/>
            <ac:spMk id="139" creationId="{306CA05B-3FCF-4D6F-A01C-2E78755D033D}"/>
          </ac:spMkLst>
        </pc:spChg>
        <pc:spChg chg="del">
          <ac:chgData name="Chris Testa-O Neill" userId="5bbc7867-2897-41b3-9195-1c81bf62a82b" providerId="ADAL" clId="{0FF1BD2E-3CA9-4E50-B982-5553B360DA17}" dt="2021-07-07T13:14:55.330" v="159" actId="478"/>
          <ac:spMkLst>
            <pc:docMk/>
            <pc:sldMk cId="1910853684" sldId="3212"/>
            <ac:spMk id="140" creationId="{42813B73-19C5-45B0-9C08-F63C687A91CA}"/>
          </ac:spMkLst>
        </pc:spChg>
        <pc:spChg chg="del">
          <ac:chgData name="Chris Testa-O Neill" userId="5bbc7867-2897-41b3-9195-1c81bf62a82b" providerId="ADAL" clId="{0FF1BD2E-3CA9-4E50-B982-5553B360DA17}" dt="2021-07-07T13:14:55.330" v="159" actId="478"/>
          <ac:spMkLst>
            <pc:docMk/>
            <pc:sldMk cId="1910853684" sldId="3212"/>
            <ac:spMk id="141" creationId="{8214A63A-7FE6-485B-9504-89B158EB7FE2}"/>
          </ac:spMkLst>
        </pc:spChg>
        <pc:spChg chg="del">
          <ac:chgData name="Chris Testa-O Neill" userId="5bbc7867-2897-41b3-9195-1c81bf62a82b" providerId="ADAL" clId="{0FF1BD2E-3CA9-4E50-B982-5553B360DA17}" dt="2021-07-07T13:14:55.330" v="159" actId="478"/>
          <ac:spMkLst>
            <pc:docMk/>
            <pc:sldMk cId="1910853684" sldId="3212"/>
            <ac:spMk id="142" creationId="{40434273-B888-4A0C-86AA-DDD03E4B0485}"/>
          </ac:spMkLst>
        </pc:spChg>
        <pc:spChg chg="del">
          <ac:chgData name="Chris Testa-O Neill" userId="5bbc7867-2897-41b3-9195-1c81bf62a82b" providerId="ADAL" clId="{0FF1BD2E-3CA9-4E50-B982-5553B360DA17}" dt="2021-07-07T13:14:55.330" v="159" actId="478"/>
          <ac:spMkLst>
            <pc:docMk/>
            <pc:sldMk cId="1910853684" sldId="3212"/>
            <ac:spMk id="143" creationId="{D37501F4-1CE9-4E52-9165-9AF76624E71D}"/>
          </ac:spMkLst>
        </pc:spChg>
        <pc:grpChg chg="add mod">
          <ac:chgData name="Chris Testa-O Neill" userId="5bbc7867-2897-41b3-9195-1c81bf62a82b" providerId="ADAL" clId="{0FF1BD2E-3CA9-4E50-B982-5553B360DA17}" dt="2021-07-08T14:39:00.240" v="3129" actId="962"/>
          <ac:grpSpMkLst>
            <pc:docMk/>
            <pc:sldMk cId="1910853684" sldId="3212"/>
            <ac:grpSpMk id="6" creationId="{0954F979-97E9-42F0-BEF1-E4D8C64ECA5F}"/>
          </ac:grpSpMkLst>
        </pc:grpChg>
        <pc:grpChg chg="add mod ord">
          <ac:chgData name="Chris Testa-O Neill" userId="5bbc7867-2897-41b3-9195-1c81bf62a82b" providerId="ADAL" clId="{0FF1BD2E-3CA9-4E50-B982-5553B360DA17}" dt="2021-07-08T14:39:12.234" v="3130"/>
          <ac:grpSpMkLst>
            <pc:docMk/>
            <pc:sldMk cId="1910853684" sldId="3212"/>
            <ac:grpSpMk id="7" creationId="{FFD77862-B477-407E-B91E-8FB44553B85E}"/>
          </ac:grpSpMkLst>
        </pc:grpChg>
        <pc:grpChg chg="add mod">
          <ac:chgData name="Chris Testa-O Neill" userId="5bbc7867-2897-41b3-9195-1c81bf62a82b" providerId="ADAL" clId="{0FF1BD2E-3CA9-4E50-B982-5553B360DA17}" dt="2021-07-07T14:44:24.890" v="1440" actId="14100"/>
          <ac:grpSpMkLst>
            <pc:docMk/>
            <pc:sldMk cId="1910853684" sldId="3212"/>
            <ac:grpSpMk id="38" creationId="{12B7E105-78E8-43B9-9C3F-28AFA11C5B7B}"/>
          </ac:grpSpMkLst>
        </pc:grpChg>
        <pc:grpChg chg="mod">
          <ac:chgData name="Chris Testa-O Neill" userId="5bbc7867-2897-41b3-9195-1c81bf62a82b" providerId="ADAL" clId="{0FF1BD2E-3CA9-4E50-B982-5553B360DA17}" dt="2021-07-07T14:44:24.890" v="1440" actId="14100"/>
          <ac:grpSpMkLst>
            <pc:docMk/>
            <pc:sldMk cId="1910853684" sldId="3212"/>
            <ac:grpSpMk id="40" creationId="{572D7807-9D45-4629-88BC-FD7EB59C1478}"/>
          </ac:grpSpMkLst>
        </pc:grpChg>
        <pc:grpChg chg="mod">
          <ac:chgData name="Chris Testa-O Neill" userId="5bbc7867-2897-41b3-9195-1c81bf62a82b" providerId="ADAL" clId="{0FF1BD2E-3CA9-4E50-B982-5553B360DA17}" dt="2021-07-07T14:44:24.890" v="1440" actId="14100"/>
          <ac:grpSpMkLst>
            <pc:docMk/>
            <pc:sldMk cId="1910853684" sldId="3212"/>
            <ac:grpSpMk id="46" creationId="{0ED0E42A-EA78-4E32-869D-D00B80F1DF8B}"/>
          </ac:grpSpMkLst>
        </pc:grpChg>
        <pc:grpChg chg="mod">
          <ac:chgData name="Chris Testa-O Neill" userId="5bbc7867-2897-41b3-9195-1c81bf62a82b" providerId="ADAL" clId="{0FF1BD2E-3CA9-4E50-B982-5553B360DA17}" dt="2021-07-07T14:44:24.890" v="1440" actId="14100"/>
          <ac:grpSpMkLst>
            <pc:docMk/>
            <pc:sldMk cId="1910853684" sldId="3212"/>
            <ac:grpSpMk id="51" creationId="{877FE47D-E82F-4228-B3C2-93F5D8AF33F3}"/>
          </ac:grpSpMkLst>
        </pc:grpChg>
        <pc:grpChg chg="mod">
          <ac:chgData name="Chris Testa-O Neill" userId="5bbc7867-2897-41b3-9195-1c81bf62a82b" providerId="ADAL" clId="{0FF1BD2E-3CA9-4E50-B982-5553B360DA17}" dt="2021-07-07T14:44:24.890" v="1440" actId="14100"/>
          <ac:grpSpMkLst>
            <pc:docMk/>
            <pc:sldMk cId="1910853684" sldId="3212"/>
            <ac:grpSpMk id="52" creationId="{DA306227-0792-4370-AB19-31869F3D293A}"/>
          </ac:grpSpMkLst>
        </pc:grpChg>
        <pc:grpChg chg="mod">
          <ac:chgData name="Chris Testa-O Neill" userId="5bbc7867-2897-41b3-9195-1c81bf62a82b" providerId="ADAL" clId="{0FF1BD2E-3CA9-4E50-B982-5553B360DA17}" dt="2021-07-07T14:44:24.890" v="1440" actId="14100"/>
          <ac:grpSpMkLst>
            <pc:docMk/>
            <pc:sldMk cId="1910853684" sldId="3212"/>
            <ac:grpSpMk id="55" creationId="{A10D0652-5F42-40D5-87CD-905AE6D8F86D}"/>
          </ac:grpSpMkLst>
        </pc:grpChg>
        <pc:grpChg chg="mod">
          <ac:chgData name="Chris Testa-O Neill" userId="5bbc7867-2897-41b3-9195-1c81bf62a82b" providerId="ADAL" clId="{0FF1BD2E-3CA9-4E50-B982-5553B360DA17}" dt="2021-07-07T14:44:24.890" v="1440" actId="14100"/>
          <ac:grpSpMkLst>
            <pc:docMk/>
            <pc:sldMk cId="1910853684" sldId="3212"/>
            <ac:grpSpMk id="66" creationId="{876D71BB-F77E-4B0E-8758-AE0072458DD7}"/>
          </ac:grpSpMkLst>
        </pc:grpChg>
        <pc:grpChg chg="mod">
          <ac:chgData name="Chris Testa-O Neill" userId="5bbc7867-2897-41b3-9195-1c81bf62a82b" providerId="ADAL" clId="{0FF1BD2E-3CA9-4E50-B982-5553B360DA17}" dt="2021-07-07T14:44:24.890" v="1440" actId="14100"/>
          <ac:grpSpMkLst>
            <pc:docMk/>
            <pc:sldMk cId="1910853684" sldId="3212"/>
            <ac:grpSpMk id="75" creationId="{67C51990-EECB-4BBC-9EAF-780A443BBBC6}"/>
          </ac:grpSpMkLst>
        </pc:grpChg>
        <pc:grpChg chg="mod">
          <ac:chgData name="Chris Testa-O Neill" userId="5bbc7867-2897-41b3-9195-1c81bf62a82b" providerId="ADAL" clId="{0FF1BD2E-3CA9-4E50-B982-5553B360DA17}" dt="2021-07-07T14:44:24.890" v="1440" actId="14100"/>
          <ac:grpSpMkLst>
            <pc:docMk/>
            <pc:sldMk cId="1910853684" sldId="3212"/>
            <ac:grpSpMk id="80" creationId="{4FB247AB-4EAD-4DE0-9254-FE4A4FB3BC8B}"/>
          </ac:grpSpMkLst>
        </pc:grpChg>
        <pc:grpChg chg="add mod">
          <ac:chgData name="Chris Testa-O Neill" userId="5bbc7867-2897-41b3-9195-1c81bf62a82b" providerId="ADAL" clId="{0FF1BD2E-3CA9-4E50-B982-5553B360DA17}" dt="2021-07-07T14:47:41.448" v="1456" actId="1076"/>
          <ac:grpSpMkLst>
            <pc:docMk/>
            <pc:sldMk cId="1910853684" sldId="3212"/>
            <ac:grpSpMk id="83" creationId="{DEA0EA7D-6766-4806-BB07-53D26A53FCD5}"/>
          </ac:grpSpMkLst>
        </pc:grpChg>
        <pc:grpChg chg="mod">
          <ac:chgData name="Chris Testa-O Neill" userId="5bbc7867-2897-41b3-9195-1c81bf62a82b" providerId="ADAL" clId="{0FF1BD2E-3CA9-4E50-B982-5553B360DA17}" dt="2021-07-07T14:40:54.339" v="1394"/>
          <ac:grpSpMkLst>
            <pc:docMk/>
            <pc:sldMk cId="1910853684" sldId="3212"/>
            <ac:grpSpMk id="84" creationId="{42FF0644-5686-49FB-AC8F-BE70905A4A54}"/>
          </ac:grpSpMkLst>
        </pc:grpChg>
        <pc:grpChg chg="add del mod">
          <ac:chgData name="Chris Testa-O Neill" userId="5bbc7867-2897-41b3-9195-1c81bf62a82b" providerId="ADAL" clId="{0FF1BD2E-3CA9-4E50-B982-5553B360DA17}" dt="2021-07-07T14:42:22.214" v="1406" actId="478"/>
          <ac:grpSpMkLst>
            <pc:docMk/>
            <pc:sldMk cId="1910853684" sldId="3212"/>
            <ac:grpSpMk id="89" creationId="{DDC529FA-D5EE-48CD-96C4-67803B7C17C9}"/>
          </ac:grpSpMkLst>
        </pc:grpChg>
        <pc:grpChg chg="mod topLvl">
          <ac:chgData name="Chris Testa-O Neill" userId="5bbc7867-2897-41b3-9195-1c81bf62a82b" providerId="ADAL" clId="{0FF1BD2E-3CA9-4E50-B982-5553B360DA17}" dt="2021-07-08T14:35:35.606" v="2882" actId="962"/>
          <ac:grpSpMkLst>
            <pc:docMk/>
            <pc:sldMk cId="1910853684" sldId="3212"/>
            <ac:grpSpMk id="90" creationId="{1C7C4679-8C18-4F6A-B7DE-F779CCC6E1F3}"/>
          </ac:grpSpMkLst>
        </pc:grpChg>
        <pc:grpChg chg="add del mod">
          <ac:chgData name="Chris Testa-O Neill" userId="5bbc7867-2897-41b3-9195-1c81bf62a82b" providerId="ADAL" clId="{0FF1BD2E-3CA9-4E50-B982-5553B360DA17}" dt="2021-07-07T14:42:09.036" v="1404" actId="478"/>
          <ac:grpSpMkLst>
            <pc:docMk/>
            <pc:sldMk cId="1910853684" sldId="3212"/>
            <ac:grpSpMk id="95" creationId="{8E9E96AD-36AC-4FEB-A7D7-32E7E10AF048}"/>
          </ac:grpSpMkLst>
        </pc:grpChg>
        <pc:grpChg chg="del">
          <ac:chgData name="Chris Testa-O Neill" userId="5bbc7867-2897-41b3-9195-1c81bf62a82b" providerId="ADAL" clId="{0FF1BD2E-3CA9-4E50-B982-5553B360DA17}" dt="2021-07-07T13:14:55.330" v="159" actId="478"/>
          <ac:grpSpMkLst>
            <pc:docMk/>
            <pc:sldMk cId="1910853684" sldId="3212"/>
            <ac:grpSpMk id="111" creationId="{697D2F0B-73C9-48E3-BCDC-CBBC59321D1A}"/>
          </ac:grpSpMkLst>
        </pc:grpChg>
        <pc:grpChg chg="del">
          <ac:chgData name="Chris Testa-O Neill" userId="5bbc7867-2897-41b3-9195-1c81bf62a82b" providerId="ADAL" clId="{0FF1BD2E-3CA9-4E50-B982-5553B360DA17}" dt="2021-07-07T13:14:55.330" v="159" actId="478"/>
          <ac:grpSpMkLst>
            <pc:docMk/>
            <pc:sldMk cId="1910853684" sldId="3212"/>
            <ac:grpSpMk id="130" creationId="{D131A531-66A0-4EFD-A6DE-5833BB89C3A9}"/>
          </ac:grpSpMkLst>
        </pc:grpChg>
        <pc:picChg chg="add mod">
          <ac:chgData name="Chris Testa-O Neill" userId="5bbc7867-2897-41b3-9195-1c81bf62a82b" providerId="ADAL" clId="{0FF1BD2E-3CA9-4E50-B982-5553B360DA17}" dt="2021-07-07T14:48:16.159" v="1478" actId="1076"/>
          <ac:picMkLst>
            <pc:docMk/>
            <pc:sldMk cId="1910853684" sldId="3212"/>
            <ac:picMk id="4" creationId="{ED57494C-9333-4A98-8A58-8A5B84BEC316}"/>
          </ac:picMkLst>
        </pc:picChg>
        <pc:picChg chg="mod">
          <ac:chgData name="Chris Testa-O Neill" userId="5bbc7867-2897-41b3-9195-1c81bf62a82b" providerId="ADAL" clId="{0FF1BD2E-3CA9-4E50-B982-5553B360DA17}" dt="2021-07-07T14:40:54.339" v="1394"/>
          <ac:picMkLst>
            <pc:docMk/>
            <pc:sldMk cId="1910853684" sldId="3212"/>
            <ac:picMk id="85" creationId="{2A9C6325-C29C-45CF-A59D-41114F971199}"/>
          </ac:picMkLst>
        </pc:picChg>
        <pc:picChg chg="mod">
          <ac:chgData name="Chris Testa-O Neill" userId="5bbc7867-2897-41b3-9195-1c81bf62a82b" providerId="ADAL" clId="{0FF1BD2E-3CA9-4E50-B982-5553B360DA17}" dt="2021-07-07T14:44:33.088" v="1441" actId="1076"/>
          <ac:picMkLst>
            <pc:docMk/>
            <pc:sldMk cId="1910853684" sldId="3212"/>
            <ac:picMk id="88" creationId="{844F7777-ACA1-43B8-AB1C-E0AC091A011F}"/>
          </ac:picMkLst>
        </pc:picChg>
        <pc:picChg chg="del mod topLvl">
          <ac:chgData name="Chris Testa-O Neill" userId="5bbc7867-2897-41b3-9195-1c81bf62a82b" providerId="ADAL" clId="{0FF1BD2E-3CA9-4E50-B982-5553B360DA17}" dt="2021-07-07T14:42:22.214" v="1406" actId="478"/>
          <ac:picMkLst>
            <pc:docMk/>
            <pc:sldMk cId="1910853684" sldId="3212"/>
            <ac:picMk id="91" creationId="{D2F491F0-CE32-413A-8B6B-8B2C8A53F4B9}"/>
          </ac:picMkLst>
        </pc:picChg>
        <pc:picChg chg="mod">
          <ac:chgData name="Chris Testa-O Neill" userId="5bbc7867-2897-41b3-9195-1c81bf62a82b" providerId="ADAL" clId="{0FF1BD2E-3CA9-4E50-B982-5553B360DA17}" dt="2021-07-07T14:44:38.345" v="1442" actId="1076"/>
          <ac:picMkLst>
            <pc:docMk/>
            <pc:sldMk cId="1910853684" sldId="3212"/>
            <ac:picMk id="94" creationId="{97C2B512-318B-432A-BAEE-75BC0C888974}"/>
          </ac:picMkLst>
        </pc:picChg>
        <pc:picChg chg="add del mod">
          <ac:chgData name="Chris Testa-O Neill" userId="5bbc7867-2897-41b3-9195-1c81bf62a82b" providerId="ADAL" clId="{0FF1BD2E-3CA9-4E50-B982-5553B360DA17}" dt="2021-07-07T14:42:49.102" v="1422" actId="478"/>
          <ac:picMkLst>
            <pc:docMk/>
            <pc:sldMk cId="1910853684" sldId="3212"/>
            <ac:picMk id="98" creationId="{5BB102CB-D533-4514-9317-CFA6A94F903B}"/>
          </ac:picMkLst>
        </pc:picChg>
        <pc:picChg chg="del">
          <ac:chgData name="Chris Testa-O Neill" userId="5bbc7867-2897-41b3-9195-1c81bf62a82b" providerId="ADAL" clId="{0FF1BD2E-3CA9-4E50-B982-5553B360DA17}" dt="2021-07-07T13:14:55.330" v="159" actId="478"/>
          <ac:picMkLst>
            <pc:docMk/>
            <pc:sldMk cId="1910853684" sldId="3212"/>
            <ac:picMk id="144" creationId="{2F4CEBAE-5756-40AB-B58D-07EE84758F48}"/>
          </ac:picMkLst>
        </pc:picChg>
        <pc:picChg chg="del">
          <ac:chgData name="Chris Testa-O Neill" userId="5bbc7867-2897-41b3-9195-1c81bf62a82b" providerId="ADAL" clId="{0FF1BD2E-3CA9-4E50-B982-5553B360DA17}" dt="2021-07-07T13:14:55.330" v="159" actId="478"/>
          <ac:picMkLst>
            <pc:docMk/>
            <pc:sldMk cId="1910853684" sldId="3212"/>
            <ac:picMk id="145" creationId="{351DB01C-860B-4E2F-9F73-3E75D53F187F}"/>
          </ac:picMkLst>
        </pc:picChg>
        <pc:cxnChg chg="mod">
          <ac:chgData name="Chris Testa-O Neill" userId="5bbc7867-2897-41b3-9195-1c81bf62a82b" providerId="ADAL" clId="{0FF1BD2E-3CA9-4E50-B982-5553B360DA17}" dt="2021-07-07T14:44:24.890" v="1440" actId="14100"/>
          <ac:cxnSpMkLst>
            <pc:docMk/>
            <pc:sldMk cId="1910853684" sldId="3212"/>
            <ac:cxnSpMk id="61" creationId="{2DDFD99D-C57B-418A-BECC-FA2B2D4DA1B9}"/>
          </ac:cxnSpMkLst>
        </pc:cxnChg>
        <pc:cxnChg chg="mod">
          <ac:chgData name="Chris Testa-O Neill" userId="5bbc7867-2897-41b3-9195-1c81bf62a82b" providerId="ADAL" clId="{0FF1BD2E-3CA9-4E50-B982-5553B360DA17}" dt="2021-07-07T14:44:24.890" v="1440" actId="14100"/>
          <ac:cxnSpMkLst>
            <pc:docMk/>
            <pc:sldMk cId="1910853684" sldId="3212"/>
            <ac:cxnSpMk id="62" creationId="{FF6F7A36-04F9-4937-B0E7-762A4230E5F9}"/>
          </ac:cxnSpMkLst>
        </pc:cxnChg>
        <pc:cxnChg chg="mod">
          <ac:chgData name="Chris Testa-O Neill" userId="5bbc7867-2897-41b3-9195-1c81bf62a82b" providerId="ADAL" clId="{0FF1BD2E-3CA9-4E50-B982-5553B360DA17}" dt="2021-07-07T14:44:24.890" v="1440" actId="14100"/>
          <ac:cxnSpMkLst>
            <pc:docMk/>
            <pc:sldMk cId="1910853684" sldId="3212"/>
            <ac:cxnSpMk id="63" creationId="{0CE3CFCD-95F0-422F-9270-BE1C68257A0B}"/>
          </ac:cxnSpMkLst>
        </pc:cxnChg>
        <pc:cxnChg chg="mod">
          <ac:chgData name="Chris Testa-O Neill" userId="5bbc7867-2897-41b3-9195-1c81bf62a82b" providerId="ADAL" clId="{0FF1BD2E-3CA9-4E50-B982-5553B360DA17}" dt="2021-07-07T14:44:24.890" v="1440" actId="14100"/>
          <ac:cxnSpMkLst>
            <pc:docMk/>
            <pc:sldMk cId="1910853684" sldId="3212"/>
            <ac:cxnSpMk id="64" creationId="{E6EB1D8A-7CB3-4614-81AD-B43287DC9F4E}"/>
          </ac:cxnSpMkLst>
        </pc:cxnChg>
        <pc:cxnChg chg="mod">
          <ac:chgData name="Chris Testa-O Neill" userId="5bbc7867-2897-41b3-9195-1c81bf62a82b" providerId="ADAL" clId="{0FF1BD2E-3CA9-4E50-B982-5553B360DA17}" dt="2021-07-07T14:44:24.890" v="1440" actId="14100"/>
          <ac:cxnSpMkLst>
            <pc:docMk/>
            <pc:sldMk cId="1910853684" sldId="3212"/>
            <ac:cxnSpMk id="65" creationId="{5F4EB176-57BC-43E5-9E58-69225DDE540E}"/>
          </ac:cxnSpMkLst>
        </pc:cxnChg>
        <pc:cxnChg chg="mod">
          <ac:chgData name="Chris Testa-O Neill" userId="5bbc7867-2897-41b3-9195-1c81bf62a82b" providerId="ADAL" clId="{0FF1BD2E-3CA9-4E50-B982-5553B360DA17}" dt="2021-07-07T14:44:24.890" v="1440" actId="14100"/>
          <ac:cxnSpMkLst>
            <pc:docMk/>
            <pc:sldMk cId="1910853684" sldId="3212"/>
            <ac:cxnSpMk id="68" creationId="{3F718275-9480-4314-BC13-BC77DAC3CB63}"/>
          </ac:cxnSpMkLst>
        </pc:cxnChg>
        <pc:cxnChg chg="mod">
          <ac:chgData name="Chris Testa-O Neill" userId="5bbc7867-2897-41b3-9195-1c81bf62a82b" providerId="ADAL" clId="{0FF1BD2E-3CA9-4E50-B982-5553B360DA17}" dt="2021-07-07T14:44:24.890" v="1440" actId="14100"/>
          <ac:cxnSpMkLst>
            <pc:docMk/>
            <pc:sldMk cId="1910853684" sldId="3212"/>
            <ac:cxnSpMk id="69" creationId="{30F9843A-3538-485E-832E-66A50DBE6960}"/>
          </ac:cxnSpMkLst>
        </pc:cxnChg>
        <pc:cxnChg chg="mod">
          <ac:chgData name="Chris Testa-O Neill" userId="5bbc7867-2897-41b3-9195-1c81bf62a82b" providerId="ADAL" clId="{0FF1BD2E-3CA9-4E50-B982-5553B360DA17}" dt="2021-07-07T14:44:24.890" v="1440" actId="14100"/>
          <ac:cxnSpMkLst>
            <pc:docMk/>
            <pc:sldMk cId="1910853684" sldId="3212"/>
            <ac:cxnSpMk id="70" creationId="{92864221-138B-4456-8F5E-E39D7970A058}"/>
          </ac:cxnSpMkLst>
        </pc:cxnChg>
      </pc:sldChg>
      <pc:sldChg chg="modSp mod modNotesTx">
        <pc:chgData name="Chris Testa-O Neill" userId="5bbc7867-2897-41b3-9195-1c81bf62a82b" providerId="ADAL" clId="{0FF1BD2E-3CA9-4E50-B982-5553B360DA17}" dt="2021-07-07T14:28:50.571" v="1185"/>
        <pc:sldMkLst>
          <pc:docMk/>
          <pc:sldMk cId="1069376059" sldId="3213"/>
        </pc:sldMkLst>
        <pc:spChg chg="mod">
          <ac:chgData name="Chris Testa-O Neill" userId="5bbc7867-2897-41b3-9195-1c81bf62a82b" providerId="ADAL" clId="{0FF1BD2E-3CA9-4E50-B982-5553B360DA17}" dt="2021-07-07T13:16:24.516" v="160"/>
          <ac:spMkLst>
            <pc:docMk/>
            <pc:sldMk cId="1069376059" sldId="3213"/>
            <ac:spMk id="39" creationId="{00000000-0000-0000-0000-000000000000}"/>
          </ac:spMkLst>
        </pc:spChg>
      </pc:sldChg>
      <pc:sldChg chg="addSp modSp del mod modAnim modNotesTx">
        <pc:chgData name="Chris Testa-O Neill" userId="5bbc7867-2897-41b3-9195-1c81bf62a82b" providerId="ADAL" clId="{0FF1BD2E-3CA9-4E50-B982-5553B360DA17}" dt="2021-07-07T14:28:58.721" v="1186" actId="47"/>
        <pc:sldMkLst>
          <pc:docMk/>
          <pc:sldMk cId="1483457782" sldId="3214"/>
        </pc:sldMkLst>
        <pc:spChg chg="mod">
          <ac:chgData name="Chris Testa-O Neill" userId="5bbc7867-2897-41b3-9195-1c81bf62a82b" providerId="ADAL" clId="{0FF1BD2E-3CA9-4E50-B982-5553B360DA17}" dt="2021-07-07T13:18:05.642" v="203"/>
          <ac:spMkLst>
            <pc:docMk/>
            <pc:sldMk cId="1483457782" sldId="3214"/>
            <ac:spMk id="6" creationId="{BC68EEB4-2910-46D7-B8BE-A78F4BFFBA10}"/>
          </ac:spMkLst>
        </pc:spChg>
        <pc:spChg chg="mod">
          <ac:chgData name="Chris Testa-O Neill" userId="5bbc7867-2897-41b3-9195-1c81bf62a82b" providerId="ADAL" clId="{0FF1BD2E-3CA9-4E50-B982-5553B360DA17}" dt="2021-07-07T13:18:05.642" v="203"/>
          <ac:spMkLst>
            <pc:docMk/>
            <pc:sldMk cId="1483457782" sldId="3214"/>
            <ac:spMk id="7" creationId="{A297FA3E-00DC-48C1-9279-21228C85A2CC}"/>
          </ac:spMkLst>
        </pc:spChg>
        <pc:spChg chg="mod">
          <ac:chgData name="Chris Testa-O Neill" userId="5bbc7867-2897-41b3-9195-1c81bf62a82b" providerId="ADAL" clId="{0FF1BD2E-3CA9-4E50-B982-5553B360DA17}" dt="2021-07-07T13:18:05.642" v="203"/>
          <ac:spMkLst>
            <pc:docMk/>
            <pc:sldMk cId="1483457782" sldId="3214"/>
            <ac:spMk id="12" creationId="{46782551-193A-46AC-84A5-1C750631C569}"/>
          </ac:spMkLst>
        </pc:spChg>
        <pc:spChg chg="mod">
          <ac:chgData name="Chris Testa-O Neill" userId="5bbc7867-2897-41b3-9195-1c81bf62a82b" providerId="ADAL" clId="{0FF1BD2E-3CA9-4E50-B982-5553B360DA17}" dt="2021-07-07T13:18:05.642" v="203"/>
          <ac:spMkLst>
            <pc:docMk/>
            <pc:sldMk cId="1483457782" sldId="3214"/>
            <ac:spMk id="13" creationId="{FCE82415-7708-4988-82AC-ACB286EBB3FE}"/>
          </ac:spMkLst>
        </pc:spChg>
        <pc:spChg chg="mod">
          <ac:chgData name="Chris Testa-O Neill" userId="5bbc7867-2897-41b3-9195-1c81bf62a82b" providerId="ADAL" clId="{0FF1BD2E-3CA9-4E50-B982-5553B360DA17}" dt="2021-07-07T13:18:05.642" v="203"/>
          <ac:spMkLst>
            <pc:docMk/>
            <pc:sldMk cId="1483457782" sldId="3214"/>
            <ac:spMk id="16" creationId="{BF80EB6F-C5F1-4AD7-A32D-EB624E0E0233}"/>
          </ac:spMkLst>
        </pc:spChg>
        <pc:spChg chg="mod">
          <ac:chgData name="Chris Testa-O Neill" userId="5bbc7867-2897-41b3-9195-1c81bf62a82b" providerId="ADAL" clId="{0FF1BD2E-3CA9-4E50-B982-5553B360DA17}" dt="2021-07-07T13:18:05.642" v="203"/>
          <ac:spMkLst>
            <pc:docMk/>
            <pc:sldMk cId="1483457782" sldId="3214"/>
            <ac:spMk id="17" creationId="{3D43AA0D-5224-4603-8B6E-253631F14521}"/>
          </ac:spMkLst>
        </pc:spChg>
        <pc:spChg chg="mod">
          <ac:chgData name="Chris Testa-O Neill" userId="5bbc7867-2897-41b3-9195-1c81bf62a82b" providerId="ADAL" clId="{0FF1BD2E-3CA9-4E50-B982-5553B360DA17}" dt="2021-07-07T13:18:05.642" v="203"/>
          <ac:spMkLst>
            <pc:docMk/>
            <pc:sldMk cId="1483457782" sldId="3214"/>
            <ac:spMk id="19" creationId="{92B848D2-3473-43D7-AF13-E0ACCFD7C828}"/>
          </ac:spMkLst>
        </pc:spChg>
        <pc:spChg chg="mod">
          <ac:chgData name="Chris Testa-O Neill" userId="5bbc7867-2897-41b3-9195-1c81bf62a82b" providerId="ADAL" clId="{0FF1BD2E-3CA9-4E50-B982-5553B360DA17}" dt="2021-07-07T13:18:05.642" v="203"/>
          <ac:spMkLst>
            <pc:docMk/>
            <pc:sldMk cId="1483457782" sldId="3214"/>
            <ac:spMk id="22" creationId="{147C831F-9BC3-4C03-8116-1D34EBC12016}"/>
          </ac:spMkLst>
        </pc:spChg>
        <pc:spChg chg="mod">
          <ac:chgData name="Chris Testa-O Neill" userId="5bbc7867-2897-41b3-9195-1c81bf62a82b" providerId="ADAL" clId="{0FF1BD2E-3CA9-4E50-B982-5553B360DA17}" dt="2021-07-07T13:18:05.642" v="203"/>
          <ac:spMkLst>
            <pc:docMk/>
            <pc:sldMk cId="1483457782" sldId="3214"/>
            <ac:spMk id="24" creationId="{F85E1B88-6F91-42D9-B068-D082402DCDF6}"/>
          </ac:spMkLst>
        </pc:spChg>
        <pc:spChg chg="add mod">
          <ac:chgData name="Chris Testa-O Neill" userId="5bbc7867-2897-41b3-9195-1c81bf62a82b" providerId="ADAL" clId="{0FF1BD2E-3CA9-4E50-B982-5553B360DA17}" dt="2021-07-07T13:18:16.404" v="205" actId="1076"/>
          <ac:spMkLst>
            <pc:docMk/>
            <pc:sldMk cId="1483457782" sldId="3214"/>
            <ac:spMk id="25" creationId="{9AA96964-BC43-49E3-9A6F-463A268A71CC}"/>
          </ac:spMkLst>
        </pc:spChg>
        <pc:spChg chg="mod">
          <ac:chgData name="Chris Testa-O Neill" userId="5bbc7867-2897-41b3-9195-1c81bf62a82b" providerId="ADAL" clId="{0FF1BD2E-3CA9-4E50-B982-5553B360DA17}" dt="2021-07-07T13:17:44.923" v="202" actId="20577"/>
          <ac:spMkLst>
            <pc:docMk/>
            <pc:sldMk cId="1483457782" sldId="3214"/>
            <ac:spMk id="39" creationId="{00000000-0000-0000-0000-000000000000}"/>
          </ac:spMkLst>
        </pc:spChg>
        <pc:grpChg chg="add mod">
          <ac:chgData name="Chris Testa-O Neill" userId="5bbc7867-2897-41b3-9195-1c81bf62a82b" providerId="ADAL" clId="{0FF1BD2E-3CA9-4E50-B982-5553B360DA17}" dt="2021-07-07T13:18:10.814" v="204" actId="1076"/>
          <ac:grpSpMkLst>
            <pc:docMk/>
            <pc:sldMk cId="1483457782" sldId="3214"/>
            <ac:grpSpMk id="3" creationId="{E6DF7462-A86C-4502-B764-AA78CDFA041C}"/>
          </ac:grpSpMkLst>
        </pc:grpChg>
        <pc:grpChg chg="mod">
          <ac:chgData name="Chris Testa-O Neill" userId="5bbc7867-2897-41b3-9195-1c81bf62a82b" providerId="ADAL" clId="{0FF1BD2E-3CA9-4E50-B982-5553B360DA17}" dt="2021-07-07T13:18:05.642" v="203"/>
          <ac:grpSpMkLst>
            <pc:docMk/>
            <pc:sldMk cId="1483457782" sldId="3214"/>
            <ac:grpSpMk id="4" creationId="{053AA3E9-44D0-4B57-B400-CE8A9A461208}"/>
          </ac:grpSpMkLst>
        </pc:grpChg>
        <pc:grpChg chg="add mod">
          <ac:chgData name="Chris Testa-O Neill" userId="5bbc7867-2897-41b3-9195-1c81bf62a82b" providerId="ADAL" clId="{0FF1BD2E-3CA9-4E50-B982-5553B360DA17}" dt="2021-07-07T13:18:10.814" v="204" actId="1076"/>
          <ac:grpSpMkLst>
            <pc:docMk/>
            <pc:sldMk cId="1483457782" sldId="3214"/>
            <ac:grpSpMk id="9" creationId="{53E6C22B-3A10-482C-A5D2-B2390BC65854}"/>
          </ac:grpSpMkLst>
        </pc:grpChg>
        <pc:grpChg chg="mod">
          <ac:chgData name="Chris Testa-O Neill" userId="5bbc7867-2897-41b3-9195-1c81bf62a82b" providerId="ADAL" clId="{0FF1BD2E-3CA9-4E50-B982-5553B360DA17}" dt="2021-07-07T13:18:05.642" v="203"/>
          <ac:grpSpMkLst>
            <pc:docMk/>
            <pc:sldMk cId="1483457782" sldId="3214"/>
            <ac:grpSpMk id="10" creationId="{FF3C5175-D7E6-491D-BA30-C79C60CA8AD3}"/>
          </ac:grpSpMkLst>
        </pc:grpChg>
        <pc:grpChg chg="add mod">
          <ac:chgData name="Chris Testa-O Neill" userId="5bbc7867-2897-41b3-9195-1c81bf62a82b" providerId="ADAL" clId="{0FF1BD2E-3CA9-4E50-B982-5553B360DA17}" dt="2021-07-07T13:18:10.814" v="204" actId="1076"/>
          <ac:grpSpMkLst>
            <pc:docMk/>
            <pc:sldMk cId="1483457782" sldId="3214"/>
            <ac:grpSpMk id="15" creationId="{4E9707AC-CCED-4E54-8648-2BEE3DF5EE8D}"/>
          </ac:grpSpMkLst>
        </pc:grpChg>
        <pc:grpChg chg="add mod">
          <ac:chgData name="Chris Testa-O Neill" userId="5bbc7867-2897-41b3-9195-1c81bf62a82b" providerId="ADAL" clId="{0FF1BD2E-3CA9-4E50-B982-5553B360DA17}" dt="2021-07-07T13:18:10.814" v="204" actId="1076"/>
          <ac:grpSpMkLst>
            <pc:docMk/>
            <pc:sldMk cId="1483457782" sldId="3214"/>
            <ac:grpSpMk id="18" creationId="{A6566898-03F8-4D61-8FE9-C4CFD8E0A83C}"/>
          </ac:grpSpMkLst>
        </pc:grpChg>
        <pc:grpChg chg="add mod">
          <ac:chgData name="Chris Testa-O Neill" userId="5bbc7867-2897-41b3-9195-1c81bf62a82b" providerId="ADAL" clId="{0FF1BD2E-3CA9-4E50-B982-5553B360DA17}" dt="2021-07-07T13:18:10.814" v="204" actId="1076"/>
          <ac:grpSpMkLst>
            <pc:docMk/>
            <pc:sldMk cId="1483457782" sldId="3214"/>
            <ac:grpSpMk id="21" creationId="{95D08EA1-9F5F-4939-BCBB-942CF243F5F6}"/>
          </ac:grpSpMkLst>
        </pc:grpChg>
        <pc:picChg chg="mod">
          <ac:chgData name="Chris Testa-O Neill" userId="5bbc7867-2897-41b3-9195-1c81bf62a82b" providerId="ADAL" clId="{0FF1BD2E-3CA9-4E50-B982-5553B360DA17}" dt="2021-07-07T13:18:05.642" v="203"/>
          <ac:picMkLst>
            <pc:docMk/>
            <pc:sldMk cId="1483457782" sldId="3214"/>
            <ac:picMk id="5" creationId="{330B7845-898A-4C14-9A4F-0BE8E18EA0B4}"/>
          </ac:picMkLst>
        </pc:picChg>
        <pc:picChg chg="mod">
          <ac:chgData name="Chris Testa-O Neill" userId="5bbc7867-2897-41b3-9195-1c81bf62a82b" providerId="ADAL" clId="{0FF1BD2E-3CA9-4E50-B982-5553B360DA17}" dt="2021-07-07T13:18:05.642" v="203"/>
          <ac:picMkLst>
            <pc:docMk/>
            <pc:sldMk cId="1483457782" sldId="3214"/>
            <ac:picMk id="8" creationId="{CAC73934-935E-41E4-8ACD-A69696DA45D2}"/>
          </ac:picMkLst>
        </pc:picChg>
        <pc:picChg chg="mod">
          <ac:chgData name="Chris Testa-O Neill" userId="5bbc7867-2897-41b3-9195-1c81bf62a82b" providerId="ADAL" clId="{0FF1BD2E-3CA9-4E50-B982-5553B360DA17}" dt="2021-07-07T13:18:05.642" v="203"/>
          <ac:picMkLst>
            <pc:docMk/>
            <pc:sldMk cId="1483457782" sldId="3214"/>
            <ac:picMk id="11" creationId="{E57D812B-9FC1-4C1B-AFF8-9C9FB381A97A}"/>
          </ac:picMkLst>
        </pc:picChg>
        <pc:picChg chg="mod">
          <ac:chgData name="Chris Testa-O Neill" userId="5bbc7867-2897-41b3-9195-1c81bf62a82b" providerId="ADAL" clId="{0FF1BD2E-3CA9-4E50-B982-5553B360DA17}" dt="2021-07-07T13:18:05.642" v="203"/>
          <ac:picMkLst>
            <pc:docMk/>
            <pc:sldMk cId="1483457782" sldId="3214"/>
            <ac:picMk id="14" creationId="{814E9F1A-0796-4ED4-9A54-40DC5C7D17D6}"/>
          </ac:picMkLst>
        </pc:picChg>
        <pc:picChg chg="mod">
          <ac:chgData name="Chris Testa-O Neill" userId="5bbc7867-2897-41b3-9195-1c81bf62a82b" providerId="ADAL" clId="{0FF1BD2E-3CA9-4E50-B982-5553B360DA17}" dt="2021-07-07T13:18:05.642" v="203"/>
          <ac:picMkLst>
            <pc:docMk/>
            <pc:sldMk cId="1483457782" sldId="3214"/>
            <ac:picMk id="23" creationId="{59FBF1B3-D5CF-460B-8EB3-CFE60D655D46}"/>
          </ac:picMkLst>
        </pc:picChg>
        <pc:picChg chg="add mod">
          <ac:chgData name="Chris Testa-O Neill" userId="5bbc7867-2897-41b3-9195-1c81bf62a82b" providerId="ADAL" clId="{0FF1BD2E-3CA9-4E50-B982-5553B360DA17}" dt="2021-07-07T13:18:10.814" v="204" actId="1076"/>
          <ac:picMkLst>
            <pc:docMk/>
            <pc:sldMk cId="1483457782" sldId="3214"/>
            <ac:picMk id="26" creationId="{1F848D8A-B15C-47E9-9F42-CC2A736D1BB2}"/>
          </ac:picMkLst>
        </pc:picChg>
        <pc:cxnChg chg="mod">
          <ac:chgData name="Chris Testa-O Neill" userId="5bbc7867-2897-41b3-9195-1c81bf62a82b" providerId="ADAL" clId="{0FF1BD2E-3CA9-4E50-B982-5553B360DA17}" dt="2021-07-07T13:18:10.814" v="204" actId="1076"/>
          <ac:cxnSpMkLst>
            <pc:docMk/>
            <pc:sldMk cId="1483457782" sldId="3214"/>
            <ac:cxnSpMk id="20" creationId="{91D54AE5-05F6-48EF-9487-C1EF8EE112DE}"/>
          </ac:cxnSpMkLst>
        </pc:cxnChg>
      </pc:sldChg>
      <pc:sldChg chg="addSp delSp modSp mod modAnim modNotesTx">
        <pc:chgData name="Chris Testa-O Neill" userId="5bbc7867-2897-41b3-9195-1c81bf62a82b" providerId="ADAL" clId="{0FF1BD2E-3CA9-4E50-B982-5553B360DA17}" dt="2021-07-08T14:36:40.969" v="2884"/>
        <pc:sldMkLst>
          <pc:docMk/>
          <pc:sldMk cId="1877112711" sldId="3214"/>
        </pc:sldMkLst>
        <pc:spChg chg="del">
          <ac:chgData name="Chris Testa-O Neill" userId="5bbc7867-2897-41b3-9195-1c81bf62a82b" providerId="ADAL" clId="{0FF1BD2E-3CA9-4E50-B982-5553B360DA17}" dt="2021-07-07T14:33:43.500" v="1237" actId="478"/>
          <ac:spMkLst>
            <pc:docMk/>
            <pc:sldMk cId="1877112711" sldId="3214"/>
            <ac:spMk id="3" creationId="{AB587D77-8B58-4DFB-A8D8-CFC0F068B08A}"/>
          </ac:spMkLst>
        </pc:spChg>
        <pc:spChg chg="del">
          <ac:chgData name="Chris Testa-O Neill" userId="5bbc7867-2897-41b3-9195-1c81bf62a82b" providerId="ADAL" clId="{0FF1BD2E-3CA9-4E50-B982-5553B360DA17}" dt="2021-07-07T14:33:43.500" v="1237" actId="478"/>
          <ac:spMkLst>
            <pc:docMk/>
            <pc:sldMk cId="1877112711" sldId="3214"/>
            <ac:spMk id="4" creationId="{5C054015-84F5-4A56-A220-4C38F41822E4}"/>
          </ac:spMkLst>
        </pc:spChg>
        <pc:spChg chg="del">
          <ac:chgData name="Chris Testa-O Neill" userId="5bbc7867-2897-41b3-9195-1c81bf62a82b" providerId="ADAL" clId="{0FF1BD2E-3CA9-4E50-B982-5553B360DA17}" dt="2021-07-07T14:33:43.500" v="1237" actId="478"/>
          <ac:spMkLst>
            <pc:docMk/>
            <pc:sldMk cId="1877112711" sldId="3214"/>
            <ac:spMk id="5" creationId="{5D368066-6F12-42DE-81AA-882A07B70D6E}"/>
          </ac:spMkLst>
        </pc:spChg>
        <pc:spChg chg="del">
          <ac:chgData name="Chris Testa-O Neill" userId="5bbc7867-2897-41b3-9195-1c81bf62a82b" providerId="ADAL" clId="{0FF1BD2E-3CA9-4E50-B982-5553B360DA17}" dt="2021-07-07T14:33:43.500" v="1237" actId="478"/>
          <ac:spMkLst>
            <pc:docMk/>
            <pc:sldMk cId="1877112711" sldId="3214"/>
            <ac:spMk id="7" creationId="{62CCB3E5-EA34-4AF6-99AE-3A1557940543}"/>
          </ac:spMkLst>
        </pc:spChg>
        <pc:spChg chg="del">
          <ac:chgData name="Chris Testa-O Neill" userId="5bbc7867-2897-41b3-9195-1c81bf62a82b" providerId="ADAL" clId="{0FF1BD2E-3CA9-4E50-B982-5553B360DA17}" dt="2021-07-07T14:33:43.500" v="1237" actId="478"/>
          <ac:spMkLst>
            <pc:docMk/>
            <pc:sldMk cId="1877112711" sldId="3214"/>
            <ac:spMk id="10" creationId="{8E063B60-7957-45D4-A79A-C487006F6B56}"/>
          </ac:spMkLst>
        </pc:spChg>
        <pc:spChg chg="mod">
          <ac:chgData name="Chris Testa-O Neill" userId="5bbc7867-2897-41b3-9195-1c81bf62a82b" providerId="ADAL" clId="{0FF1BD2E-3CA9-4E50-B982-5553B360DA17}" dt="2021-07-07T14:34:48.088" v="1350"/>
          <ac:spMkLst>
            <pc:docMk/>
            <pc:sldMk cId="1877112711" sldId="3214"/>
            <ac:spMk id="16" creationId="{E7CDD9DF-871E-48B5-9118-CDC27D83A020}"/>
          </ac:spMkLst>
        </pc:spChg>
        <pc:spChg chg="mod">
          <ac:chgData name="Chris Testa-O Neill" userId="5bbc7867-2897-41b3-9195-1c81bf62a82b" providerId="ADAL" clId="{0FF1BD2E-3CA9-4E50-B982-5553B360DA17}" dt="2021-07-07T14:34:48.088" v="1350"/>
          <ac:spMkLst>
            <pc:docMk/>
            <pc:sldMk cId="1877112711" sldId="3214"/>
            <ac:spMk id="17" creationId="{94FE2D17-5D49-4721-B4E5-CF411C5CE629}"/>
          </ac:spMkLst>
        </pc:spChg>
        <pc:spChg chg="del">
          <ac:chgData name="Chris Testa-O Neill" userId="5bbc7867-2897-41b3-9195-1c81bf62a82b" providerId="ADAL" clId="{0FF1BD2E-3CA9-4E50-B982-5553B360DA17}" dt="2021-07-07T14:33:43.500" v="1237" actId="478"/>
          <ac:spMkLst>
            <pc:docMk/>
            <pc:sldMk cId="1877112711" sldId="3214"/>
            <ac:spMk id="18" creationId="{0C43F9BB-3839-402F-AB45-5ACBEC55C998}"/>
          </ac:spMkLst>
        </pc:spChg>
        <pc:spChg chg="mod">
          <ac:chgData name="Chris Testa-O Neill" userId="5bbc7867-2897-41b3-9195-1c81bf62a82b" providerId="ADAL" clId="{0FF1BD2E-3CA9-4E50-B982-5553B360DA17}" dt="2021-07-07T14:34:48.088" v="1350"/>
          <ac:spMkLst>
            <pc:docMk/>
            <pc:sldMk cId="1877112711" sldId="3214"/>
            <ac:spMk id="19" creationId="{33BEF076-8A8C-49DE-B871-271304413F1C}"/>
          </ac:spMkLst>
        </pc:spChg>
        <pc:spChg chg="del">
          <ac:chgData name="Chris Testa-O Neill" userId="5bbc7867-2897-41b3-9195-1c81bf62a82b" providerId="ADAL" clId="{0FF1BD2E-3CA9-4E50-B982-5553B360DA17}" dt="2021-07-07T14:33:43.500" v="1237" actId="478"/>
          <ac:spMkLst>
            <pc:docMk/>
            <pc:sldMk cId="1877112711" sldId="3214"/>
            <ac:spMk id="20" creationId="{36993D14-9FC8-49F8-ABEE-B20B3B1CD1C0}"/>
          </ac:spMkLst>
        </pc:spChg>
        <pc:spChg chg="mod">
          <ac:chgData name="Chris Testa-O Neill" userId="5bbc7867-2897-41b3-9195-1c81bf62a82b" providerId="ADAL" clId="{0FF1BD2E-3CA9-4E50-B982-5553B360DA17}" dt="2021-07-07T14:34:48.088" v="1350"/>
          <ac:spMkLst>
            <pc:docMk/>
            <pc:sldMk cId="1877112711" sldId="3214"/>
            <ac:spMk id="21" creationId="{8E663F3C-6FE5-4AF1-87A6-44C843E34E07}"/>
          </ac:spMkLst>
        </pc:spChg>
        <pc:spChg chg="mod">
          <ac:chgData name="Chris Testa-O Neill" userId="5bbc7867-2897-41b3-9195-1c81bf62a82b" providerId="ADAL" clId="{0FF1BD2E-3CA9-4E50-B982-5553B360DA17}" dt="2021-07-07T14:34:48.088" v="1350"/>
          <ac:spMkLst>
            <pc:docMk/>
            <pc:sldMk cId="1877112711" sldId="3214"/>
            <ac:spMk id="22" creationId="{133B91DC-AD0C-4E59-BB5C-01C5B2EF9AC7}"/>
          </ac:spMkLst>
        </pc:spChg>
        <pc:spChg chg="mod">
          <ac:chgData name="Chris Testa-O Neill" userId="5bbc7867-2897-41b3-9195-1c81bf62a82b" providerId="ADAL" clId="{0FF1BD2E-3CA9-4E50-B982-5553B360DA17}" dt="2021-07-07T14:34:48.088" v="1350"/>
          <ac:spMkLst>
            <pc:docMk/>
            <pc:sldMk cId="1877112711" sldId="3214"/>
            <ac:spMk id="23" creationId="{848D9B9C-8721-4B0C-B1B9-400B28446CD2}"/>
          </ac:spMkLst>
        </pc:spChg>
        <pc:spChg chg="del">
          <ac:chgData name="Chris Testa-O Neill" userId="5bbc7867-2897-41b3-9195-1c81bf62a82b" providerId="ADAL" clId="{0FF1BD2E-3CA9-4E50-B982-5553B360DA17}" dt="2021-07-07T14:33:43.500" v="1237" actId="478"/>
          <ac:spMkLst>
            <pc:docMk/>
            <pc:sldMk cId="1877112711" sldId="3214"/>
            <ac:spMk id="24" creationId="{5E8484D1-286F-4F4D-8B25-749DA010F1F7}"/>
          </ac:spMkLst>
        </pc:spChg>
        <pc:spChg chg="mod">
          <ac:chgData name="Chris Testa-O Neill" userId="5bbc7867-2897-41b3-9195-1c81bf62a82b" providerId="ADAL" clId="{0FF1BD2E-3CA9-4E50-B982-5553B360DA17}" dt="2021-07-07T14:34:48.088" v="1350"/>
          <ac:spMkLst>
            <pc:docMk/>
            <pc:sldMk cId="1877112711" sldId="3214"/>
            <ac:spMk id="25" creationId="{F980A8FA-3A37-435C-A0A2-B786F6690C75}"/>
          </ac:spMkLst>
        </pc:spChg>
        <pc:spChg chg="del">
          <ac:chgData name="Chris Testa-O Neill" userId="5bbc7867-2897-41b3-9195-1c81bf62a82b" providerId="ADAL" clId="{0FF1BD2E-3CA9-4E50-B982-5553B360DA17}" dt="2021-07-07T14:33:43.500" v="1237" actId="478"/>
          <ac:spMkLst>
            <pc:docMk/>
            <pc:sldMk cId="1877112711" sldId="3214"/>
            <ac:spMk id="26" creationId="{77F611D8-239F-4AE1-A95A-9DDF60EA2CC0}"/>
          </ac:spMkLst>
        </pc:spChg>
        <pc:spChg chg="mod">
          <ac:chgData name="Chris Testa-O Neill" userId="5bbc7867-2897-41b3-9195-1c81bf62a82b" providerId="ADAL" clId="{0FF1BD2E-3CA9-4E50-B982-5553B360DA17}" dt="2021-07-07T14:34:48.088" v="1350"/>
          <ac:spMkLst>
            <pc:docMk/>
            <pc:sldMk cId="1877112711" sldId="3214"/>
            <ac:spMk id="27" creationId="{162A3BDC-D778-47D3-88DF-B77904774786}"/>
          </ac:spMkLst>
        </pc:spChg>
        <pc:spChg chg="del">
          <ac:chgData name="Chris Testa-O Neill" userId="5bbc7867-2897-41b3-9195-1c81bf62a82b" providerId="ADAL" clId="{0FF1BD2E-3CA9-4E50-B982-5553B360DA17}" dt="2021-07-07T14:33:43.500" v="1237" actId="478"/>
          <ac:spMkLst>
            <pc:docMk/>
            <pc:sldMk cId="1877112711" sldId="3214"/>
            <ac:spMk id="28" creationId="{04B8CCB7-1F04-4FF6-A19F-A3C6151E76CB}"/>
          </ac:spMkLst>
        </pc:spChg>
        <pc:spChg chg="mod">
          <ac:chgData name="Chris Testa-O Neill" userId="5bbc7867-2897-41b3-9195-1c81bf62a82b" providerId="ADAL" clId="{0FF1BD2E-3CA9-4E50-B982-5553B360DA17}" dt="2021-07-07T14:34:48.088" v="1350"/>
          <ac:spMkLst>
            <pc:docMk/>
            <pc:sldMk cId="1877112711" sldId="3214"/>
            <ac:spMk id="29" creationId="{1EB7D139-79B9-4C9B-B0BA-1F496CE79B39}"/>
          </ac:spMkLst>
        </pc:spChg>
        <pc:spChg chg="del">
          <ac:chgData name="Chris Testa-O Neill" userId="5bbc7867-2897-41b3-9195-1c81bf62a82b" providerId="ADAL" clId="{0FF1BD2E-3CA9-4E50-B982-5553B360DA17}" dt="2021-07-07T14:33:43.500" v="1237" actId="478"/>
          <ac:spMkLst>
            <pc:docMk/>
            <pc:sldMk cId="1877112711" sldId="3214"/>
            <ac:spMk id="30" creationId="{4872549F-03C5-412E-865D-BF09E331A34E}"/>
          </ac:spMkLst>
        </pc:spChg>
        <pc:spChg chg="mod">
          <ac:chgData name="Chris Testa-O Neill" userId="5bbc7867-2897-41b3-9195-1c81bf62a82b" providerId="ADAL" clId="{0FF1BD2E-3CA9-4E50-B982-5553B360DA17}" dt="2021-07-07T14:34:48.088" v="1350"/>
          <ac:spMkLst>
            <pc:docMk/>
            <pc:sldMk cId="1877112711" sldId="3214"/>
            <ac:spMk id="31" creationId="{F9240E81-D2C0-4EBC-A69A-FD75EF62E300}"/>
          </ac:spMkLst>
        </pc:spChg>
        <pc:spChg chg="del">
          <ac:chgData name="Chris Testa-O Neill" userId="5bbc7867-2897-41b3-9195-1c81bf62a82b" providerId="ADAL" clId="{0FF1BD2E-3CA9-4E50-B982-5553B360DA17}" dt="2021-07-07T14:33:43.500" v="1237" actId="478"/>
          <ac:spMkLst>
            <pc:docMk/>
            <pc:sldMk cId="1877112711" sldId="3214"/>
            <ac:spMk id="32" creationId="{3E47B0C9-227F-4A20-A199-C0587C2B19A9}"/>
          </ac:spMkLst>
        </pc:spChg>
        <pc:spChg chg="mod">
          <ac:chgData name="Chris Testa-O Neill" userId="5bbc7867-2897-41b3-9195-1c81bf62a82b" providerId="ADAL" clId="{0FF1BD2E-3CA9-4E50-B982-5553B360DA17}" dt="2021-07-07T14:34:48.088" v="1350"/>
          <ac:spMkLst>
            <pc:docMk/>
            <pc:sldMk cId="1877112711" sldId="3214"/>
            <ac:spMk id="33" creationId="{F8DF5A36-A49F-467F-915E-16383BF5827D}"/>
          </ac:spMkLst>
        </pc:spChg>
        <pc:spChg chg="mod">
          <ac:chgData name="Chris Testa-O Neill" userId="5bbc7867-2897-41b3-9195-1c81bf62a82b" providerId="ADAL" clId="{0FF1BD2E-3CA9-4E50-B982-5553B360DA17}" dt="2021-07-07T14:34:48.088" v="1350"/>
          <ac:spMkLst>
            <pc:docMk/>
            <pc:sldMk cId="1877112711" sldId="3214"/>
            <ac:spMk id="34" creationId="{6F709987-5FE5-4DB4-895F-5AA1BFEA7469}"/>
          </ac:spMkLst>
        </pc:spChg>
        <pc:spChg chg="mod">
          <ac:chgData name="Chris Testa-O Neill" userId="5bbc7867-2897-41b3-9195-1c81bf62a82b" providerId="ADAL" clId="{0FF1BD2E-3CA9-4E50-B982-5553B360DA17}" dt="2021-07-07T14:34:48.088" v="1350"/>
          <ac:spMkLst>
            <pc:docMk/>
            <pc:sldMk cId="1877112711" sldId="3214"/>
            <ac:spMk id="35" creationId="{66D47B0C-DC93-483B-9F96-32A2F4474DC6}"/>
          </ac:spMkLst>
        </pc:spChg>
        <pc:spChg chg="mod">
          <ac:chgData name="Chris Testa-O Neill" userId="5bbc7867-2897-41b3-9195-1c81bf62a82b" providerId="ADAL" clId="{0FF1BD2E-3CA9-4E50-B982-5553B360DA17}" dt="2021-07-07T14:34:48.088" v="1350"/>
          <ac:spMkLst>
            <pc:docMk/>
            <pc:sldMk cId="1877112711" sldId="3214"/>
            <ac:spMk id="36" creationId="{B3A95C56-E046-4782-92F5-9041CE7DAE46}"/>
          </ac:spMkLst>
        </pc:spChg>
        <pc:spChg chg="mod">
          <ac:chgData name="Chris Testa-O Neill" userId="5bbc7867-2897-41b3-9195-1c81bf62a82b" providerId="ADAL" clId="{0FF1BD2E-3CA9-4E50-B982-5553B360DA17}" dt="2021-07-07T14:34:48.088" v="1350"/>
          <ac:spMkLst>
            <pc:docMk/>
            <pc:sldMk cId="1877112711" sldId="3214"/>
            <ac:spMk id="37" creationId="{4E52236C-E84D-4F7E-954A-0EC06E8EA43E}"/>
          </ac:spMkLst>
        </pc:spChg>
        <pc:spChg chg="mod">
          <ac:chgData name="Chris Testa-O Neill" userId="5bbc7867-2897-41b3-9195-1c81bf62a82b" providerId="ADAL" clId="{0FF1BD2E-3CA9-4E50-B982-5553B360DA17}" dt="2021-07-07T14:34:48.088" v="1350"/>
          <ac:spMkLst>
            <pc:docMk/>
            <pc:sldMk cId="1877112711" sldId="3214"/>
            <ac:spMk id="38" creationId="{0A3FAF56-AAB5-4B25-A2E6-879595B6CA67}"/>
          </ac:spMkLst>
        </pc:spChg>
        <pc:spChg chg="mod">
          <ac:chgData name="Chris Testa-O Neill" userId="5bbc7867-2897-41b3-9195-1c81bf62a82b" providerId="ADAL" clId="{0FF1BD2E-3CA9-4E50-B982-5553B360DA17}" dt="2021-07-07T14:33:38.076" v="1236" actId="20577"/>
          <ac:spMkLst>
            <pc:docMk/>
            <pc:sldMk cId="1877112711" sldId="3214"/>
            <ac:spMk id="39" creationId="{00000000-0000-0000-0000-000000000000}"/>
          </ac:spMkLst>
        </pc:spChg>
        <pc:spChg chg="mod">
          <ac:chgData name="Chris Testa-O Neill" userId="5bbc7867-2897-41b3-9195-1c81bf62a82b" providerId="ADAL" clId="{0FF1BD2E-3CA9-4E50-B982-5553B360DA17}" dt="2021-07-07T14:34:48.088" v="1350"/>
          <ac:spMkLst>
            <pc:docMk/>
            <pc:sldMk cId="1877112711" sldId="3214"/>
            <ac:spMk id="40" creationId="{395EFDEA-7782-4B8B-AF2F-C2A945DFDA4A}"/>
          </ac:spMkLst>
        </pc:spChg>
        <pc:spChg chg="mod">
          <ac:chgData name="Chris Testa-O Neill" userId="5bbc7867-2897-41b3-9195-1c81bf62a82b" providerId="ADAL" clId="{0FF1BD2E-3CA9-4E50-B982-5553B360DA17}" dt="2021-07-07T14:34:48.088" v="1350"/>
          <ac:spMkLst>
            <pc:docMk/>
            <pc:sldMk cId="1877112711" sldId="3214"/>
            <ac:spMk id="41" creationId="{474C2C68-49D7-4DB1-A93F-1234F419BB32}"/>
          </ac:spMkLst>
        </pc:spChg>
        <pc:spChg chg="mod">
          <ac:chgData name="Chris Testa-O Neill" userId="5bbc7867-2897-41b3-9195-1c81bf62a82b" providerId="ADAL" clId="{0FF1BD2E-3CA9-4E50-B982-5553B360DA17}" dt="2021-07-07T14:34:48.088" v="1350"/>
          <ac:spMkLst>
            <pc:docMk/>
            <pc:sldMk cId="1877112711" sldId="3214"/>
            <ac:spMk id="48" creationId="{A5D85756-F928-496B-8F9F-BF4E863D4F9B}"/>
          </ac:spMkLst>
        </pc:spChg>
        <pc:spChg chg="mod">
          <ac:chgData name="Chris Testa-O Neill" userId="5bbc7867-2897-41b3-9195-1c81bf62a82b" providerId="ADAL" clId="{0FF1BD2E-3CA9-4E50-B982-5553B360DA17}" dt="2021-07-07T14:34:48.088" v="1350"/>
          <ac:spMkLst>
            <pc:docMk/>
            <pc:sldMk cId="1877112711" sldId="3214"/>
            <ac:spMk id="49" creationId="{743ECCFA-B3D9-49EA-AB02-B74C39DD447A}"/>
          </ac:spMkLst>
        </pc:spChg>
        <pc:spChg chg="add mod">
          <ac:chgData name="Chris Testa-O Neill" userId="5bbc7867-2897-41b3-9195-1c81bf62a82b" providerId="ADAL" clId="{0FF1BD2E-3CA9-4E50-B982-5553B360DA17}" dt="2021-07-08T14:29:35.105" v="2737" actId="962"/>
          <ac:spMkLst>
            <pc:docMk/>
            <pc:sldMk cId="1877112711" sldId="3214"/>
            <ac:spMk id="50" creationId="{B7811287-B47C-4A90-8D69-21BDFF59A5DD}"/>
          </ac:spMkLst>
        </pc:spChg>
        <pc:spChg chg="add mod">
          <ac:chgData name="Chris Testa-O Neill" userId="5bbc7867-2897-41b3-9195-1c81bf62a82b" providerId="ADAL" clId="{0FF1BD2E-3CA9-4E50-B982-5553B360DA17}" dt="2021-07-08T14:29:57.741" v="2744" actId="962"/>
          <ac:spMkLst>
            <pc:docMk/>
            <pc:sldMk cId="1877112711" sldId="3214"/>
            <ac:spMk id="57" creationId="{2B19504A-3C5E-4729-BC63-8F1B9C81AA84}"/>
          </ac:spMkLst>
        </pc:spChg>
        <pc:spChg chg="add mod">
          <ac:chgData name="Chris Testa-O Neill" userId="5bbc7867-2897-41b3-9195-1c81bf62a82b" providerId="ADAL" clId="{0FF1BD2E-3CA9-4E50-B982-5553B360DA17}" dt="2021-07-08T14:30:03.528" v="2745" actId="962"/>
          <ac:spMkLst>
            <pc:docMk/>
            <pc:sldMk cId="1877112711" sldId="3214"/>
            <ac:spMk id="58" creationId="{DCD14A17-4788-48D4-A4CE-3F17E1BB52D9}"/>
          </ac:spMkLst>
        </pc:spChg>
        <pc:spChg chg="add mod">
          <ac:chgData name="Chris Testa-O Neill" userId="5bbc7867-2897-41b3-9195-1c81bf62a82b" providerId="ADAL" clId="{0FF1BD2E-3CA9-4E50-B982-5553B360DA17}" dt="2021-07-08T14:30:07.629" v="2746" actId="962"/>
          <ac:spMkLst>
            <pc:docMk/>
            <pc:sldMk cId="1877112711" sldId="3214"/>
            <ac:spMk id="59" creationId="{4049D83C-1014-4FE0-B51A-1E32F18121B5}"/>
          </ac:spMkLst>
        </pc:spChg>
        <pc:spChg chg="add mod">
          <ac:chgData name="Chris Testa-O Neill" userId="5bbc7867-2897-41b3-9195-1c81bf62a82b" providerId="ADAL" clId="{0FF1BD2E-3CA9-4E50-B982-5553B360DA17}" dt="2021-07-08T14:30:16.034" v="2747" actId="962"/>
          <ac:spMkLst>
            <pc:docMk/>
            <pc:sldMk cId="1877112711" sldId="3214"/>
            <ac:spMk id="60" creationId="{B0529A02-CC28-45F5-9254-CCB6181A315E}"/>
          </ac:spMkLst>
        </pc:spChg>
        <pc:spChg chg="add mod">
          <ac:chgData name="Chris Testa-O Neill" userId="5bbc7867-2897-41b3-9195-1c81bf62a82b" providerId="ADAL" clId="{0FF1BD2E-3CA9-4E50-B982-5553B360DA17}" dt="2021-07-08T14:30:18.763" v="2748" actId="962"/>
          <ac:spMkLst>
            <pc:docMk/>
            <pc:sldMk cId="1877112711" sldId="3214"/>
            <ac:spMk id="61" creationId="{A6100594-10F0-4912-B8F1-FC884B427C6A}"/>
          </ac:spMkLst>
        </pc:spChg>
        <pc:spChg chg="add mod">
          <ac:chgData name="Chris Testa-O Neill" userId="5bbc7867-2897-41b3-9195-1c81bf62a82b" providerId="ADAL" clId="{0FF1BD2E-3CA9-4E50-B982-5553B360DA17}" dt="2021-07-08T14:30:21.234" v="2749" actId="962"/>
          <ac:spMkLst>
            <pc:docMk/>
            <pc:sldMk cId="1877112711" sldId="3214"/>
            <ac:spMk id="62" creationId="{D557BCCA-3695-4875-B8D7-F5B793724190}"/>
          </ac:spMkLst>
        </pc:spChg>
        <pc:spChg chg="add mod">
          <ac:chgData name="Chris Testa-O Neill" userId="5bbc7867-2897-41b3-9195-1c81bf62a82b" providerId="ADAL" clId="{0FF1BD2E-3CA9-4E50-B982-5553B360DA17}" dt="2021-07-08T14:30:28.555" v="2750" actId="962"/>
          <ac:spMkLst>
            <pc:docMk/>
            <pc:sldMk cId="1877112711" sldId="3214"/>
            <ac:spMk id="63" creationId="{4C325BBB-25C1-4628-B073-19FC61531583}"/>
          </ac:spMkLst>
        </pc:spChg>
        <pc:grpChg chg="add mod">
          <ac:chgData name="Chris Testa-O Neill" userId="5bbc7867-2897-41b3-9195-1c81bf62a82b" providerId="ADAL" clId="{0FF1BD2E-3CA9-4E50-B982-5553B360DA17}" dt="2021-07-08T14:29:26.580" v="2736" actId="962"/>
          <ac:grpSpMkLst>
            <pc:docMk/>
            <pc:sldMk cId="1877112711" sldId="3214"/>
            <ac:grpSpMk id="15" creationId="{307EFEFA-1D9A-4CF2-A010-10B0E9CBEB7B}"/>
          </ac:grpSpMkLst>
        </pc:grpChg>
        <pc:grpChg chg="add mod ord">
          <ac:chgData name="Chris Testa-O Neill" userId="5bbc7867-2897-41b3-9195-1c81bf62a82b" providerId="ADAL" clId="{0FF1BD2E-3CA9-4E50-B982-5553B360DA17}" dt="2021-07-08T14:36:40.969" v="2884"/>
          <ac:grpSpMkLst>
            <pc:docMk/>
            <pc:sldMk cId="1877112711" sldId="3214"/>
            <ac:grpSpMk id="42" creationId="{245B7D23-CFA0-4ECA-BE40-67E5F409CA29}"/>
          </ac:grpSpMkLst>
        </pc:grpChg>
        <pc:grpChg chg="mod">
          <ac:chgData name="Chris Testa-O Neill" userId="5bbc7867-2897-41b3-9195-1c81bf62a82b" providerId="ADAL" clId="{0FF1BD2E-3CA9-4E50-B982-5553B360DA17}" dt="2021-07-07T14:34:48.088" v="1350"/>
          <ac:grpSpMkLst>
            <pc:docMk/>
            <pc:sldMk cId="1877112711" sldId="3214"/>
            <ac:grpSpMk id="43" creationId="{671C1842-C44E-47CA-B82A-6262E2DB3C5C}"/>
          </ac:grpSpMkLst>
        </pc:grpChg>
        <pc:picChg chg="mod">
          <ac:chgData name="Chris Testa-O Neill" userId="5bbc7867-2897-41b3-9195-1c81bf62a82b" providerId="ADAL" clId="{0FF1BD2E-3CA9-4E50-B982-5553B360DA17}" dt="2021-07-07T14:34:48.088" v="1350"/>
          <ac:picMkLst>
            <pc:docMk/>
            <pc:sldMk cId="1877112711" sldId="3214"/>
            <ac:picMk id="44" creationId="{7DCA6339-A10A-4713-99DF-64CFAF6F9E5F}"/>
          </ac:picMkLst>
        </pc:picChg>
        <pc:picChg chg="mod">
          <ac:chgData name="Chris Testa-O Neill" userId="5bbc7867-2897-41b3-9195-1c81bf62a82b" providerId="ADAL" clId="{0FF1BD2E-3CA9-4E50-B982-5553B360DA17}" dt="2021-07-07T14:34:48.088" v="1350"/>
          <ac:picMkLst>
            <pc:docMk/>
            <pc:sldMk cId="1877112711" sldId="3214"/>
            <ac:picMk id="45" creationId="{0DE2F0F1-6812-4820-BA13-58E78124DA94}"/>
          </ac:picMkLst>
        </pc:picChg>
        <pc:picChg chg="mod">
          <ac:chgData name="Chris Testa-O Neill" userId="5bbc7867-2897-41b3-9195-1c81bf62a82b" providerId="ADAL" clId="{0FF1BD2E-3CA9-4E50-B982-5553B360DA17}" dt="2021-07-07T14:34:48.088" v="1350"/>
          <ac:picMkLst>
            <pc:docMk/>
            <pc:sldMk cId="1877112711" sldId="3214"/>
            <ac:picMk id="46" creationId="{9C729D4B-9D59-4A91-A1F8-E07D47BEA284}"/>
          </ac:picMkLst>
        </pc:picChg>
        <pc:picChg chg="mod">
          <ac:chgData name="Chris Testa-O Neill" userId="5bbc7867-2897-41b3-9195-1c81bf62a82b" providerId="ADAL" clId="{0FF1BD2E-3CA9-4E50-B982-5553B360DA17}" dt="2021-07-07T14:34:48.088" v="1350"/>
          <ac:picMkLst>
            <pc:docMk/>
            <pc:sldMk cId="1877112711" sldId="3214"/>
            <ac:picMk id="47" creationId="{B6A4C68A-A4B6-441E-9A59-8C7FA2F06219}"/>
          </ac:picMkLst>
        </pc:picChg>
        <pc:cxnChg chg="add mod">
          <ac:chgData name="Chris Testa-O Neill" userId="5bbc7867-2897-41b3-9195-1c81bf62a82b" providerId="ADAL" clId="{0FF1BD2E-3CA9-4E50-B982-5553B360DA17}" dt="2021-07-08T14:29:38.589" v="2738" actId="962"/>
          <ac:cxnSpMkLst>
            <pc:docMk/>
            <pc:sldMk cId="1877112711" sldId="3214"/>
            <ac:cxnSpMk id="51" creationId="{F135DB61-10EB-411F-9232-E26BCE422DBF}"/>
          </ac:cxnSpMkLst>
        </pc:cxnChg>
        <pc:cxnChg chg="add mod">
          <ac:chgData name="Chris Testa-O Neill" userId="5bbc7867-2897-41b3-9195-1c81bf62a82b" providerId="ADAL" clId="{0FF1BD2E-3CA9-4E50-B982-5553B360DA17}" dt="2021-07-08T14:29:42.041" v="2739" actId="962"/>
          <ac:cxnSpMkLst>
            <pc:docMk/>
            <pc:sldMk cId="1877112711" sldId="3214"/>
            <ac:cxnSpMk id="52" creationId="{6F5E8A7A-5CE9-459B-B69D-55E240C7A3D0}"/>
          </ac:cxnSpMkLst>
        </pc:cxnChg>
        <pc:cxnChg chg="add mod">
          <ac:chgData name="Chris Testa-O Neill" userId="5bbc7867-2897-41b3-9195-1c81bf62a82b" providerId="ADAL" clId="{0FF1BD2E-3CA9-4E50-B982-5553B360DA17}" dt="2021-07-08T14:29:44.283" v="2740" actId="962"/>
          <ac:cxnSpMkLst>
            <pc:docMk/>
            <pc:sldMk cId="1877112711" sldId="3214"/>
            <ac:cxnSpMk id="53" creationId="{96BAEC94-43B4-4CC3-834E-6D5C1A616F06}"/>
          </ac:cxnSpMkLst>
        </pc:cxnChg>
        <pc:cxnChg chg="add mod">
          <ac:chgData name="Chris Testa-O Neill" userId="5bbc7867-2897-41b3-9195-1c81bf62a82b" providerId="ADAL" clId="{0FF1BD2E-3CA9-4E50-B982-5553B360DA17}" dt="2021-07-08T14:29:46.474" v="2741" actId="962"/>
          <ac:cxnSpMkLst>
            <pc:docMk/>
            <pc:sldMk cId="1877112711" sldId="3214"/>
            <ac:cxnSpMk id="54" creationId="{5AAAD9AF-5369-4FFC-9806-8DFBE167D394}"/>
          </ac:cxnSpMkLst>
        </pc:cxnChg>
        <pc:cxnChg chg="add mod">
          <ac:chgData name="Chris Testa-O Neill" userId="5bbc7867-2897-41b3-9195-1c81bf62a82b" providerId="ADAL" clId="{0FF1BD2E-3CA9-4E50-B982-5553B360DA17}" dt="2021-07-08T14:29:49.974" v="2742" actId="962"/>
          <ac:cxnSpMkLst>
            <pc:docMk/>
            <pc:sldMk cId="1877112711" sldId="3214"/>
            <ac:cxnSpMk id="55" creationId="{6C33C203-ADF7-41A2-9D32-47C3E0C8CE26}"/>
          </ac:cxnSpMkLst>
        </pc:cxnChg>
        <pc:cxnChg chg="add mod">
          <ac:chgData name="Chris Testa-O Neill" userId="5bbc7867-2897-41b3-9195-1c81bf62a82b" providerId="ADAL" clId="{0FF1BD2E-3CA9-4E50-B982-5553B360DA17}" dt="2021-07-08T14:29:53.798" v="2743" actId="962"/>
          <ac:cxnSpMkLst>
            <pc:docMk/>
            <pc:sldMk cId="1877112711" sldId="3214"/>
            <ac:cxnSpMk id="56" creationId="{44BEE348-DD7A-4CB0-A467-DE8C2332C207}"/>
          </ac:cxnSpMkLst>
        </pc:cxnChg>
        <pc:cxnChg chg="add mod">
          <ac:chgData name="Chris Testa-O Neill" userId="5bbc7867-2897-41b3-9195-1c81bf62a82b" providerId="ADAL" clId="{0FF1BD2E-3CA9-4E50-B982-5553B360DA17}" dt="2021-07-08T14:30:32.593" v="2751" actId="962"/>
          <ac:cxnSpMkLst>
            <pc:docMk/>
            <pc:sldMk cId="1877112711" sldId="3214"/>
            <ac:cxnSpMk id="64" creationId="{B26EFDE0-0A42-486D-A59B-5B4882F4BE6E}"/>
          </ac:cxnSpMkLst>
        </pc:cxnChg>
        <pc:cxnChg chg="add mod">
          <ac:chgData name="Chris Testa-O Neill" userId="5bbc7867-2897-41b3-9195-1c81bf62a82b" providerId="ADAL" clId="{0FF1BD2E-3CA9-4E50-B982-5553B360DA17}" dt="2021-07-08T14:30:35.284" v="2752" actId="962"/>
          <ac:cxnSpMkLst>
            <pc:docMk/>
            <pc:sldMk cId="1877112711" sldId="3214"/>
            <ac:cxnSpMk id="65" creationId="{A27CAD3B-6346-457C-A698-90940572ED53}"/>
          </ac:cxnSpMkLst>
        </pc:cxnChg>
        <pc:cxnChg chg="add mod">
          <ac:chgData name="Chris Testa-O Neill" userId="5bbc7867-2897-41b3-9195-1c81bf62a82b" providerId="ADAL" clId="{0FF1BD2E-3CA9-4E50-B982-5553B360DA17}" dt="2021-07-08T14:31:56.385" v="2753" actId="962"/>
          <ac:cxnSpMkLst>
            <pc:docMk/>
            <pc:sldMk cId="1877112711" sldId="3214"/>
            <ac:cxnSpMk id="66" creationId="{E285950D-1333-4E04-A3E2-6E16C226F7B6}"/>
          </ac:cxnSpMkLst>
        </pc:cxnChg>
        <pc:cxnChg chg="add mod">
          <ac:chgData name="Chris Testa-O Neill" userId="5bbc7867-2897-41b3-9195-1c81bf62a82b" providerId="ADAL" clId="{0FF1BD2E-3CA9-4E50-B982-5553B360DA17}" dt="2021-07-08T14:32:33.242" v="2754" actId="962"/>
          <ac:cxnSpMkLst>
            <pc:docMk/>
            <pc:sldMk cId="1877112711" sldId="3214"/>
            <ac:cxnSpMk id="67" creationId="{07D3933F-A331-49DD-BEDB-1AFC5A367439}"/>
          </ac:cxnSpMkLst>
        </pc:cxnChg>
        <pc:cxnChg chg="add mod">
          <ac:chgData name="Chris Testa-O Neill" userId="5bbc7867-2897-41b3-9195-1c81bf62a82b" providerId="ADAL" clId="{0FF1BD2E-3CA9-4E50-B982-5553B360DA17}" dt="2021-07-08T14:32:36.278" v="2755" actId="962"/>
          <ac:cxnSpMkLst>
            <pc:docMk/>
            <pc:sldMk cId="1877112711" sldId="3214"/>
            <ac:cxnSpMk id="68" creationId="{0B3616AA-F619-446B-88E7-EB883001C170}"/>
          </ac:cxnSpMkLst>
        </pc:cxnChg>
        <pc:cxnChg chg="add mod">
          <ac:chgData name="Chris Testa-O Neill" userId="5bbc7867-2897-41b3-9195-1c81bf62a82b" providerId="ADAL" clId="{0FF1BD2E-3CA9-4E50-B982-5553B360DA17}" dt="2021-07-08T14:32:38.729" v="2756" actId="962"/>
          <ac:cxnSpMkLst>
            <pc:docMk/>
            <pc:sldMk cId="1877112711" sldId="3214"/>
            <ac:cxnSpMk id="69" creationId="{D6E4678E-4A45-4972-8949-9BC37C1F847B}"/>
          </ac:cxnSpMkLst>
        </pc:cxnChg>
      </pc:sldChg>
      <pc:sldChg chg="addSp delSp modSp add mod delAnim modAnim modNotesTx">
        <pc:chgData name="Chris Testa-O Neill" userId="5bbc7867-2897-41b3-9195-1c81bf62a82b" providerId="ADAL" clId="{0FF1BD2E-3CA9-4E50-B982-5553B360DA17}" dt="2021-07-08T14:41:04.008" v="3303" actId="962"/>
        <pc:sldMkLst>
          <pc:docMk/>
          <pc:sldMk cId="599972439" sldId="3215"/>
        </pc:sldMkLst>
        <pc:spChg chg="mod">
          <ac:chgData name="Chris Testa-O Neill" userId="5bbc7867-2897-41b3-9195-1c81bf62a82b" providerId="ADAL" clId="{0FF1BD2E-3CA9-4E50-B982-5553B360DA17}" dt="2021-07-08T14:19:54.963" v="2484"/>
          <ac:spMkLst>
            <pc:docMk/>
            <pc:sldMk cId="599972439" sldId="3215"/>
            <ac:spMk id="5" creationId="{F409B49E-7FBC-4785-9BE1-9AFEE42B607A}"/>
          </ac:spMkLst>
        </pc:spChg>
        <pc:spChg chg="mod">
          <ac:chgData name="Chris Testa-O Neill" userId="5bbc7867-2897-41b3-9195-1c81bf62a82b" providerId="ADAL" clId="{0FF1BD2E-3CA9-4E50-B982-5553B360DA17}" dt="2021-07-08T14:19:54.963" v="2484"/>
          <ac:spMkLst>
            <pc:docMk/>
            <pc:sldMk cId="599972439" sldId="3215"/>
            <ac:spMk id="7" creationId="{EC3E8C18-3F54-4950-924A-C3E4236FDB32}"/>
          </ac:spMkLst>
        </pc:spChg>
        <pc:spChg chg="mod">
          <ac:chgData name="Chris Testa-O Neill" userId="5bbc7867-2897-41b3-9195-1c81bf62a82b" providerId="ADAL" clId="{0FF1BD2E-3CA9-4E50-B982-5553B360DA17}" dt="2021-07-08T14:19:54.963" v="2484"/>
          <ac:spMkLst>
            <pc:docMk/>
            <pc:sldMk cId="599972439" sldId="3215"/>
            <ac:spMk id="9" creationId="{557C6BD7-A4D3-464F-8E54-C63F8CDC16D1}"/>
          </ac:spMkLst>
        </pc:spChg>
        <pc:spChg chg="mod">
          <ac:chgData name="Chris Testa-O Neill" userId="5bbc7867-2897-41b3-9195-1c81bf62a82b" providerId="ADAL" clId="{0FF1BD2E-3CA9-4E50-B982-5553B360DA17}" dt="2021-07-08T14:19:54.963" v="2484"/>
          <ac:spMkLst>
            <pc:docMk/>
            <pc:sldMk cId="599972439" sldId="3215"/>
            <ac:spMk id="10" creationId="{39A3117B-39FB-4919-8DE5-B8DC670769B8}"/>
          </ac:spMkLst>
        </pc:spChg>
        <pc:spChg chg="add mod">
          <ac:chgData name="Chris Testa-O Neill" userId="5bbc7867-2897-41b3-9195-1c81bf62a82b" providerId="ADAL" clId="{0FF1BD2E-3CA9-4E50-B982-5553B360DA17}" dt="2021-07-08T14:19:54.963" v="2484"/>
          <ac:spMkLst>
            <pc:docMk/>
            <pc:sldMk cId="599972439" sldId="3215"/>
            <ac:spMk id="13" creationId="{B39FCE9C-F670-42C3-9E1F-295B8A47D5DB}"/>
          </ac:spMkLst>
        </pc:spChg>
        <pc:spChg chg="add mod">
          <ac:chgData name="Chris Testa-O Neill" userId="5bbc7867-2897-41b3-9195-1c81bf62a82b" providerId="ADAL" clId="{0FF1BD2E-3CA9-4E50-B982-5553B360DA17}" dt="2021-07-08T14:19:54.963" v="2484"/>
          <ac:spMkLst>
            <pc:docMk/>
            <pc:sldMk cId="599972439" sldId="3215"/>
            <ac:spMk id="14" creationId="{535C5547-36D7-42E8-BBA9-6BBD42F2B075}"/>
          </ac:spMkLst>
        </pc:spChg>
        <pc:spChg chg="mod">
          <ac:chgData name="Chris Testa-O Neill" userId="5bbc7867-2897-41b3-9195-1c81bf62a82b" providerId="ADAL" clId="{0FF1BD2E-3CA9-4E50-B982-5553B360DA17}" dt="2021-07-08T14:19:54.963" v="2484"/>
          <ac:spMkLst>
            <pc:docMk/>
            <pc:sldMk cId="599972439" sldId="3215"/>
            <ac:spMk id="18" creationId="{9B73D1EA-A43A-462E-9BB6-F8D65A10194D}"/>
          </ac:spMkLst>
        </pc:spChg>
        <pc:spChg chg="mod">
          <ac:chgData name="Chris Testa-O Neill" userId="5bbc7867-2897-41b3-9195-1c81bf62a82b" providerId="ADAL" clId="{0FF1BD2E-3CA9-4E50-B982-5553B360DA17}" dt="2021-07-08T14:19:54.963" v="2484"/>
          <ac:spMkLst>
            <pc:docMk/>
            <pc:sldMk cId="599972439" sldId="3215"/>
            <ac:spMk id="19" creationId="{FE41F9E8-65F8-4F60-8D12-0484958F2D14}"/>
          </ac:spMkLst>
        </pc:spChg>
        <pc:spChg chg="mod">
          <ac:chgData name="Chris Testa-O Neill" userId="5bbc7867-2897-41b3-9195-1c81bf62a82b" providerId="ADAL" clId="{0FF1BD2E-3CA9-4E50-B982-5553B360DA17}" dt="2021-07-08T14:19:54.963" v="2484"/>
          <ac:spMkLst>
            <pc:docMk/>
            <pc:sldMk cId="599972439" sldId="3215"/>
            <ac:spMk id="20" creationId="{1726C54E-636C-4A87-AB1D-7A2193408916}"/>
          </ac:spMkLst>
        </pc:spChg>
        <pc:spChg chg="mod">
          <ac:chgData name="Chris Testa-O Neill" userId="5bbc7867-2897-41b3-9195-1c81bf62a82b" providerId="ADAL" clId="{0FF1BD2E-3CA9-4E50-B982-5553B360DA17}" dt="2021-07-08T14:19:54.963" v="2484"/>
          <ac:spMkLst>
            <pc:docMk/>
            <pc:sldMk cId="599972439" sldId="3215"/>
            <ac:spMk id="23" creationId="{B3C1E0EE-D810-4F2D-8F4A-99B253D7C936}"/>
          </ac:spMkLst>
        </pc:spChg>
        <pc:spChg chg="mod">
          <ac:chgData name="Chris Testa-O Neill" userId="5bbc7867-2897-41b3-9195-1c81bf62a82b" providerId="ADAL" clId="{0FF1BD2E-3CA9-4E50-B982-5553B360DA17}" dt="2021-07-08T14:19:54.963" v="2484"/>
          <ac:spMkLst>
            <pc:docMk/>
            <pc:sldMk cId="599972439" sldId="3215"/>
            <ac:spMk id="24" creationId="{352B87B1-44AC-4DF8-A604-5CA44767B5A9}"/>
          </ac:spMkLst>
        </pc:spChg>
        <pc:spChg chg="mod">
          <ac:chgData name="Chris Testa-O Neill" userId="5bbc7867-2897-41b3-9195-1c81bf62a82b" providerId="ADAL" clId="{0FF1BD2E-3CA9-4E50-B982-5553B360DA17}" dt="2021-07-08T14:19:54.963" v="2484"/>
          <ac:spMkLst>
            <pc:docMk/>
            <pc:sldMk cId="599972439" sldId="3215"/>
            <ac:spMk id="25" creationId="{3E81DD90-FF26-402F-B9A4-92C9646C64BA}"/>
          </ac:spMkLst>
        </pc:spChg>
        <pc:spChg chg="mod">
          <ac:chgData name="Chris Testa-O Neill" userId="5bbc7867-2897-41b3-9195-1c81bf62a82b" providerId="ADAL" clId="{0FF1BD2E-3CA9-4E50-B982-5553B360DA17}" dt="2021-07-08T14:19:42.489" v="2483" actId="20577"/>
          <ac:spMkLst>
            <pc:docMk/>
            <pc:sldMk cId="599972439" sldId="3215"/>
            <ac:spMk id="39" creationId="{00000000-0000-0000-0000-000000000000}"/>
          </ac:spMkLst>
        </pc:spChg>
        <pc:grpChg chg="add mod">
          <ac:chgData name="Chris Testa-O Neill" userId="5bbc7867-2897-41b3-9195-1c81bf62a82b" providerId="ADAL" clId="{0FF1BD2E-3CA9-4E50-B982-5553B360DA17}" dt="2021-07-08T14:41:04.008" v="3303" actId="962"/>
          <ac:grpSpMkLst>
            <pc:docMk/>
            <pc:sldMk cId="599972439" sldId="3215"/>
            <ac:grpSpMk id="2" creationId="{8B235CD3-A296-457A-9EB8-E1D08FD017F7}"/>
          </ac:grpSpMkLst>
        </pc:grpChg>
        <pc:grpChg chg="add mod ord">
          <ac:chgData name="Chris Testa-O Neill" userId="5bbc7867-2897-41b3-9195-1c81bf62a82b" providerId="ADAL" clId="{0FF1BD2E-3CA9-4E50-B982-5553B360DA17}" dt="2021-07-08T14:40:51.321" v="3279" actId="962"/>
          <ac:grpSpMkLst>
            <pc:docMk/>
            <pc:sldMk cId="599972439" sldId="3215"/>
            <ac:grpSpMk id="3" creationId="{6AE4A00D-C50D-48AF-9915-77831CD14008}"/>
          </ac:grpSpMkLst>
        </pc:grpChg>
        <pc:grpChg chg="add mod">
          <ac:chgData name="Chris Testa-O Neill" userId="5bbc7867-2897-41b3-9195-1c81bf62a82b" providerId="ADAL" clId="{0FF1BD2E-3CA9-4E50-B982-5553B360DA17}" dt="2021-07-08T14:19:54.963" v="2484"/>
          <ac:grpSpMkLst>
            <pc:docMk/>
            <pc:sldMk cId="599972439" sldId="3215"/>
            <ac:grpSpMk id="4" creationId="{EEF80562-49CE-4AD1-AC21-B7A40EFFC802}"/>
          </ac:grpSpMkLst>
        </pc:grpChg>
        <pc:grpChg chg="mod">
          <ac:chgData name="Chris Testa-O Neill" userId="5bbc7867-2897-41b3-9195-1c81bf62a82b" providerId="ADAL" clId="{0FF1BD2E-3CA9-4E50-B982-5553B360DA17}" dt="2021-07-08T14:19:54.963" v="2484"/>
          <ac:grpSpMkLst>
            <pc:docMk/>
            <pc:sldMk cId="599972439" sldId="3215"/>
            <ac:grpSpMk id="6" creationId="{5DCBB6AB-E5F2-4BE9-88A5-EA8B2B6432D5}"/>
          </ac:grpSpMkLst>
        </pc:grpChg>
        <pc:grpChg chg="add mod">
          <ac:chgData name="Chris Testa-O Neill" userId="5bbc7867-2897-41b3-9195-1c81bf62a82b" providerId="ADAL" clId="{0FF1BD2E-3CA9-4E50-B982-5553B360DA17}" dt="2021-07-08T14:19:54.963" v="2484"/>
          <ac:grpSpMkLst>
            <pc:docMk/>
            <pc:sldMk cId="599972439" sldId="3215"/>
            <ac:grpSpMk id="17" creationId="{7F763EF8-143A-4D55-BD81-2B04F087AF11}"/>
          </ac:grpSpMkLst>
        </pc:grpChg>
        <pc:grpChg chg="add mod">
          <ac:chgData name="Chris Testa-O Neill" userId="5bbc7867-2897-41b3-9195-1c81bf62a82b" providerId="ADAL" clId="{0FF1BD2E-3CA9-4E50-B982-5553B360DA17}" dt="2021-07-08T14:19:54.963" v="2484"/>
          <ac:grpSpMkLst>
            <pc:docMk/>
            <pc:sldMk cId="599972439" sldId="3215"/>
            <ac:grpSpMk id="22" creationId="{A6E8D61E-DE79-4216-8CB4-2153950784BD}"/>
          </ac:grpSpMkLst>
        </pc:grpChg>
        <pc:picChg chg="del">
          <ac:chgData name="Chris Testa-O Neill" userId="5bbc7867-2897-41b3-9195-1c81bf62a82b" providerId="ADAL" clId="{0FF1BD2E-3CA9-4E50-B982-5553B360DA17}" dt="2021-07-08T14:19:23.946" v="2458" actId="478"/>
          <ac:picMkLst>
            <pc:docMk/>
            <pc:sldMk cId="599972439" sldId="3215"/>
            <ac:picMk id="8" creationId="{1B977109-A29A-40C9-BC88-DC72415F8344}"/>
          </ac:picMkLst>
        </pc:picChg>
        <pc:picChg chg="add mod">
          <ac:chgData name="Chris Testa-O Neill" userId="5bbc7867-2897-41b3-9195-1c81bf62a82b" providerId="ADAL" clId="{0FF1BD2E-3CA9-4E50-B982-5553B360DA17}" dt="2021-07-08T14:19:54.963" v="2484"/>
          <ac:picMkLst>
            <pc:docMk/>
            <pc:sldMk cId="599972439" sldId="3215"/>
            <ac:picMk id="11" creationId="{EBB53339-A1B5-4FB7-92F9-5BE6DD57A0DD}"/>
          </ac:picMkLst>
        </pc:picChg>
        <pc:picChg chg="add mod">
          <ac:chgData name="Chris Testa-O Neill" userId="5bbc7867-2897-41b3-9195-1c81bf62a82b" providerId="ADAL" clId="{0FF1BD2E-3CA9-4E50-B982-5553B360DA17}" dt="2021-07-08T14:19:54.963" v="2484"/>
          <ac:picMkLst>
            <pc:docMk/>
            <pc:sldMk cId="599972439" sldId="3215"/>
            <ac:picMk id="12" creationId="{68FF1E44-B908-4C66-A79A-E6A074B99670}"/>
          </ac:picMkLst>
        </pc:picChg>
        <pc:picChg chg="add mod">
          <ac:chgData name="Chris Testa-O Neill" userId="5bbc7867-2897-41b3-9195-1c81bf62a82b" providerId="ADAL" clId="{0FF1BD2E-3CA9-4E50-B982-5553B360DA17}" dt="2021-07-08T14:19:54.963" v="2484"/>
          <ac:picMkLst>
            <pc:docMk/>
            <pc:sldMk cId="599972439" sldId="3215"/>
            <ac:picMk id="15" creationId="{66CCFADD-1A63-472F-8F5F-B65CCE6D82DA}"/>
          </ac:picMkLst>
        </pc:picChg>
        <pc:cxnChg chg="add mod">
          <ac:chgData name="Chris Testa-O Neill" userId="5bbc7867-2897-41b3-9195-1c81bf62a82b" providerId="ADAL" clId="{0FF1BD2E-3CA9-4E50-B982-5553B360DA17}" dt="2021-07-08T14:19:54.963" v="2484"/>
          <ac:cxnSpMkLst>
            <pc:docMk/>
            <pc:sldMk cId="599972439" sldId="3215"/>
            <ac:cxnSpMk id="16" creationId="{F798040A-27F1-49B6-BA1F-946845B8ED78}"/>
          </ac:cxnSpMkLst>
        </pc:cxnChg>
        <pc:cxnChg chg="add mod">
          <ac:chgData name="Chris Testa-O Neill" userId="5bbc7867-2897-41b3-9195-1c81bf62a82b" providerId="ADAL" clId="{0FF1BD2E-3CA9-4E50-B982-5553B360DA17}" dt="2021-07-08T14:19:54.963" v="2484"/>
          <ac:cxnSpMkLst>
            <pc:docMk/>
            <pc:sldMk cId="599972439" sldId="3215"/>
            <ac:cxnSpMk id="21" creationId="{AB6D26ED-36B1-4C4E-A65B-5CE76CB795B3}"/>
          </ac:cxnSpMkLst>
        </pc:cxnChg>
      </pc:sldChg>
      <pc:sldChg chg="delSp modSp del mod delAnim">
        <pc:chgData name="Chris Testa-O Neill" userId="5bbc7867-2897-41b3-9195-1c81bf62a82b" providerId="ADAL" clId="{0FF1BD2E-3CA9-4E50-B982-5553B360DA17}" dt="2021-07-07T15:07:31.488" v="2456" actId="47"/>
        <pc:sldMkLst>
          <pc:docMk/>
          <pc:sldMk cId="3063762565" sldId="3215"/>
        </pc:sldMkLst>
        <pc:spChg chg="mod">
          <ac:chgData name="Chris Testa-O Neill" userId="5bbc7867-2897-41b3-9195-1c81bf62a82b" providerId="ADAL" clId="{0FF1BD2E-3CA9-4E50-B982-5553B360DA17}" dt="2021-07-07T15:07:16.209" v="2455" actId="20577"/>
          <ac:spMkLst>
            <pc:docMk/>
            <pc:sldMk cId="3063762565" sldId="3215"/>
            <ac:spMk id="39" creationId="{00000000-0000-0000-0000-000000000000}"/>
          </ac:spMkLst>
        </pc:spChg>
        <pc:spChg chg="del">
          <ac:chgData name="Chris Testa-O Neill" userId="5bbc7867-2897-41b3-9195-1c81bf62a82b" providerId="ADAL" clId="{0FF1BD2E-3CA9-4E50-B982-5553B360DA17}" dt="2021-07-07T15:07:04.375" v="2437" actId="478"/>
          <ac:spMkLst>
            <pc:docMk/>
            <pc:sldMk cId="3063762565" sldId="3215"/>
            <ac:spMk id="50" creationId="{B7811287-B47C-4A90-8D69-21BDFF59A5DD}"/>
          </ac:spMkLst>
        </pc:spChg>
        <pc:spChg chg="del">
          <ac:chgData name="Chris Testa-O Neill" userId="5bbc7867-2897-41b3-9195-1c81bf62a82b" providerId="ADAL" clId="{0FF1BD2E-3CA9-4E50-B982-5553B360DA17}" dt="2021-07-07T15:07:04.375" v="2437" actId="478"/>
          <ac:spMkLst>
            <pc:docMk/>
            <pc:sldMk cId="3063762565" sldId="3215"/>
            <ac:spMk id="57" creationId="{2B19504A-3C5E-4729-BC63-8F1B9C81AA84}"/>
          </ac:spMkLst>
        </pc:spChg>
        <pc:spChg chg="del">
          <ac:chgData name="Chris Testa-O Neill" userId="5bbc7867-2897-41b3-9195-1c81bf62a82b" providerId="ADAL" clId="{0FF1BD2E-3CA9-4E50-B982-5553B360DA17}" dt="2021-07-07T15:07:04.375" v="2437" actId="478"/>
          <ac:spMkLst>
            <pc:docMk/>
            <pc:sldMk cId="3063762565" sldId="3215"/>
            <ac:spMk id="58" creationId="{DCD14A17-4788-48D4-A4CE-3F17E1BB52D9}"/>
          </ac:spMkLst>
        </pc:spChg>
        <pc:spChg chg="del">
          <ac:chgData name="Chris Testa-O Neill" userId="5bbc7867-2897-41b3-9195-1c81bf62a82b" providerId="ADAL" clId="{0FF1BD2E-3CA9-4E50-B982-5553B360DA17}" dt="2021-07-07T15:07:04.375" v="2437" actId="478"/>
          <ac:spMkLst>
            <pc:docMk/>
            <pc:sldMk cId="3063762565" sldId="3215"/>
            <ac:spMk id="59" creationId="{4049D83C-1014-4FE0-B51A-1E32F18121B5}"/>
          </ac:spMkLst>
        </pc:spChg>
        <pc:spChg chg="del">
          <ac:chgData name="Chris Testa-O Neill" userId="5bbc7867-2897-41b3-9195-1c81bf62a82b" providerId="ADAL" clId="{0FF1BD2E-3CA9-4E50-B982-5553B360DA17}" dt="2021-07-07T15:07:04.375" v="2437" actId="478"/>
          <ac:spMkLst>
            <pc:docMk/>
            <pc:sldMk cId="3063762565" sldId="3215"/>
            <ac:spMk id="60" creationId="{B0529A02-CC28-45F5-9254-CCB6181A315E}"/>
          </ac:spMkLst>
        </pc:spChg>
        <pc:spChg chg="del">
          <ac:chgData name="Chris Testa-O Neill" userId="5bbc7867-2897-41b3-9195-1c81bf62a82b" providerId="ADAL" clId="{0FF1BD2E-3CA9-4E50-B982-5553B360DA17}" dt="2021-07-07T15:07:04.375" v="2437" actId="478"/>
          <ac:spMkLst>
            <pc:docMk/>
            <pc:sldMk cId="3063762565" sldId="3215"/>
            <ac:spMk id="61" creationId="{A6100594-10F0-4912-B8F1-FC884B427C6A}"/>
          </ac:spMkLst>
        </pc:spChg>
        <pc:spChg chg="del">
          <ac:chgData name="Chris Testa-O Neill" userId="5bbc7867-2897-41b3-9195-1c81bf62a82b" providerId="ADAL" clId="{0FF1BD2E-3CA9-4E50-B982-5553B360DA17}" dt="2021-07-07T15:07:04.375" v="2437" actId="478"/>
          <ac:spMkLst>
            <pc:docMk/>
            <pc:sldMk cId="3063762565" sldId="3215"/>
            <ac:spMk id="62" creationId="{D557BCCA-3695-4875-B8D7-F5B793724190}"/>
          </ac:spMkLst>
        </pc:spChg>
        <pc:spChg chg="del">
          <ac:chgData name="Chris Testa-O Neill" userId="5bbc7867-2897-41b3-9195-1c81bf62a82b" providerId="ADAL" clId="{0FF1BD2E-3CA9-4E50-B982-5553B360DA17}" dt="2021-07-07T15:07:04.375" v="2437" actId="478"/>
          <ac:spMkLst>
            <pc:docMk/>
            <pc:sldMk cId="3063762565" sldId="3215"/>
            <ac:spMk id="63" creationId="{4C325BBB-25C1-4628-B073-19FC61531583}"/>
          </ac:spMkLst>
        </pc:spChg>
        <pc:grpChg chg="del">
          <ac:chgData name="Chris Testa-O Neill" userId="5bbc7867-2897-41b3-9195-1c81bf62a82b" providerId="ADAL" clId="{0FF1BD2E-3CA9-4E50-B982-5553B360DA17}" dt="2021-07-07T15:07:04.375" v="2437" actId="478"/>
          <ac:grpSpMkLst>
            <pc:docMk/>
            <pc:sldMk cId="3063762565" sldId="3215"/>
            <ac:grpSpMk id="15" creationId="{307EFEFA-1D9A-4CF2-A010-10B0E9CBEB7B}"/>
          </ac:grpSpMkLst>
        </pc:grpChg>
        <pc:grpChg chg="del">
          <ac:chgData name="Chris Testa-O Neill" userId="5bbc7867-2897-41b3-9195-1c81bf62a82b" providerId="ADAL" clId="{0FF1BD2E-3CA9-4E50-B982-5553B360DA17}" dt="2021-07-07T15:07:04.375" v="2437" actId="478"/>
          <ac:grpSpMkLst>
            <pc:docMk/>
            <pc:sldMk cId="3063762565" sldId="3215"/>
            <ac:grpSpMk id="42" creationId="{245B7D23-CFA0-4ECA-BE40-67E5F409CA29}"/>
          </ac:grpSpMkLst>
        </pc:grpChg>
        <pc:cxnChg chg="del">
          <ac:chgData name="Chris Testa-O Neill" userId="5bbc7867-2897-41b3-9195-1c81bf62a82b" providerId="ADAL" clId="{0FF1BD2E-3CA9-4E50-B982-5553B360DA17}" dt="2021-07-07T15:07:04.375" v="2437" actId="478"/>
          <ac:cxnSpMkLst>
            <pc:docMk/>
            <pc:sldMk cId="3063762565" sldId="3215"/>
            <ac:cxnSpMk id="51" creationId="{F135DB61-10EB-411F-9232-E26BCE422DBF}"/>
          </ac:cxnSpMkLst>
        </pc:cxnChg>
        <pc:cxnChg chg="del">
          <ac:chgData name="Chris Testa-O Neill" userId="5bbc7867-2897-41b3-9195-1c81bf62a82b" providerId="ADAL" clId="{0FF1BD2E-3CA9-4E50-B982-5553B360DA17}" dt="2021-07-07T15:07:04.375" v="2437" actId="478"/>
          <ac:cxnSpMkLst>
            <pc:docMk/>
            <pc:sldMk cId="3063762565" sldId="3215"/>
            <ac:cxnSpMk id="52" creationId="{6F5E8A7A-5CE9-459B-B69D-55E240C7A3D0}"/>
          </ac:cxnSpMkLst>
        </pc:cxnChg>
        <pc:cxnChg chg="del">
          <ac:chgData name="Chris Testa-O Neill" userId="5bbc7867-2897-41b3-9195-1c81bf62a82b" providerId="ADAL" clId="{0FF1BD2E-3CA9-4E50-B982-5553B360DA17}" dt="2021-07-07T15:07:04.375" v="2437" actId="478"/>
          <ac:cxnSpMkLst>
            <pc:docMk/>
            <pc:sldMk cId="3063762565" sldId="3215"/>
            <ac:cxnSpMk id="53" creationId="{96BAEC94-43B4-4CC3-834E-6D5C1A616F06}"/>
          </ac:cxnSpMkLst>
        </pc:cxnChg>
        <pc:cxnChg chg="del">
          <ac:chgData name="Chris Testa-O Neill" userId="5bbc7867-2897-41b3-9195-1c81bf62a82b" providerId="ADAL" clId="{0FF1BD2E-3CA9-4E50-B982-5553B360DA17}" dt="2021-07-07T15:07:04.375" v="2437" actId="478"/>
          <ac:cxnSpMkLst>
            <pc:docMk/>
            <pc:sldMk cId="3063762565" sldId="3215"/>
            <ac:cxnSpMk id="54" creationId="{5AAAD9AF-5369-4FFC-9806-8DFBE167D394}"/>
          </ac:cxnSpMkLst>
        </pc:cxnChg>
        <pc:cxnChg chg="del">
          <ac:chgData name="Chris Testa-O Neill" userId="5bbc7867-2897-41b3-9195-1c81bf62a82b" providerId="ADAL" clId="{0FF1BD2E-3CA9-4E50-B982-5553B360DA17}" dt="2021-07-07T15:07:04.375" v="2437" actId="478"/>
          <ac:cxnSpMkLst>
            <pc:docMk/>
            <pc:sldMk cId="3063762565" sldId="3215"/>
            <ac:cxnSpMk id="55" creationId="{6C33C203-ADF7-41A2-9D32-47C3E0C8CE26}"/>
          </ac:cxnSpMkLst>
        </pc:cxnChg>
        <pc:cxnChg chg="del">
          <ac:chgData name="Chris Testa-O Neill" userId="5bbc7867-2897-41b3-9195-1c81bf62a82b" providerId="ADAL" clId="{0FF1BD2E-3CA9-4E50-B982-5553B360DA17}" dt="2021-07-07T15:07:04.375" v="2437" actId="478"/>
          <ac:cxnSpMkLst>
            <pc:docMk/>
            <pc:sldMk cId="3063762565" sldId="3215"/>
            <ac:cxnSpMk id="56" creationId="{44BEE348-DD7A-4CB0-A467-DE8C2332C207}"/>
          </ac:cxnSpMkLst>
        </pc:cxnChg>
        <pc:cxnChg chg="del">
          <ac:chgData name="Chris Testa-O Neill" userId="5bbc7867-2897-41b3-9195-1c81bf62a82b" providerId="ADAL" clId="{0FF1BD2E-3CA9-4E50-B982-5553B360DA17}" dt="2021-07-07T15:07:04.375" v="2437" actId="478"/>
          <ac:cxnSpMkLst>
            <pc:docMk/>
            <pc:sldMk cId="3063762565" sldId="3215"/>
            <ac:cxnSpMk id="64" creationId="{B26EFDE0-0A42-486D-A59B-5B4882F4BE6E}"/>
          </ac:cxnSpMkLst>
        </pc:cxnChg>
        <pc:cxnChg chg="del">
          <ac:chgData name="Chris Testa-O Neill" userId="5bbc7867-2897-41b3-9195-1c81bf62a82b" providerId="ADAL" clId="{0FF1BD2E-3CA9-4E50-B982-5553B360DA17}" dt="2021-07-07T15:07:04.375" v="2437" actId="478"/>
          <ac:cxnSpMkLst>
            <pc:docMk/>
            <pc:sldMk cId="3063762565" sldId="3215"/>
            <ac:cxnSpMk id="65" creationId="{A27CAD3B-6346-457C-A698-90940572ED53}"/>
          </ac:cxnSpMkLst>
        </pc:cxnChg>
        <pc:cxnChg chg="del">
          <ac:chgData name="Chris Testa-O Neill" userId="5bbc7867-2897-41b3-9195-1c81bf62a82b" providerId="ADAL" clId="{0FF1BD2E-3CA9-4E50-B982-5553B360DA17}" dt="2021-07-07T15:07:04.375" v="2437" actId="478"/>
          <ac:cxnSpMkLst>
            <pc:docMk/>
            <pc:sldMk cId="3063762565" sldId="3215"/>
            <ac:cxnSpMk id="66" creationId="{E285950D-1333-4E04-A3E2-6E16C226F7B6}"/>
          </ac:cxnSpMkLst>
        </pc:cxnChg>
        <pc:cxnChg chg="del">
          <ac:chgData name="Chris Testa-O Neill" userId="5bbc7867-2897-41b3-9195-1c81bf62a82b" providerId="ADAL" clId="{0FF1BD2E-3CA9-4E50-B982-5553B360DA17}" dt="2021-07-07T15:07:04.375" v="2437" actId="478"/>
          <ac:cxnSpMkLst>
            <pc:docMk/>
            <pc:sldMk cId="3063762565" sldId="3215"/>
            <ac:cxnSpMk id="67" creationId="{07D3933F-A331-49DD-BEDB-1AFC5A367439}"/>
          </ac:cxnSpMkLst>
        </pc:cxnChg>
        <pc:cxnChg chg="del">
          <ac:chgData name="Chris Testa-O Neill" userId="5bbc7867-2897-41b3-9195-1c81bf62a82b" providerId="ADAL" clId="{0FF1BD2E-3CA9-4E50-B982-5553B360DA17}" dt="2021-07-07T15:07:04.375" v="2437" actId="478"/>
          <ac:cxnSpMkLst>
            <pc:docMk/>
            <pc:sldMk cId="3063762565" sldId="3215"/>
            <ac:cxnSpMk id="68" creationId="{0B3616AA-F619-446B-88E7-EB883001C170}"/>
          </ac:cxnSpMkLst>
        </pc:cxnChg>
        <pc:cxnChg chg="del">
          <ac:chgData name="Chris Testa-O Neill" userId="5bbc7867-2897-41b3-9195-1c81bf62a82b" providerId="ADAL" clId="{0FF1BD2E-3CA9-4E50-B982-5553B360DA17}" dt="2021-07-07T15:07:04.375" v="2437" actId="478"/>
          <ac:cxnSpMkLst>
            <pc:docMk/>
            <pc:sldMk cId="3063762565" sldId="3215"/>
            <ac:cxnSpMk id="69" creationId="{D6E4678E-4A45-4972-8949-9BC37C1F847B}"/>
          </ac:cxnSpMkLst>
        </pc:cxnChg>
      </pc:sldChg>
      <pc:sldChg chg="addSp delSp modSp add mod modAnim modNotesTx">
        <pc:chgData name="Chris Testa-O Neill" userId="5bbc7867-2897-41b3-9195-1c81bf62a82b" providerId="ADAL" clId="{0FF1BD2E-3CA9-4E50-B982-5553B360DA17}" dt="2021-07-08T14:27:25.659" v="2560"/>
        <pc:sldMkLst>
          <pc:docMk/>
          <pc:sldMk cId="598277413" sldId="3216"/>
        </pc:sldMkLst>
        <pc:spChg chg="mod">
          <ac:chgData name="Chris Testa-O Neill" userId="5bbc7867-2897-41b3-9195-1c81bf62a82b" providerId="ADAL" clId="{0FF1BD2E-3CA9-4E50-B982-5553B360DA17}" dt="2021-07-08T14:25:16.919" v="2535"/>
          <ac:spMkLst>
            <pc:docMk/>
            <pc:sldMk cId="598277413" sldId="3216"/>
            <ac:spMk id="5" creationId="{1E40CB2A-D0B7-43DF-AF54-60429474D3C7}"/>
          </ac:spMkLst>
        </pc:spChg>
        <pc:spChg chg="mod">
          <ac:chgData name="Chris Testa-O Neill" userId="5bbc7867-2897-41b3-9195-1c81bf62a82b" providerId="ADAL" clId="{0FF1BD2E-3CA9-4E50-B982-5553B360DA17}" dt="2021-07-08T14:25:16.919" v="2535"/>
          <ac:spMkLst>
            <pc:docMk/>
            <pc:sldMk cId="598277413" sldId="3216"/>
            <ac:spMk id="6" creationId="{BB9ED9BD-E655-4DBB-A0EE-DE53C033E3C4}"/>
          </ac:spMkLst>
        </pc:spChg>
        <pc:spChg chg="mod">
          <ac:chgData name="Chris Testa-O Neill" userId="5bbc7867-2897-41b3-9195-1c81bf62a82b" providerId="ADAL" clId="{0FF1BD2E-3CA9-4E50-B982-5553B360DA17}" dt="2021-07-08T14:25:16.919" v="2535"/>
          <ac:spMkLst>
            <pc:docMk/>
            <pc:sldMk cId="598277413" sldId="3216"/>
            <ac:spMk id="7" creationId="{31B1793F-A7C3-46EB-A616-329BDA6FAD08}"/>
          </ac:spMkLst>
        </pc:spChg>
        <pc:spChg chg="mod">
          <ac:chgData name="Chris Testa-O Neill" userId="5bbc7867-2897-41b3-9195-1c81bf62a82b" providerId="ADAL" clId="{0FF1BD2E-3CA9-4E50-B982-5553B360DA17}" dt="2021-07-08T14:25:16.919" v="2535"/>
          <ac:spMkLst>
            <pc:docMk/>
            <pc:sldMk cId="598277413" sldId="3216"/>
            <ac:spMk id="10" creationId="{754944CB-4517-4495-9B59-CFA5405A7BEA}"/>
          </ac:spMkLst>
        </pc:spChg>
        <pc:spChg chg="mod">
          <ac:chgData name="Chris Testa-O Neill" userId="5bbc7867-2897-41b3-9195-1c81bf62a82b" providerId="ADAL" clId="{0FF1BD2E-3CA9-4E50-B982-5553B360DA17}" dt="2021-07-08T14:25:16.919" v="2535"/>
          <ac:spMkLst>
            <pc:docMk/>
            <pc:sldMk cId="598277413" sldId="3216"/>
            <ac:spMk id="11" creationId="{13C1C49D-1580-4145-A782-E7781CF0DD78}"/>
          </ac:spMkLst>
        </pc:spChg>
        <pc:spChg chg="mod">
          <ac:chgData name="Chris Testa-O Neill" userId="5bbc7867-2897-41b3-9195-1c81bf62a82b" providerId="ADAL" clId="{0FF1BD2E-3CA9-4E50-B982-5553B360DA17}" dt="2021-07-08T14:25:16.919" v="2535"/>
          <ac:spMkLst>
            <pc:docMk/>
            <pc:sldMk cId="598277413" sldId="3216"/>
            <ac:spMk id="12" creationId="{D744067E-AA50-4BD3-A19A-B6BB55A54293}"/>
          </ac:spMkLst>
        </pc:spChg>
        <pc:spChg chg="mod">
          <ac:chgData name="Chris Testa-O Neill" userId="5bbc7867-2897-41b3-9195-1c81bf62a82b" providerId="ADAL" clId="{0FF1BD2E-3CA9-4E50-B982-5553B360DA17}" dt="2021-07-08T14:25:16.919" v="2535"/>
          <ac:spMkLst>
            <pc:docMk/>
            <pc:sldMk cId="598277413" sldId="3216"/>
            <ac:spMk id="14" creationId="{57C166E0-134E-4AA2-81C1-AA81B90C37DA}"/>
          </ac:spMkLst>
        </pc:spChg>
        <pc:spChg chg="mod">
          <ac:chgData name="Chris Testa-O Neill" userId="5bbc7867-2897-41b3-9195-1c81bf62a82b" providerId="ADAL" clId="{0FF1BD2E-3CA9-4E50-B982-5553B360DA17}" dt="2021-07-08T14:25:16.919" v="2535"/>
          <ac:spMkLst>
            <pc:docMk/>
            <pc:sldMk cId="598277413" sldId="3216"/>
            <ac:spMk id="15" creationId="{947B4AEE-2D8A-4ACC-B4D2-3D515AB575D6}"/>
          </ac:spMkLst>
        </pc:spChg>
        <pc:spChg chg="add mod">
          <ac:chgData name="Chris Testa-O Neill" userId="5bbc7867-2897-41b3-9195-1c81bf62a82b" providerId="ADAL" clId="{0FF1BD2E-3CA9-4E50-B982-5553B360DA17}" dt="2021-07-08T14:26:07.811" v="2559" actId="1076"/>
          <ac:spMkLst>
            <pc:docMk/>
            <pc:sldMk cId="598277413" sldId="3216"/>
            <ac:spMk id="16" creationId="{F6E379CA-0B99-4C09-94F8-FF65FCE29D6D}"/>
          </ac:spMkLst>
        </pc:spChg>
        <pc:spChg chg="add mod">
          <ac:chgData name="Chris Testa-O Neill" userId="5bbc7867-2897-41b3-9195-1c81bf62a82b" providerId="ADAL" clId="{0FF1BD2E-3CA9-4E50-B982-5553B360DA17}" dt="2021-07-08T14:26:07.811" v="2559" actId="1076"/>
          <ac:spMkLst>
            <pc:docMk/>
            <pc:sldMk cId="598277413" sldId="3216"/>
            <ac:spMk id="19" creationId="{C25AEDD3-8FFF-4877-AAB0-680E8848EF46}"/>
          </ac:spMkLst>
        </pc:spChg>
        <pc:spChg chg="add mod">
          <ac:chgData name="Chris Testa-O Neill" userId="5bbc7867-2897-41b3-9195-1c81bf62a82b" providerId="ADAL" clId="{0FF1BD2E-3CA9-4E50-B982-5553B360DA17}" dt="2021-07-08T14:26:07.811" v="2559" actId="1076"/>
          <ac:spMkLst>
            <pc:docMk/>
            <pc:sldMk cId="598277413" sldId="3216"/>
            <ac:spMk id="20" creationId="{47A691E6-6543-4C6F-A8AD-BFAC53D51AD4}"/>
          </ac:spMkLst>
        </pc:spChg>
        <pc:spChg chg="add mod">
          <ac:chgData name="Chris Testa-O Neill" userId="5bbc7867-2897-41b3-9195-1c81bf62a82b" providerId="ADAL" clId="{0FF1BD2E-3CA9-4E50-B982-5553B360DA17}" dt="2021-07-08T14:26:07.811" v="2559" actId="1076"/>
          <ac:spMkLst>
            <pc:docMk/>
            <pc:sldMk cId="598277413" sldId="3216"/>
            <ac:spMk id="22" creationId="{12B9BCCB-DDAF-4E06-B5C6-C2EB001835F6}"/>
          </ac:spMkLst>
        </pc:spChg>
        <pc:spChg chg="add mod">
          <ac:chgData name="Chris Testa-O Neill" userId="5bbc7867-2897-41b3-9195-1c81bf62a82b" providerId="ADAL" clId="{0FF1BD2E-3CA9-4E50-B982-5553B360DA17}" dt="2021-07-08T14:26:07.811" v="2559" actId="1076"/>
          <ac:spMkLst>
            <pc:docMk/>
            <pc:sldMk cId="598277413" sldId="3216"/>
            <ac:spMk id="24" creationId="{D81E664D-F800-4A51-A3D0-4C4FE509858A}"/>
          </ac:spMkLst>
        </pc:spChg>
        <pc:spChg chg="mod">
          <ac:chgData name="Chris Testa-O Neill" userId="5bbc7867-2897-41b3-9195-1c81bf62a82b" providerId="ADAL" clId="{0FF1BD2E-3CA9-4E50-B982-5553B360DA17}" dt="2021-07-08T14:25:16.919" v="2535"/>
          <ac:spMkLst>
            <pc:docMk/>
            <pc:sldMk cId="598277413" sldId="3216"/>
            <ac:spMk id="26" creationId="{7BD715AC-6CF1-4686-B5D2-0EA39DE93485}"/>
          </ac:spMkLst>
        </pc:spChg>
        <pc:spChg chg="mod">
          <ac:chgData name="Chris Testa-O Neill" userId="5bbc7867-2897-41b3-9195-1c81bf62a82b" providerId="ADAL" clId="{0FF1BD2E-3CA9-4E50-B982-5553B360DA17}" dt="2021-07-08T14:25:16.919" v="2535"/>
          <ac:spMkLst>
            <pc:docMk/>
            <pc:sldMk cId="598277413" sldId="3216"/>
            <ac:spMk id="29" creationId="{613ABEC9-51F7-4D3F-AEA4-D5B925EFE3C4}"/>
          </ac:spMkLst>
        </pc:spChg>
        <pc:spChg chg="add mod">
          <ac:chgData name="Chris Testa-O Neill" userId="5bbc7867-2897-41b3-9195-1c81bf62a82b" providerId="ADAL" clId="{0FF1BD2E-3CA9-4E50-B982-5553B360DA17}" dt="2021-07-08T14:26:07.811" v="2559" actId="1076"/>
          <ac:spMkLst>
            <pc:docMk/>
            <pc:sldMk cId="598277413" sldId="3216"/>
            <ac:spMk id="32" creationId="{38D7DEAA-0074-4962-9B8F-7D58AC9F2177}"/>
          </ac:spMkLst>
        </pc:spChg>
        <pc:spChg chg="add mod">
          <ac:chgData name="Chris Testa-O Neill" userId="5bbc7867-2897-41b3-9195-1c81bf62a82b" providerId="ADAL" clId="{0FF1BD2E-3CA9-4E50-B982-5553B360DA17}" dt="2021-07-08T14:26:07.811" v="2559" actId="1076"/>
          <ac:spMkLst>
            <pc:docMk/>
            <pc:sldMk cId="598277413" sldId="3216"/>
            <ac:spMk id="33" creationId="{0599F2F5-1625-445A-AE10-17C563B0835C}"/>
          </ac:spMkLst>
        </pc:spChg>
        <pc:spChg chg="mod">
          <ac:chgData name="Chris Testa-O Neill" userId="5bbc7867-2897-41b3-9195-1c81bf62a82b" providerId="ADAL" clId="{0FF1BD2E-3CA9-4E50-B982-5553B360DA17}" dt="2021-07-08T14:23:07.903" v="2528" actId="20577"/>
          <ac:spMkLst>
            <pc:docMk/>
            <pc:sldMk cId="598277413" sldId="3216"/>
            <ac:spMk id="39" creationId="{00000000-0000-0000-0000-000000000000}"/>
          </ac:spMkLst>
        </pc:spChg>
        <pc:grpChg chg="add mod">
          <ac:chgData name="Chris Testa-O Neill" userId="5bbc7867-2897-41b3-9195-1c81bf62a82b" providerId="ADAL" clId="{0FF1BD2E-3CA9-4E50-B982-5553B360DA17}" dt="2021-07-08T14:26:07.811" v="2559" actId="1076"/>
          <ac:grpSpMkLst>
            <pc:docMk/>
            <pc:sldMk cId="598277413" sldId="3216"/>
            <ac:grpSpMk id="4" creationId="{0E9D8DB5-8154-4F99-A230-EE8D0C2DEAC4}"/>
          </ac:grpSpMkLst>
        </pc:grpChg>
        <pc:grpChg chg="add mod">
          <ac:chgData name="Chris Testa-O Neill" userId="5bbc7867-2897-41b3-9195-1c81bf62a82b" providerId="ADAL" clId="{0FF1BD2E-3CA9-4E50-B982-5553B360DA17}" dt="2021-07-08T14:26:07.811" v="2559" actId="1076"/>
          <ac:grpSpMkLst>
            <pc:docMk/>
            <pc:sldMk cId="598277413" sldId="3216"/>
            <ac:grpSpMk id="9" creationId="{99FB3E53-F33E-410E-A406-9A2E357A0416}"/>
          </ac:grpSpMkLst>
        </pc:grpChg>
        <pc:grpChg chg="add mod">
          <ac:chgData name="Chris Testa-O Neill" userId="5bbc7867-2897-41b3-9195-1c81bf62a82b" providerId="ADAL" clId="{0FF1BD2E-3CA9-4E50-B982-5553B360DA17}" dt="2021-07-08T14:26:07.811" v="2559" actId="1076"/>
          <ac:grpSpMkLst>
            <pc:docMk/>
            <pc:sldMk cId="598277413" sldId="3216"/>
            <ac:grpSpMk id="13" creationId="{5131C7A2-EDE6-4230-B124-00A855DB2AFE}"/>
          </ac:grpSpMkLst>
        </pc:grpChg>
        <pc:grpChg chg="add mod">
          <ac:chgData name="Chris Testa-O Neill" userId="5bbc7867-2897-41b3-9195-1c81bf62a82b" providerId="ADAL" clId="{0FF1BD2E-3CA9-4E50-B982-5553B360DA17}" dt="2021-07-08T14:26:07.811" v="2559" actId="1076"/>
          <ac:grpSpMkLst>
            <pc:docMk/>
            <pc:sldMk cId="598277413" sldId="3216"/>
            <ac:grpSpMk id="25" creationId="{2AF87C0F-4064-4C11-99B7-01C7B9A137CC}"/>
          </ac:grpSpMkLst>
        </pc:grpChg>
        <pc:grpChg chg="add mod">
          <ac:chgData name="Chris Testa-O Neill" userId="5bbc7867-2897-41b3-9195-1c81bf62a82b" providerId="ADAL" clId="{0FF1BD2E-3CA9-4E50-B982-5553B360DA17}" dt="2021-07-08T14:26:07.811" v="2559" actId="1076"/>
          <ac:grpSpMkLst>
            <pc:docMk/>
            <pc:sldMk cId="598277413" sldId="3216"/>
            <ac:grpSpMk id="28" creationId="{7EA7FE03-1B7C-47A4-BD9E-D125BD4ECF61}"/>
          </ac:grpSpMkLst>
        </pc:grpChg>
        <pc:picChg chg="del">
          <ac:chgData name="Chris Testa-O Neill" userId="5bbc7867-2897-41b3-9195-1c81bf62a82b" providerId="ADAL" clId="{0FF1BD2E-3CA9-4E50-B982-5553B360DA17}" dt="2021-07-08T14:25:04.054" v="2534" actId="478"/>
          <ac:picMkLst>
            <pc:docMk/>
            <pc:sldMk cId="598277413" sldId="3216"/>
            <ac:picMk id="8" creationId="{1B977109-A29A-40C9-BC88-DC72415F8344}"/>
          </ac:picMkLst>
        </pc:picChg>
        <pc:picChg chg="add mod">
          <ac:chgData name="Chris Testa-O Neill" userId="5bbc7867-2897-41b3-9195-1c81bf62a82b" providerId="ADAL" clId="{0FF1BD2E-3CA9-4E50-B982-5553B360DA17}" dt="2021-07-08T14:26:07.811" v="2559" actId="1076"/>
          <ac:picMkLst>
            <pc:docMk/>
            <pc:sldMk cId="598277413" sldId="3216"/>
            <ac:picMk id="17" creationId="{BF0B8398-5985-45AD-8730-34F6A3D4B764}"/>
          </ac:picMkLst>
        </pc:picChg>
        <pc:picChg chg="add mod">
          <ac:chgData name="Chris Testa-O Neill" userId="5bbc7867-2897-41b3-9195-1c81bf62a82b" providerId="ADAL" clId="{0FF1BD2E-3CA9-4E50-B982-5553B360DA17}" dt="2021-07-08T14:26:07.811" v="2559" actId="1076"/>
          <ac:picMkLst>
            <pc:docMk/>
            <pc:sldMk cId="598277413" sldId="3216"/>
            <ac:picMk id="18" creationId="{A37842E3-1D93-4B02-A60F-CF974F35C027}"/>
          </ac:picMkLst>
        </pc:picChg>
        <pc:picChg chg="add mod">
          <ac:chgData name="Chris Testa-O Neill" userId="5bbc7867-2897-41b3-9195-1c81bf62a82b" providerId="ADAL" clId="{0FF1BD2E-3CA9-4E50-B982-5553B360DA17}" dt="2021-07-08T14:26:07.811" v="2559" actId="1076"/>
          <ac:picMkLst>
            <pc:docMk/>
            <pc:sldMk cId="598277413" sldId="3216"/>
            <ac:picMk id="21" creationId="{C864616F-EFA6-400F-BAE8-B9422CDB4136}"/>
          </ac:picMkLst>
        </pc:picChg>
        <pc:picChg chg="add mod">
          <ac:chgData name="Chris Testa-O Neill" userId="5bbc7867-2897-41b3-9195-1c81bf62a82b" providerId="ADAL" clId="{0FF1BD2E-3CA9-4E50-B982-5553B360DA17}" dt="2021-07-08T14:26:07.811" v="2559" actId="1076"/>
          <ac:picMkLst>
            <pc:docMk/>
            <pc:sldMk cId="598277413" sldId="3216"/>
            <ac:picMk id="23" creationId="{E83549D6-29F8-42BC-A6D4-292FF030B847}"/>
          </ac:picMkLst>
        </pc:picChg>
        <pc:picChg chg="mod">
          <ac:chgData name="Chris Testa-O Neill" userId="5bbc7867-2897-41b3-9195-1c81bf62a82b" providerId="ADAL" clId="{0FF1BD2E-3CA9-4E50-B982-5553B360DA17}" dt="2021-07-08T14:25:16.919" v="2535"/>
          <ac:picMkLst>
            <pc:docMk/>
            <pc:sldMk cId="598277413" sldId="3216"/>
            <ac:picMk id="27" creationId="{728FCCF3-CB6A-4249-B9F2-B2187CEA0477}"/>
          </ac:picMkLst>
        </pc:picChg>
        <pc:picChg chg="mod">
          <ac:chgData name="Chris Testa-O Neill" userId="5bbc7867-2897-41b3-9195-1c81bf62a82b" providerId="ADAL" clId="{0FF1BD2E-3CA9-4E50-B982-5553B360DA17}" dt="2021-07-08T14:25:16.919" v="2535"/>
          <ac:picMkLst>
            <pc:docMk/>
            <pc:sldMk cId="598277413" sldId="3216"/>
            <ac:picMk id="30" creationId="{C2C9E1BD-718D-4272-844D-1C0FF27C4A1F}"/>
          </ac:picMkLst>
        </pc:picChg>
        <pc:picChg chg="add mod">
          <ac:chgData name="Chris Testa-O Neill" userId="5bbc7867-2897-41b3-9195-1c81bf62a82b" providerId="ADAL" clId="{0FF1BD2E-3CA9-4E50-B982-5553B360DA17}" dt="2021-07-08T14:26:07.811" v="2559" actId="1076"/>
          <ac:picMkLst>
            <pc:docMk/>
            <pc:sldMk cId="598277413" sldId="3216"/>
            <ac:picMk id="31" creationId="{9B05E2F7-732B-40F9-A56E-7B25E62A94D8}"/>
          </ac:picMkLst>
        </pc:picChg>
        <pc:picChg chg="add mod">
          <ac:chgData name="Chris Testa-O Neill" userId="5bbc7867-2897-41b3-9195-1c81bf62a82b" providerId="ADAL" clId="{0FF1BD2E-3CA9-4E50-B982-5553B360DA17}" dt="2021-07-08T14:26:07.811" v="2559" actId="1076"/>
          <ac:picMkLst>
            <pc:docMk/>
            <pc:sldMk cId="598277413" sldId="3216"/>
            <ac:picMk id="34" creationId="{1EFC34BB-6B9B-4DBE-87BD-8F8B271712BC}"/>
          </ac:picMkLst>
        </pc:picChg>
        <pc:picChg chg="add mod">
          <ac:chgData name="Chris Testa-O Neill" userId="5bbc7867-2897-41b3-9195-1c81bf62a82b" providerId="ADAL" clId="{0FF1BD2E-3CA9-4E50-B982-5553B360DA17}" dt="2021-07-08T14:26:07.811" v="2559" actId="1076"/>
          <ac:picMkLst>
            <pc:docMk/>
            <pc:sldMk cId="598277413" sldId="3216"/>
            <ac:picMk id="35" creationId="{93E4FEA8-5E91-49BF-AF58-97BF83CB534D}"/>
          </ac:picMkLst>
        </pc:picChg>
      </pc:sldChg>
    </pc:docChg>
  </pc:docChgLst>
  <pc:docChgLst>
    <pc:chgData name="Chris Testa-O Neill" userId="5bbc7867-2897-41b3-9195-1c81bf62a82b" providerId="ADAL" clId="{8BEC1B1D-6289-47B4-ABBB-C11B9CE0F99E}"/>
    <pc:docChg chg="modSld">
      <pc:chgData name="Chris Testa-O Neill" userId="5bbc7867-2897-41b3-9195-1c81bf62a82b" providerId="ADAL" clId="{8BEC1B1D-6289-47B4-ABBB-C11B9CE0F99E}" dt="2021-04-20T19:50:03.417" v="1" actId="20577"/>
      <pc:docMkLst>
        <pc:docMk/>
      </pc:docMkLst>
      <pc:sldChg chg="modSp mod">
        <pc:chgData name="Chris Testa-O Neill" userId="5bbc7867-2897-41b3-9195-1c81bf62a82b" providerId="ADAL" clId="{8BEC1B1D-6289-47B4-ABBB-C11B9CE0F99E}" dt="2021-04-20T19:50:03.417" v="1" actId="20577"/>
        <pc:sldMkLst>
          <pc:docMk/>
          <pc:sldMk cId="1189570632" sldId="3143"/>
        </pc:sldMkLst>
        <pc:spChg chg="mod">
          <ac:chgData name="Chris Testa-O Neill" userId="5bbc7867-2897-41b3-9195-1c81bf62a82b" providerId="ADAL" clId="{8BEC1B1D-6289-47B4-ABBB-C11B9CE0F99E}" dt="2021-04-20T19:50:03.417" v="1" actId="20577"/>
          <ac:spMkLst>
            <pc:docMk/>
            <pc:sldMk cId="1189570632" sldId="3143"/>
            <ac:spMk id="4" creationId="{00000000-0000-0000-0000-000000000000}"/>
          </ac:spMkLst>
        </pc:spChg>
      </pc:sldChg>
    </pc:docChg>
  </pc:docChgLst>
  <pc:docChgLst>
    <pc:chgData name="Varsha Sujanani" userId="S::vasuja@microsoft.com::4cdb6466-f32c-4bc6-a5b6-bbb23974fd63" providerId="AD" clId="Web-{2553A13D-852A-117D-4453-E73E262B89E5}"/>
    <pc:docChg chg="mod">
      <pc:chgData name="Varsha Sujanani" userId="S::vasuja@microsoft.com::4cdb6466-f32c-4bc6-a5b6-bbb23974fd63" providerId="AD" clId="Web-{2553A13D-852A-117D-4453-E73E262B89E5}" dt="2021-07-15T03:18:55.506" v="1"/>
      <pc:docMkLst>
        <pc:docMk/>
      </pc:docMkLst>
      <pc:sldChg chg="addCm">
        <pc:chgData name="Varsha Sujanani" userId="S::vasuja@microsoft.com::4cdb6466-f32c-4bc6-a5b6-bbb23974fd63" providerId="AD" clId="Web-{2553A13D-852A-117D-4453-E73E262B89E5}" dt="2021-07-15T03:18:55.506" v="1"/>
        <pc:sldMkLst>
          <pc:docMk/>
          <pc:sldMk cId="1189570632" sldId="3143"/>
        </pc:sldMkLst>
      </pc:sldChg>
    </pc:docChg>
  </pc:docChgLst>
  <pc:docChgLst>
    <pc:chgData name="Chris Testa-O Neill" userId="5bbc7867-2897-41b3-9195-1c81bf62a82b" providerId="ADAL" clId="{DE629A40-ADD1-46E8-9526-D817318A9E8B}"/>
    <pc:docChg chg="custSel modSld">
      <pc:chgData name="Chris Testa-O Neill" userId="5bbc7867-2897-41b3-9195-1c81bf62a82b" providerId="ADAL" clId="{DE629A40-ADD1-46E8-9526-D817318A9E8B}" dt="2021-04-16T12:10:49.746" v="431" actId="113"/>
      <pc:docMkLst>
        <pc:docMk/>
      </pc:docMkLst>
      <pc:sldChg chg="modSp mod">
        <pc:chgData name="Chris Testa-O Neill" userId="5bbc7867-2897-41b3-9195-1c81bf62a82b" providerId="ADAL" clId="{DE629A40-ADD1-46E8-9526-D817318A9E8B}" dt="2021-04-13T10:22:17.306" v="24" actId="20577"/>
        <pc:sldMkLst>
          <pc:docMk/>
          <pc:sldMk cId="2062531052" sldId="670"/>
        </pc:sldMkLst>
        <pc:graphicFrameChg chg="modGraphic">
          <ac:chgData name="Chris Testa-O Neill" userId="5bbc7867-2897-41b3-9195-1c81bf62a82b" providerId="ADAL" clId="{DE629A40-ADD1-46E8-9526-D817318A9E8B}" dt="2021-04-13T10:22:17.306" v="24"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DE629A40-ADD1-46E8-9526-D817318A9E8B}" dt="2021-04-15T13:01:14.833" v="410" actId="6549"/>
        <pc:sldMkLst>
          <pc:docMk/>
          <pc:sldMk cId="2331031662" sldId="683"/>
        </pc:sldMkLst>
      </pc:sldChg>
      <pc:sldChg chg="modNotesTx">
        <pc:chgData name="Chris Testa-O Neill" userId="5bbc7867-2897-41b3-9195-1c81bf62a82b" providerId="ADAL" clId="{DE629A40-ADD1-46E8-9526-D817318A9E8B}" dt="2021-04-13T10:22:04.966" v="22"/>
        <pc:sldMkLst>
          <pc:docMk/>
          <pc:sldMk cId="4292661361" sldId="1884"/>
        </pc:sldMkLst>
      </pc:sldChg>
      <pc:sldChg chg="modNotesTx">
        <pc:chgData name="Chris Testa-O Neill" userId="5bbc7867-2897-41b3-9195-1c81bf62a82b" providerId="ADAL" clId="{DE629A40-ADD1-46E8-9526-D817318A9E8B}" dt="2021-04-15T13:05:35.586" v="429" actId="20577"/>
        <pc:sldMkLst>
          <pc:docMk/>
          <pc:sldMk cId="237335572" sldId="2615"/>
        </pc:sldMkLst>
      </pc:sldChg>
      <pc:sldChg chg="modNotesTx">
        <pc:chgData name="Chris Testa-O Neill" userId="5bbc7867-2897-41b3-9195-1c81bf62a82b" providerId="ADAL" clId="{DE629A40-ADD1-46E8-9526-D817318A9E8B}" dt="2021-04-13T10:21:52.542" v="19"/>
        <pc:sldMkLst>
          <pc:docMk/>
          <pc:sldMk cId="176058127" sldId="2616"/>
        </pc:sldMkLst>
      </pc:sldChg>
      <pc:sldChg chg="addSp modSp mod modNotesTx">
        <pc:chgData name="Chris Testa-O Neill" userId="5bbc7867-2897-41b3-9195-1c81bf62a82b" providerId="ADAL" clId="{DE629A40-ADD1-46E8-9526-D817318A9E8B}" dt="2021-04-15T12:56:57.121" v="340" actId="1076"/>
        <pc:sldMkLst>
          <pc:docMk/>
          <pc:sldMk cId="775050641" sldId="2620"/>
        </pc:sldMkLst>
        <pc:picChg chg="add mod">
          <ac:chgData name="Chris Testa-O Neill" userId="5bbc7867-2897-41b3-9195-1c81bf62a82b" providerId="ADAL" clId="{DE629A40-ADD1-46E8-9526-D817318A9E8B}" dt="2021-04-15T12:56:42.994" v="336" actId="1076"/>
          <ac:picMkLst>
            <pc:docMk/>
            <pc:sldMk cId="775050641" sldId="2620"/>
            <ac:picMk id="4" creationId="{25B50811-08D8-4EC7-9846-012F9A8FCC66}"/>
          </ac:picMkLst>
        </pc:picChg>
        <pc:picChg chg="add mod">
          <ac:chgData name="Chris Testa-O Neill" userId="5bbc7867-2897-41b3-9195-1c81bf62a82b" providerId="ADAL" clId="{DE629A40-ADD1-46E8-9526-D817318A9E8B}" dt="2021-04-15T12:56:49.755" v="338" actId="1076"/>
          <ac:picMkLst>
            <pc:docMk/>
            <pc:sldMk cId="775050641" sldId="2620"/>
            <ac:picMk id="5" creationId="{67BBB13B-1FC8-493F-B15A-0689E64953F8}"/>
          </ac:picMkLst>
        </pc:picChg>
        <pc:picChg chg="add mod">
          <ac:chgData name="Chris Testa-O Neill" userId="5bbc7867-2897-41b3-9195-1c81bf62a82b" providerId="ADAL" clId="{DE629A40-ADD1-46E8-9526-D817318A9E8B}" dt="2021-04-15T12:56:57.121" v="340" actId="1076"/>
          <ac:picMkLst>
            <pc:docMk/>
            <pc:sldMk cId="775050641" sldId="2620"/>
            <ac:picMk id="6" creationId="{FF76F8C5-0556-49DF-B002-C74B21D544DF}"/>
          </ac:picMkLst>
        </pc:picChg>
      </pc:sldChg>
      <pc:sldChg chg="modNotesTx">
        <pc:chgData name="Chris Testa-O Neill" userId="5bbc7867-2897-41b3-9195-1c81bf62a82b" providerId="ADAL" clId="{DE629A40-ADD1-46E8-9526-D817318A9E8B}" dt="2021-04-13T10:21:25.100" v="13" actId="20577"/>
        <pc:sldMkLst>
          <pc:docMk/>
          <pc:sldMk cId="1189570632" sldId="3143"/>
        </pc:sldMkLst>
      </pc:sldChg>
      <pc:sldChg chg="modNotesTx">
        <pc:chgData name="Chris Testa-O Neill" userId="5bbc7867-2897-41b3-9195-1c81bf62a82b" providerId="ADAL" clId="{DE629A40-ADD1-46E8-9526-D817318A9E8B}" dt="2021-04-13T10:22:01.081" v="21"/>
        <pc:sldMkLst>
          <pc:docMk/>
          <pc:sldMk cId="2590897230" sldId="3149"/>
        </pc:sldMkLst>
      </pc:sldChg>
      <pc:sldChg chg="addSp modSp mod modNotesTx">
        <pc:chgData name="Chris Testa-O Neill" userId="5bbc7867-2897-41b3-9195-1c81bf62a82b" providerId="ADAL" clId="{DE629A40-ADD1-46E8-9526-D817318A9E8B}" dt="2021-04-16T12:10:49.746" v="431" actId="113"/>
        <pc:sldMkLst>
          <pc:docMk/>
          <pc:sldMk cId="1788879851" sldId="3157"/>
        </pc:sldMkLst>
        <pc:picChg chg="add">
          <ac:chgData name="Chris Testa-O Neill" userId="5bbc7867-2897-41b3-9195-1c81bf62a82b" providerId="ADAL" clId="{DE629A40-ADD1-46E8-9526-D817318A9E8B}" dt="2021-04-15T12:57:01.641" v="341" actId="22"/>
          <ac:picMkLst>
            <pc:docMk/>
            <pc:sldMk cId="1788879851" sldId="3157"/>
            <ac:picMk id="5" creationId="{49442766-1DF9-4B62-B4DF-CCB27200E532}"/>
          </ac:picMkLst>
        </pc:picChg>
        <pc:picChg chg="add mod">
          <ac:chgData name="Chris Testa-O Neill" userId="5bbc7867-2897-41b3-9195-1c81bf62a82b" providerId="ADAL" clId="{DE629A40-ADD1-46E8-9526-D817318A9E8B}" dt="2021-04-15T12:57:07.850" v="343" actId="1076"/>
          <ac:picMkLst>
            <pc:docMk/>
            <pc:sldMk cId="1788879851" sldId="3157"/>
            <ac:picMk id="6" creationId="{4218D7A4-0152-4E7E-A1AA-BE55AC62784C}"/>
          </ac:picMkLst>
        </pc:picChg>
        <pc:picChg chg="add mod">
          <ac:chgData name="Chris Testa-O Neill" userId="5bbc7867-2897-41b3-9195-1c81bf62a82b" providerId="ADAL" clId="{DE629A40-ADD1-46E8-9526-D817318A9E8B}" dt="2021-04-15T12:57:16.557" v="345" actId="1076"/>
          <ac:picMkLst>
            <pc:docMk/>
            <pc:sldMk cId="1788879851" sldId="3157"/>
            <ac:picMk id="7" creationId="{A38E7A25-9864-4CBA-B6AE-E32DEF892696}"/>
          </ac:picMkLst>
        </pc:picChg>
        <pc:picChg chg="add mod">
          <ac:chgData name="Chris Testa-O Neill" userId="5bbc7867-2897-41b3-9195-1c81bf62a82b" providerId="ADAL" clId="{DE629A40-ADD1-46E8-9526-D817318A9E8B}" dt="2021-04-15T12:57:26.972" v="348" actId="1035"/>
          <ac:picMkLst>
            <pc:docMk/>
            <pc:sldMk cId="1788879851" sldId="3157"/>
            <ac:picMk id="9" creationId="{77AD5AE2-C920-4C3A-8136-65D1CF6EE769}"/>
          </ac:picMkLst>
        </pc:picChg>
      </pc:sldChg>
      <pc:sldChg chg="addSp modSp mod modNotesTx">
        <pc:chgData name="Chris Testa-O Neill" userId="5bbc7867-2897-41b3-9195-1c81bf62a82b" providerId="ADAL" clId="{DE629A40-ADD1-46E8-9526-D817318A9E8B}" dt="2021-04-15T12:56:22.012" v="334" actId="1076"/>
        <pc:sldMkLst>
          <pc:docMk/>
          <pc:sldMk cId="3133879445" sldId="3163"/>
        </pc:sldMkLst>
        <pc:picChg chg="add mod">
          <ac:chgData name="Chris Testa-O Neill" userId="5bbc7867-2897-41b3-9195-1c81bf62a82b" providerId="ADAL" clId="{DE629A40-ADD1-46E8-9526-D817318A9E8B}" dt="2021-04-15T12:56:14.836" v="332" actId="1076"/>
          <ac:picMkLst>
            <pc:docMk/>
            <pc:sldMk cId="3133879445" sldId="3163"/>
            <ac:picMk id="2" creationId="{25FE8AB6-AA94-4AE4-96BE-5A0285FB24D6}"/>
          </ac:picMkLst>
        </pc:picChg>
        <pc:picChg chg="add mod">
          <ac:chgData name="Chris Testa-O Neill" userId="5bbc7867-2897-41b3-9195-1c81bf62a82b" providerId="ADAL" clId="{DE629A40-ADD1-46E8-9526-D817318A9E8B}" dt="2021-04-15T12:56:22.012" v="334" actId="1076"/>
          <ac:picMkLst>
            <pc:docMk/>
            <pc:sldMk cId="3133879445" sldId="3163"/>
            <ac:picMk id="3" creationId="{BBDF79FE-ED73-421D-BAEC-D6F7E1962076}"/>
          </ac:picMkLst>
        </pc:picChg>
      </pc:sldChg>
      <pc:sldChg chg="modSp mod modNotes modNotesTx">
        <pc:chgData name="Chris Testa-O Neill" userId="5bbc7867-2897-41b3-9195-1c81bf62a82b" providerId="ADAL" clId="{DE629A40-ADD1-46E8-9526-D817318A9E8B}" dt="2021-04-15T13:02:51.413" v="427" actId="20577"/>
        <pc:sldMkLst>
          <pc:docMk/>
          <pc:sldMk cId="1824109031" sldId="3206"/>
        </pc:sldMkLst>
        <pc:picChg chg="mod">
          <ac:chgData name="Chris Testa-O Neill" userId="5bbc7867-2897-41b3-9195-1c81bf62a82b" providerId="ADAL" clId="{DE629A40-ADD1-46E8-9526-D817318A9E8B}" dt="2021-04-13T10:23:52.958" v="330" actId="962"/>
          <ac:picMkLst>
            <pc:docMk/>
            <pc:sldMk cId="1824109031" sldId="3206"/>
            <ac:picMk id="8" creationId="{1B977109-A29A-40C9-BC88-DC72415F834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7/20/2021 11:07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7/20/2021 11:06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data-factory/transform-data"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dirty="0"/>
          </a:p>
          <a:p>
            <a:pPr algn="l"/>
            <a:r>
              <a:rPr lang="en-GB" sz="1600" b="0" i="0" dirty="0">
                <a:solidFill>
                  <a:srgbClr val="171717"/>
                </a:solidFill>
                <a:effectLst/>
                <a:latin typeface="Segoe UI" panose="020B0502040204020203" pitchFamily="34" charset="0"/>
              </a:rPr>
              <a:t>Azure Synapse Analytics allows you to create, control, and manage resource availability when workloads are competing. This allows you to manage the relative importance of each workload when waiting for available resources.</a:t>
            </a:r>
          </a:p>
          <a:p>
            <a:pPr algn="l"/>
            <a:endParaRPr lang="en-GB" sz="1600" b="0" i="0" dirty="0">
              <a:solidFill>
                <a:srgbClr val="171717"/>
              </a:solidFill>
              <a:effectLst/>
              <a:latin typeface="Segoe UI" panose="020B0502040204020203" pitchFamily="34" charset="0"/>
            </a:endParaRPr>
          </a:p>
          <a:p>
            <a:pPr algn="l"/>
            <a:r>
              <a:rPr lang="en-GB" sz="1600" b="0" i="0" dirty="0">
                <a:solidFill>
                  <a:srgbClr val="171717"/>
                </a:solidFill>
                <a:effectLst/>
                <a:latin typeface="Segoe UI" panose="020B0502040204020203" pitchFamily="34" charset="0"/>
              </a:rPr>
              <a:t>To facilitate faster load times, you can create a workload classifier for the load user with the “importance” set to above_normal or High. Workload importance ensures that the load takes precedence over other waiting tasks of a lower importance rating. Use this in conjunction with your own workload group definitions for workload isolation to manage minimum and maximum resource allocations during peak and quiet periods.</a:t>
            </a:r>
          </a:p>
          <a:p>
            <a:endParaRPr lang="en-US" sz="800" b="1" dirty="0"/>
          </a:p>
          <a:p>
            <a:r>
              <a:rPr lang="en-US" sz="800" b="1" dirty="0"/>
              <a:t>Instructor notes and guidance.</a:t>
            </a:r>
          </a:p>
          <a:p>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Its important to make the distinction between</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600" b="0" i="0" dirty="0">
                <a:solidFill>
                  <a:srgbClr val="171717"/>
                </a:solidFill>
                <a:effectLst/>
                <a:latin typeface="Segoe UI" panose="020B0502040204020203" pitchFamily="34" charset="0"/>
              </a:rPr>
              <a:t>- Workload classification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4000" b="0" i="0" dirty="0">
                <a:solidFill>
                  <a:srgbClr val="171717"/>
                </a:solidFill>
                <a:effectLst/>
                <a:latin typeface="Segoe UI" panose="020B0502040204020203" pitchFamily="34" charset="0"/>
              </a:rPr>
              <a:t>- Workload importance</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0" b="0" i="0" dirty="0">
                <a:solidFill>
                  <a:srgbClr val="171717"/>
                </a:solidFill>
                <a:effectLst/>
                <a:latin typeface="Segoe UI" panose="020B0502040204020203" pitchFamily="34" charset="0"/>
              </a:rPr>
              <a:t>- Workload isolation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40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4000" b="0" i="0" dirty="0">
                <a:solidFill>
                  <a:srgbClr val="171717"/>
                </a:solidFill>
                <a:effectLst/>
                <a:latin typeface="Segoe UI" panose="020B0502040204020203" pitchFamily="34" charset="0"/>
              </a:rPr>
              <a:t>When going through this topic and ensure the students understand the difference</a:t>
            </a:r>
            <a:endParaRPr lang="en-GB" sz="16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https://docs.microsoft.com/en-us/learn/modules/use-data-loading-best-practices-azure-synapse-analytics/8-implement-workload-management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https://docs.microsoft.com/en-us/learn/modules/use-data-loading-best-practices-azure-synapse-analytics/9-exercise-implement-workload-management</a:t>
            </a:r>
          </a:p>
          <a:p>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98072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dirty="0"/>
          </a:p>
          <a:p>
            <a:r>
              <a:rPr lang="en-US" sz="800" dirty="0"/>
              <a:t>There are multiple methods to transferring data into tables in a dedicated SQL pool. PolyBase is an established method for transferring data from files stored in a data lake into table in a dedicated SQL pool and is a method that can also work with serverless SQL pools. Recently the copy command has been introduced to simplify the process of transferring data and can be quicker in some instances. For ingesting data using a GUI method, the copy data activity in Azure Data Factory/Synapse pipelines</a:t>
            </a:r>
          </a:p>
          <a:p>
            <a:endParaRPr lang="en-US" sz="800" dirty="0"/>
          </a:p>
          <a:p>
            <a:r>
              <a:rPr lang="en-US" sz="800" b="1" dirty="0"/>
              <a:t>Instructor notes and guidance.</a:t>
            </a:r>
          </a:p>
          <a:p>
            <a:endParaRPr lang="en-GB" sz="800" dirty="0"/>
          </a:p>
          <a:p>
            <a:r>
              <a:rPr lang="en-GB" sz="800" dirty="0"/>
              <a:t>With the low volumes of data in the course, it is difficult to extrapolate the performance difference between the three methods. Remind students that they would have used Polybase in module 2, and that they will explore the copy command and the copy data activity in this lab</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4201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endParaRPr lang="en-US" sz="800" dirty="0"/>
          </a:p>
          <a:p>
            <a:r>
              <a:rPr lang="en-GB" sz="800" dirty="0"/>
              <a:t>Let’s have a reminder of the components of Azure Data Factory/Azure Synapse pipelines</a:t>
            </a:r>
          </a:p>
          <a:p>
            <a:endParaRPr lang="en-GB" sz="800" dirty="0"/>
          </a:p>
          <a:p>
            <a:r>
              <a:rPr lang="en-US" sz="800" b="1" i="0" u="none" strike="noStrike" kern="1200" dirty="0">
                <a:solidFill>
                  <a:schemeClr val="tx1"/>
                </a:solidFill>
                <a:effectLst/>
                <a:latin typeface="Segoe UI" panose="020B0502040204020203" pitchFamily="34" charset="0"/>
                <a:ea typeface="+mn-ea"/>
                <a:cs typeface="+mn-cs"/>
              </a:rPr>
              <a:t>Linked services</a:t>
            </a:r>
          </a:p>
          <a:p>
            <a:r>
              <a:rPr lang="en-US" sz="8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8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800" b="0" i="0" u="none" strike="noStrike" kern="1200" dirty="0">
                <a:solidFill>
                  <a:schemeClr val="tx1"/>
                </a:solidFill>
                <a:effectLst/>
                <a:latin typeface="Segoe UI" panose="020B0502040204020203" pitchFamily="34" charset="0"/>
                <a:ea typeface="+mn-ea"/>
                <a:cs typeface="+mn-cs"/>
              </a:rPr>
              <a:t>To represent a </a:t>
            </a:r>
            <a:r>
              <a:rPr lang="en-US" sz="800" b="1" i="0" u="none" strike="noStrike" kern="1200" dirty="0">
                <a:solidFill>
                  <a:schemeClr val="tx1"/>
                </a:solidFill>
                <a:effectLst/>
                <a:latin typeface="Segoe UI" panose="020B0502040204020203" pitchFamily="34" charset="0"/>
                <a:ea typeface="+mn-ea"/>
                <a:cs typeface="+mn-cs"/>
              </a:rPr>
              <a:t>data store</a:t>
            </a:r>
            <a:r>
              <a:rPr lang="en-US" sz="8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800" b="0" i="0" u="sng" strike="noStrike" kern="1200" dirty="0">
                <a:solidFill>
                  <a:schemeClr val="tx1"/>
                </a:solidFill>
                <a:effectLst/>
                <a:latin typeface="Segoe UI" panose="020B0502040204020203" pitchFamily="34" charset="0"/>
                <a:ea typeface="+mn-ea"/>
                <a:cs typeface="+mn-cs"/>
                <a:hlinkClick r:id="rId3"/>
              </a:rPr>
              <a:t>copy activity</a:t>
            </a:r>
            <a:r>
              <a:rPr lang="en-US" sz="8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800" b="0" i="0" u="none" strike="noStrike" kern="1200" dirty="0">
                <a:solidFill>
                  <a:schemeClr val="tx1"/>
                </a:solidFill>
                <a:effectLst/>
                <a:latin typeface="Segoe UI" panose="020B0502040204020203" pitchFamily="34" charset="0"/>
                <a:ea typeface="+mn-ea"/>
                <a:cs typeface="+mn-cs"/>
              </a:rPr>
              <a:t>To represent a </a:t>
            </a:r>
            <a:r>
              <a:rPr lang="en-US" sz="800" b="1" i="0" u="none" strike="noStrike" kern="1200" dirty="0">
                <a:solidFill>
                  <a:schemeClr val="tx1"/>
                </a:solidFill>
                <a:effectLst/>
                <a:latin typeface="Segoe UI" panose="020B0502040204020203" pitchFamily="34" charset="0"/>
                <a:ea typeface="+mn-ea"/>
                <a:cs typeface="+mn-cs"/>
              </a:rPr>
              <a:t>compute resource</a:t>
            </a:r>
            <a:r>
              <a:rPr lang="en-US" sz="8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HDInsightHive activity runs on an HDInsight Hadoop cluster. For a list of transformation activities and supported compute environments, see the </a:t>
            </a:r>
            <a:r>
              <a:rPr lang="en-US" sz="800" b="0" i="0" u="sng" strike="noStrike" kern="1200" dirty="0">
                <a:solidFill>
                  <a:schemeClr val="tx1"/>
                </a:solidFill>
                <a:effectLst/>
                <a:latin typeface="Segoe UI" panose="020B0502040204020203" pitchFamily="34" charset="0"/>
                <a:ea typeface="+mn-ea"/>
                <a:cs typeface="+mn-cs"/>
                <a:hlinkClick r:id="rId4"/>
              </a:rPr>
              <a:t>transform data</a:t>
            </a:r>
            <a:r>
              <a:rPr lang="en-US" sz="8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800" dirty="0"/>
          </a:p>
          <a:p>
            <a:r>
              <a:rPr lang="en-US" sz="800" b="1" i="0" u="none" strike="noStrike" kern="1200" dirty="0">
                <a:solidFill>
                  <a:schemeClr val="tx1"/>
                </a:solidFill>
                <a:effectLst/>
                <a:latin typeface="Segoe UI" panose="020B0502040204020203" pitchFamily="34" charset="0"/>
                <a:ea typeface="+mn-ea"/>
                <a:cs typeface="+mn-cs"/>
              </a:rPr>
              <a:t>Datasets</a:t>
            </a:r>
          </a:p>
          <a:p>
            <a:r>
              <a:rPr lang="en-US" sz="8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800" dirty="0"/>
          </a:p>
          <a:p>
            <a:r>
              <a:rPr lang="en-US" sz="800" b="1" i="0" u="none" strike="noStrike" kern="1200" dirty="0">
                <a:solidFill>
                  <a:schemeClr val="tx1"/>
                </a:solidFill>
                <a:effectLst/>
                <a:latin typeface="Segoe UI" panose="020B0502040204020203" pitchFamily="34" charset="0"/>
                <a:ea typeface="+mn-ea"/>
                <a:cs typeface="+mn-cs"/>
              </a:rPr>
              <a:t>Activity</a:t>
            </a:r>
          </a:p>
          <a:p>
            <a:r>
              <a:rPr lang="en-US" sz="8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800" dirty="0"/>
          </a:p>
          <a:p>
            <a:pPr marL="0" indent="0">
              <a:buFont typeface="Arial" panose="020B0604020202020204" pitchFamily="34" charset="0"/>
              <a:buNone/>
            </a:pPr>
            <a:endParaRPr lang="en-GB" sz="800" dirty="0"/>
          </a:p>
          <a:p>
            <a:r>
              <a:rPr lang="en-US" sz="800" b="1" i="0" u="none" strike="noStrike" kern="1200" dirty="0">
                <a:solidFill>
                  <a:schemeClr val="tx1"/>
                </a:solidFill>
                <a:effectLst/>
                <a:latin typeface="Segoe UI" panose="020B0502040204020203" pitchFamily="34" charset="0"/>
                <a:ea typeface="+mn-ea"/>
                <a:cs typeface="+mn-cs"/>
              </a:rPr>
              <a:t>Pipeline</a:t>
            </a:r>
          </a:p>
          <a:p>
            <a:r>
              <a:rPr lang="en-US" sz="8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8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b="1" dirty="0"/>
          </a:p>
          <a:p>
            <a:r>
              <a:rPr lang="en-US" sz="800" b="1" i="0" u="none" strike="noStrike" kern="1200" dirty="0">
                <a:solidFill>
                  <a:schemeClr val="tx1"/>
                </a:solidFill>
                <a:effectLst/>
                <a:latin typeface="Segoe UI" panose="020B0502040204020203" pitchFamily="34" charset="0"/>
                <a:ea typeface="+mn-ea"/>
                <a:cs typeface="+mn-cs"/>
              </a:rPr>
              <a:t>Triggers</a:t>
            </a:r>
          </a:p>
          <a:p>
            <a:r>
              <a:rPr lang="en-US" sz="8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b="1" dirty="0"/>
          </a:p>
          <a:p>
            <a:r>
              <a:rPr lang="en-US" sz="800" b="1" i="0" u="none" strike="noStrike" kern="1200" dirty="0">
                <a:solidFill>
                  <a:schemeClr val="tx1"/>
                </a:solidFill>
                <a:effectLst/>
                <a:latin typeface="Segoe UI" panose="020B0502040204020203" pitchFamily="34" charset="0"/>
                <a:ea typeface="+mn-ea"/>
                <a:cs typeface="+mn-cs"/>
              </a:rPr>
              <a:t>Pipeline runs</a:t>
            </a:r>
          </a:p>
          <a:p>
            <a:r>
              <a:rPr lang="en-US" sz="8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800" b="0" i="0" u="none" strike="noStrike" kern="1200" dirty="0">
              <a:solidFill>
                <a:schemeClr val="tx1"/>
              </a:solidFill>
              <a:effectLst/>
              <a:latin typeface="Segoe UI" panose="020B0502040204020203" pitchFamily="34" charset="0"/>
              <a:ea typeface="+mn-ea"/>
              <a:cs typeface="+mn-cs"/>
            </a:endParaRPr>
          </a:p>
          <a:p>
            <a:r>
              <a:rPr lang="en-US" sz="800" b="1" i="0" u="none" strike="noStrike" kern="1200" dirty="0">
                <a:solidFill>
                  <a:schemeClr val="tx1"/>
                </a:solidFill>
                <a:effectLst/>
                <a:latin typeface="Segoe UI" panose="020B0502040204020203" pitchFamily="34" charset="0"/>
                <a:ea typeface="+mn-ea"/>
                <a:cs typeface="+mn-cs"/>
              </a:rPr>
              <a:t>Parameters</a:t>
            </a:r>
          </a:p>
          <a:p>
            <a:r>
              <a:rPr lang="en-US" sz="8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8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8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800" b="0" i="0" u="none" strike="noStrike" kern="1200" dirty="0">
              <a:solidFill>
                <a:schemeClr val="tx1"/>
              </a:solidFill>
              <a:effectLst/>
              <a:latin typeface="Segoe UI" panose="020B0502040204020203" pitchFamily="34" charset="0"/>
              <a:ea typeface="+mn-ea"/>
              <a:cs typeface="+mn-cs"/>
            </a:endParaRPr>
          </a:p>
          <a:p>
            <a:r>
              <a:rPr lang="en-US" sz="800" b="1" i="0" u="none" strike="noStrike" kern="1200" dirty="0">
                <a:solidFill>
                  <a:schemeClr val="tx1"/>
                </a:solidFill>
                <a:effectLst/>
                <a:latin typeface="Segoe UI" panose="020B0502040204020203" pitchFamily="34" charset="0"/>
                <a:ea typeface="+mn-ea"/>
                <a:cs typeface="+mn-cs"/>
              </a:rPr>
              <a:t>Control flow</a:t>
            </a:r>
          </a:p>
          <a:p>
            <a:r>
              <a:rPr lang="en-US" sz="8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800" b="1" i="0" u="none" strike="noStrike" kern="1200" dirty="0">
              <a:solidFill>
                <a:schemeClr val="tx1"/>
              </a:solidFill>
              <a:effectLst/>
              <a:latin typeface="Segoe UI" panose="020B0502040204020203" pitchFamily="34" charset="0"/>
              <a:ea typeface="+mn-ea"/>
              <a:cs typeface="+mn-cs"/>
            </a:endParaRPr>
          </a:p>
          <a:p>
            <a:r>
              <a:rPr lang="en-US" sz="800" b="1" i="0" u="none" strike="noStrike" kern="1200" dirty="0">
                <a:solidFill>
                  <a:schemeClr val="tx1"/>
                </a:solidFill>
                <a:effectLst/>
                <a:latin typeface="Segoe UI" panose="020B0502040204020203" pitchFamily="34" charset="0"/>
                <a:ea typeface="+mn-ea"/>
                <a:cs typeface="+mn-cs"/>
              </a:rPr>
              <a:t>Variables</a:t>
            </a:r>
          </a:p>
          <a:p>
            <a:r>
              <a:rPr lang="en-US" sz="800" b="0" i="0" u="none" strike="noStrike" kern="1200" dirty="0">
                <a:solidFill>
                  <a:schemeClr val="tx1"/>
                </a:solidFill>
                <a:effectLst/>
                <a:latin typeface="Segoe UI" panose="020B0502040204020203" pitchFamily="34" charset="0"/>
                <a:ea typeface="+mn-ea"/>
                <a:cs typeface="+mn-cs"/>
              </a:rPr>
              <a:t>Variables can be used inside of pipelines to store temporary values and can also be used in conjunction with parameters to enable passing values between pipelines, data flows, and other activities.</a:t>
            </a:r>
          </a:p>
          <a:p>
            <a:endParaRPr lang="en-US" sz="800" b="0" i="0" kern="1200" dirty="0">
              <a:solidFill>
                <a:schemeClr val="tx1"/>
              </a:solidFill>
              <a:effectLst/>
              <a:latin typeface="+mn-lt"/>
              <a:ea typeface="+mn-ea"/>
              <a:cs typeface="+mn-cs"/>
            </a:endParaRPr>
          </a:p>
          <a:p>
            <a:endParaRPr lang="en-US" sz="800" dirty="0"/>
          </a:p>
          <a:p>
            <a:r>
              <a:rPr lang="en-US" sz="800" b="1" dirty="0"/>
              <a:t>Instructor notes and guidance.</a:t>
            </a:r>
          </a:p>
          <a:p>
            <a:endParaRPr lang="en-US" sz="800" dirty="0"/>
          </a:p>
          <a:p>
            <a:r>
              <a:rPr lang="en-US" sz="800" dirty="0"/>
              <a:t>This is a build slide that enables you to talk in depth about each object. Below is a summary of the clicks, to indicate what you can talk about at each click:</a:t>
            </a:r>
          </a:p>
          <a:p>
            <a:endParaRPr lang="en-US" sz="800" dirty="0"/>
          </a:p>
          <a:p>
            <a:r>
              <a:rPr lang="en-US" sz="800" dirty="0"/>
              <a:t>Click 1 – Enable you to speak about Linked Services:</a:t>
            </a:r>
          </a:p>
          <a:p>
            <a:r>
              <a:rPr lang="en-US" sz="800" dirty="0"/>
              <a:t>   Click 2 – Use Data Lake Store as a storage resource example</a:t>
            </a:r>
          </a:p>
          <a:p>
            <a:r>
              <a:rPr lang="en-US" sz="800" dirty="0"/>
              <a:t>   Click 3 – Use Databricks as a compute resource example</a:t>
            </a:r>
          </a:p>
          <a:p>
            <a:endParaRPr lang="en-US" sz="800" dirty="0"/>
          </a:p>
          <a:p>
            <a:r>
              <a:rPr lang="en-US" sz="800" dirty="0"/>
              <a:t>Click 4 – Enables you to talk about the Dataset object</a:t>
            </a:r>
          </a:p>
          <a:p>
            <a:endParaRPr lang="en-US" sz="800" dirty="0"/>
          </a:p>
          <a:p>
            <a:r>
              <a:rPr lang="en-US" sz="800" dirty="0"/>
              <a:t>Click 5 – this is a graphic to show a flow of data</a:t>
            </a:r>
          </a:p>
          <a:p>
            <a:endParaRPr lang="en-US" sz="800" dirty="0"/>
          </a:p>
          <a:p>
            <a:r>
              <a:rPr lang="en-US" sz="800" dirty="0"/>
              <a:t>Click 6 – Bring up the word activity</a:t>
            </a:r>
          </a:p>
          <a:p>
            <a:endParaRPr lang="en-US" sz="800" dirty="0"/>
          </a:p>
          <a:p>
            <a:r>
              <a:rPr lang="en-US" sz="800" dirty="0"/>
              <a:t>Click 7 – shows a rotating cog to reflect a single activity</a:t>
            </a:r>
          </a:p>
          <a:p>
            <a:endParaRPr lang="en-US" sz="800" dirty="0"/>
          </a:p>
          <a:p>
            <a:r>
              <a:rPr lang="en-US" sz="800" dirty="0"/>
              <a:t>Click 8 – removes the word activity</a:t>
            </a:r>
          </a:p>
          <a:p>
            <a:endParaRPr lang="en-US" sz="800" dirty="0"/>
          </a:p>
          <a:p>
            <a:r>
              <a:rPr lang="en-US" sz="800" dirty="0"/>
              <a:t>Click 9 - shows multiple rotating cogs to reflect multiple activities</a:t>
            </a:r>
          </a:p>
          <a:p>
            <a:endParaRPr lang="en-US" sz="800" dirty="0"/>
          </a:p>
          <a:p>
            <a:r>
              <a:rPr lang="en-US" sz="800" dirty="0"/>
              <a:t>Click 10 – Shows a funnel with the word pipeline to show that activities are grouped into a pipeline.</a:t>
            </a:r>
          </a:p>
          <a:p>
            <a:endParaRPr lang="en-US" sz="800" dirty="0"/>
          </a:p>
          <a:p>
            <a:r>
              <a:rPr lang="en-US" sz="800" dirty="0"/>
              <a:t>Click 11 – The word trigger appears with a circular arrow</a:t>
            </a:r>
          </a:p>
          <a:p>
            <a:endParaRPr lang="en-US" sz="800" dirty="0"/>
          </a:p>
          <a:p>
            <a:r>
              <a:rPr lang="en-US" sz="800" dirty="0"/>
              <a:t>Click 12 – The circular arrow rotates to indicate that a pipeline is triggered to execute</a:t>
            </a:r>
          </a:p>
          <a:p>
            <a:endParaRPr lang="en-US" sz="800" dirty="0"/>
          </a:p>
          <a:p>
            <a:r>
              <a:rPr lang="en-US" sz="800" dirty="0"/>
              <a:t>Click 13 -  nothing happens</a:t>
            </a:r>
          </a:p>
          <a:p>
            <a:endParaRPr lang="en-US" sz="800" dirty="0"/>
          </a:p>
          <a:p>
            <a:r>
              <a:rPr lang="en-US" sz="800" dirty="0"/>
              <a:t>Click 14 – a number 1 appears out of the data and flows through the pipeline into the data set to reflect data being transformed by the activities in a pipeline</a:t>
            </a:r>
          </a:p>
          <a:p>
            <a:endParaRPr lang="en-US" sz="800" dirty="0"/>
          </a:p>
          <a:p>
            <a:r>
              <a:rPr lang="en-US" sz="800" dirty="0"/>
              <a:t>Click 15 -  The word Parameters with an @ symbol appears</a:t>
            </a:r>
          </a:p>
          <a:p>
            <a:endParaRPr lang="en-US" sz="800" dirty="0"/>
          </a:p>
          <a:p>
            <a:r>
              <a:rPr lang="en-US" sz="800" dirty="0"/>
              <a:t>Click 16 – The word Integration runtime appears with an IR icon</a:t>
            </a:r>
          </a:p>
          <a:p>
            <a:endParaRPr lang="en-US" sz="800" dirty="0"/>
          </a:p>
          <a:p>
            <a:r>
              <a:rPr lang="en-US" sz="800" dirty="0"/>
              <a:t>Click 17 - The word Control Flow appears with the CF icon</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800" dirty="0"/>
              <a:t>https://docs.microsoft.com/en-us/learn/modules/data-integration-azure-data-factory/5-understand-components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83944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r>
              <a:rPr lang="en-GB" sz="1600" b="0" i="0" dirty="0">
                <a:solidFill>
                  <a:srgbClr val="171717"/>
                </a:solidFill>
                <a:effectLst/>
                <a:latin typeface="Segoe UI" panose="020B0502040204020203" pitchFamily="34" charset="0"/>
              </a:rPr>
              <a:t>Use this method to build code-free data ingestion pipelines that don’t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800" b="0" i="0" kern="1200" dirty="0">
              <a:solidFill>
                <a:schemeClr val="tx1"/>
              </a:solidFill>
              <a:effectLst/>
              <a:latin typeface="+mn-lt"/>
              <a:ea typeface="+mn-ea"/>
              <a:cs typeface="+mn-cs"/>
            </a:endParaRPr>
          </a:p>
          <a:p>
            <a:endParaRPr lang="en-US" sz="800" b="0" i="0" kern="1200" dirty="0">
              <a:solidFill>
                <a:schemeClr val="tx1"/>
              </a:solidFill>
              <a:effectLst/>
              <a:latin typeface="+mn-lt"/>
              <a:ea typeface="+mn-ea"/>
              <a:cs typeface="+mn-cs"/>
            </a:endParaRPr>
          </a:p>
          <a:p>
            <a:r>
              <a:rPr lang="en-US" sz="800" dirty="0"/>
              <a:t>The Copy activity performs the following steps:</a:t>
            </a:r>
          </a:p>
          <a:p>
            <a:endParaRPr lang="en-US" sz="800" dirty="0"/>
          </a:p>
          <a:p>
            <a:pPr marL="228600" indent="-228600">
              <a:buFont typeface="+mj-lt"/>
              <a:buAutoNum type="arabicPeriod"/>
            </a:pPr>
            <a:r>
              <a:rPr lang="en-US" sz="800" dirty="0"/>
              <a:t>Reads data from a source data store.</a:t>
            </a:r>
          </a:p>
          <a:p>
            <a:pPr marL="228600" indent="-228600">
              <a:buFont typeface="+mj-lt"/>
              <a:buAutoNum type="arabicPeriod"/>
            </a:pPr>
            <a:r>
              <a:rPr lang="en-US" sz="8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800" dirty="0"/>
              <a:t>Writes data to the sink/destination data store</a:t>
            </a:r>
            <a:endParaRPr lang="en-GB" sz="800" dirty="0"/>
          </a:p>
          <a:p>
            <a:endParaRPr lang="en-US" sz="800" b="0" i="0" kern="1200" dirty="0">
              <a:solidFill>
                <a:schemeClr val="tx1"/>
              </a:solidFill>
              <a:effectLst/>
              <a:latin typeface="+mn-lt"/>
              <a:ea typeface="+mn-ea"/>
              <a:cs typeface="+mn-cs"/>
            </a:endParaRPr>
          </a:p>
          <a:p>
            <a:endParaRPr lang="en-US" sz="800" dirty="0"/>
          </a:p>
          <a:p>
            <a:r>
              <a:rPr lang="en-US" sz="800" b="1" dirty="0"/>
              <a:t>Instructor notes and guidance.</a:t>
            </a:r>
          </a:p>
          <a:p>
            <a:endParaRPr lang="en-US" sz="800" dirty="0"/>
          </a:p>
          <a:p>
            <a:r>
              <a:rPr lang="en-GB" sz="8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1600" dirty="0">
                <a:hlinkClick r:id="rId3"/>
              </a:rPr>
              <a:t>Use data loading best practices in Azure Synapse Analytics - Learn | Microsoft Docs</a:t>
            </a:r>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83944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r>
              <a:rPr lang="en-US" sz="1600" dirty="0"/>
              <a:t>The Copy activity is executed on an integration runtime.</a:t>
            </a:r>
          </a:p>
          <a:p>
            <a:endParaRPr lang="en-US" sz="1600" dirty="0"/>
          </a:p>
          <a:p>
            <a:r>
              <a:rPr lang="en-US" sz="1600" dirty="0"/>
              <a:t>Different types of integration runtimes for different data copy scenarios:</a:t>
            </a:r>
          </a:p>
          <a:p>
            <a:endParaRPr lang="en-US" sz="1600" dirty="0"/>
          </a:p>
          <a:p>
            <a:r>
              <a:rPr lang="en-US" sz="1600" dirty="0"/>
              <a:t>When you're copying data between two data stores that are publicly accessible through the internet from any IP, you can use the Azure integration runtime for the copy activity. This integration runtime is secure, reliable, scalable, and globally available.</a:t>
            </a:r>
          </a:p>
          <a:p>
            <a:endParaRPr lang="en-US" sz="1600" dirty="0"/>
          </a:p>
          <a:p>
            <a:r>
              <a:rPr lang="en-US" sz="1600" dirty="0"/>
              <a:t>When you're copying data to and from data stores that are located on-premises or in a network with access control (for example, an Azure virtual network), you need to set up a self-hosted integration runtime.</a:t>
            </a:r>
          </a:p>
          <a:p>
            <a:endParaRPr lang="en-US" sz="1600" dirty="0"/>
          </a:p>
          <a:p>
            <a:r>
              <a:rPr lang="en-US" sz="1600" dirty="0"/>
              <a:t>An integration runtime needs to be associated with each source and sink data store. </a:t>
            </a:r>
          </a:p>
          <a:p>
            <a:endParaRPr lang="en-US" sz="800" b="0" i="0" kern="1200" dirty="0">
              <a:solidFill>
                <a:schemeClr val="tx1"/>
              </a:solidFill>
              <a:effectLst/>
              <a:latin typeface="+mn-lt"/>
              <a:ea typeface="+mn-ea"/>
              <a:cs typeface="+mn-cs"/>
            </a:endParaRPr>
          </a:p>
          <a:p>
            <a:endParaRPr lang="en-US" sz="800" dirty="0"/>
          </a:p>
          <a:p>
            <a:r>
              <a:rPr lang="en-US" sz="800" b="1" dirty="0"/>
              <a:t>Instructor notes and guidance.</a:t>
            </a:r>
          </a:p>
          <a:p>
            <a:endParaRPr lang="en-US" sz="800" dirty="0"/>
          </a:p>
          <a:p>
            <a:r>
              <a:rPr lang="en-GB" sz="8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https://docs.microsoft.com/en-us/learn/modules/petabyte-scale-ingestion-azure-data-factory/5-manage-self-hosted-integration-runtime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https://docs.microsoft.com/en-us/learn/modules/petabyte-scale-ingestion-azure-data-factory/6-set-up-azure-integration-runtime</a:t>
            </a:r>
          </a:p>
          <a:p>
            <a:endParaRPr lang="en-GB" sz="800" dirty="0"/>
          </a:p>
          <a:p>
            <a:r>
              <a:rPr lang="en-GB" sz="1600" dirty="0"/>
              <a:t>Refresh yourself with an overview of Azure Data Factory with the following link:</a:t>
            </a:r>
          </a:p>
          <a:p>
            <a:endParaRPr lang="en-GB" sz="1600" dirty="0"/>
          </a:p>
          <a:p>
            <a:r>
              <a:rPr lang="en-GB" sz="1600" dirty="0"/>
              <a:t>https://docs.microsoft.com/en-us/azure/data-factory/concepts-integration-runtime</a:t>
            </a:r>
          </a:p>
          <a:p>
            <a:endParaRPr lang="en-GB" sz="1600" dirty="0"/>
          </a:p>
          <a:p>
            <a:r>
              <a:rPr lang="en-GB" sz="1600" dirty="0"/>
              <a:t>For information about how the Copy activity determines which integration runtime to use, see </a:t>
            </a:r>
          </a:p>
          <a:p>
            <a:endParaRPr lang="en-GB" sz="1600" dirty="0"/>
          </a:p>
          <a:p>
            <a:r>
              <a:rPr lang="en-GB" sz="1600" dirty="0"/>
              <a:t>https://docs.microsoft.com/en-us/azure/data-factory/concepts-integration-runtime#determining-which-ir-to-use</a:t>
            </a:r>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83944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one, you will explore loading data by using Transact-SQL statements, and deliberately compare PolyBase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students how to ingest data into the data warehouse through T-SQL scripts and Synapse Analytics integration pipelines. The student will learn how to load data into Synapse dedicated SQL pools with PolyBase and COPY using T-SQL. The student will also learn how to use workload management along with a Copy activity in a Azure Synapse pipeline for petabyte-scale data ingestion.</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32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Data Ingestion is an extremely important part of data engineering that involves balancing the needs of source systems, ensuring that you do not disrupt them from their purpose, with the needs of loading the data into a data store that is part of an analytical system. Not only does this module show the students how they can ingest the data with a variety of techniques including PolyBase and the Copy command, but you will also find that you will be spending time sharing with the students the considerations that they must consider when ingesting and loading data. To that end, you will teach the students the common best practices that we have observed with customers. It is quite possible that slide 4 is one of the longest slides that you will teach given the breadth of content, but the notes will prepare you well to answer any questions that you will face in this area.</a:t>
            </a:r>
          </a:p>
          <a:p>
            <a:endParaRPr lang="en-US" dirty="0"/>
          </a:p>
          <a:p>
            <a:r>
              <a:rPr lang="en-US" dirty="0"/>
              <a:t>With that understood, the second part of the module explore a simple way you can ingest data without writing code. Here you will explore the Copy Activity that is available in both Azure Data Factory and Azure Synapse Pipelines. The students will make use of this in exercise two of the lab, so it will be better to allow them to get their hands on it rather then spending too much time teaching it.</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1" dirty="0"/>
              <a:t>DISTRIBUTION </a:t>
            </a:r>
            <a:r>
              <a:rPr lang="en-GB" b="1" dirty="0">
                <a:effectLst/>
              </a:rPr>
              <a:t>=</a:t>
            </a:r>
            <a:r>
              <a:rPr lang="en-GB" b="1" dirty="0"/>
              <a:t> ROUND_ROBIN </a:t>
            </a:r>
            <a:r>
              <a:rPr lang="en-GB" dirty="0"/>
              <a:t>is the best distribution to use for staging tables as it is the most efficient distribution for loading data</a:t>
            </a:r>
          </a:p>
          <a:p>
            <a:endParaRPr lang="en-US" dirty="0"/>
          </a:p>
          <a:p>
            <a:r>
              <a:rPr lang="en-US" dirty="0"/>
              <a:t>Question 2 – </a:t>
            </a:r>
            <a:r>
              <a:rPr lang="en-GB" b="1" dirty="0"/>
              <a:t>TYPE </a:t>
            </a:r>
            <a:r>
              <a:rPr lang="en-GB" b="1" dirty="0">
                <a:effectLst/>
              </a:rPr>
              <a:t>=</a:t>
            </a:r>
            <a:r>
              <a:rPr lang="en-GB" b="1" dirty="0"/>
              <a:t> HADOOP </a:t>
            </a:r>
            <a:r>
              <a:rPr lang="en-GB" dirty="0"/>
              <a:t>is the property that should be set in the </a:t>
            </a:r>
            <a:r>
              <a:rPr lang="en-US" sz="900" dirty="0">
                <a:solidFill>
                  <a:schemeClr val="tx1"/>
                </a:solidFill>
              </a:rPr>
              <a:t>External Data Source to access data in a data lake</a:t>
            </a:r>
            <a:endParaRPr lang="en-GB" dirty="0"/>
          </a:p>
          <a:p>
            <a:endParaRPr lang="en-US" dirty="0"/>
          </a:p>
          <a:p>
            <a:r>
              <a:rPr lang="en-US" dirty="0"/>
              <a:t>Question 3 – </a:t>
            </a:r>
            <a:r>
              <a:rPr lang="en-GB" dirty="0"/>
              <a:t>The other option is sample file. This is a useful option to use when the source connection is very big. On big tables, to import the schema from it will take time, by having a sample file which only contains a smaller data set will resolve the schema much quicker.</a:t>
            </a:r>
          </a:p>
          <a:p>
            <a:endParaRPr lang="en-GB" dirty="0"/>
          </a:p>
          <a:p>
            <a:r>
              <a:rPr lang="en-US" dirty="0"/>
              <a:t>Question 4 – </a:t>
            </a:r>
            <a:r>
              <a:rPr lang="en-GB" dirty="0"/>
              <a:t>The sink property </a:t>
            </a:r>
            <a:r>
              <a:rPr lang="en-US" sz="900" dirty="0">
                <a:solidFill>
                  <a:schemeClr val="tx1"/>
                </a:solidFill>
              </a:rPr>
              <a:t>to truncate a staging table before loading it with data in a Copy activity is the Pre-copy script property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7/20/2021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dirty="0"/>
          </a:p>
          <a:p>
            <a:pPr algn="l"/>
            <a:r>
              <a:rPr lang="en-GB" sz="4000" b="0" i="0" dirty="0">
                <a:solidFill>
                  <a:srgbClr val="171717"/>
                </a:solidFill>
                <a:effectLst/>
                <a:latin typeface="Segoe UI" panose="020B0502040204020203" pitchFamily="34" charset="0"/>
              </a:rPr>
              <a:t>When you use Synapse SQL, your analytics workload runs using a SQL pool. In a SQL pool, the Control and Compute nodes in the cluster run a version of Azure SQL Database that supports distributed queries. You define your logic using Transact-SQL statements. You send your Transact-SQL statements to the control node, which splits up the work into queries that operate over a subset of the data, and then sends these smaller queries to the compute nodes. The data is split into chunks called </a:t>
            </a:r>
            <a:r>
              <a:rPr lang="en-GB" sz="4000" b="0" i="1" dirty="0">
                <a:solidFill>
                  <a:srgbClr val="171717"/>
                </a:solidFill>
                <a:effectLst/>
                <a:latin typeface="Segoe UI" panose="020B0502040204020203" pitchFamily="34" charset="0"/>
              </a:rPr>
              <a:t>distributions</a:t>
            </a:r>
            <a:r>
              <a:rPr lang="en-GB" sz="4000" b="0" i="0" dirty="0">
                <a:solidFill>
                  <a:srgbClr val="171717"/>
                </a:solidFill>
                <a:effectLst/>
                <a:latin typeface="Segoe UI" panose="020B0502040204020203" pitchFamily="34" charset="0"/>
              </a:rPr>
              <a:t>. A distribution is the basic unit of storage and processing for parallel queries that run on distributed data. Each of the smaller queries runs on one of the data distributions.</a:t>
            </a:r>
          </a:p>
          <a:p>
            <a:pPr algn="l"/>
            <a:endParaRPr lang="en-US" sz="800" b="1" dirty="0"/>
          </a:p>
          <a:p>
            <a:r>
              <a:rPr lang="en-US" sz="800" b="1" dirty="0"/>
              <a:t>Instructor notes and guidance.</a:t>
            </a:r>
          </a:p>
          <a:p>
            <a:endParaRPr lang="en-US" sz="800" dirty="0"/>
          </a:p>
          <a:p>
            <a:r>
              <a:rPr lang="en-US" sz="800" b="0" dirty="0"/>
              <a:t>The data warehouse architecture in Azure Synapse Analytics is built around the core fundamentals of Massively Parallel Processing (MPP) and is covered in DP-900 data fundamentals, In this build slide there are two clicks:</a:t>
            </a:r>
          </a:p>
          <a:p>
            <a:endParaRPr lang="en-US" sz="800" b="0" dirty="0"/>
          </a:p>
          <a:p>
            <a:r>
              <a:rPr lang="en-US" sz="800" b="0" dirty="0"/>
              <a:t>&lt;Click 1&gt;</a:t>
            </a:r>
          </a:p>
          <a:p>
            <a:endParaRPr lang="en-US" sz="800" b="0" dirty="0"/>
          </a:p>
          <a:p>
            <a:r>
              <a:rPr lang="en-US" sz="800" b="0" dirty="0"/>
              <a:t>A control node takes ownership of query orchestration.</a:t>
            </a:r>
          </a:p>
          <a:p>
            <a:endParaRPr lang="en-US" sz="800" b="0" dirty="0"/>
          </a:p>
          <a:p>
            <a:r>
              <a:rPr lang="en-US" sz="800" b="0" dirty="0"/>
              <a:t>&lt;Click 2&gt;</a:t>
            </a:r>
          </a:p>
          <a:p>
            <a:endParaRPr lang="en-US" sz="800" b="0" dirty="0"/>
          </a:p>
          <a:p>
            <a:r>
              <a:rPr lang="en-US" sz="800" b="0" dirty="0"/>
              <a:t>When a query is submitted to the data warehouse, the query is pushed down for processing to each of the compute nodes.</a:t>
            </a:r>
          </a:p>
          <a:p>
            <a:r>
              <a:rPr lang="en-US" sz="800" b="0" dirty="0"/>
              <a:t>Note, when you understand how this compute can now execute querying in parallel, we’ll dive into the best practices of loading data.</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US" sz="800" b="0" dirty="0"/>
              <a:t>https://docs.microsoft.com/en-us/learn/paths/azure-data-fundamentals-explore-data-warehouse-analytics/</a:t>
            </a:r>
          </a:p>
          <a:p>
            <a:endParaRPr lang="en-US" sz="8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98303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dirty="0"/>
          </a:p>
          <a:p>
            <a:pPr algn="l"/>
            <a:r>
              <a:rPr lang="en-GB" sz="1600" b="0" i="0" dirty="0">
                <a:solidFill>
                  <a:srgbClr val="171717"/>
                </a:solidFill>
                <a:effectLst/>
                <a:latin typeface="Segoe UI" panose="020B0502040204020203" pitchFamily="34" charset="0"/>
              </a:rPr>
              <a:t>Loading data is essential because of the need to query or analyze the data to gain insights from it, so one of the main design goals in loading data, is to manage or minimize the impact on analytical workloads while loading the data with the highest throughput possible. Some of the questions that need to be asked when considering data loading are included in the slide.</a:t>
            </a:r>
            <a:endParaRPr lang="en-US" sz="800" dirty="0"/>
          </a:p>
          <a:p>
            <a:endParaRPr lang="en-US" sz="800" b="1" dirty="0"/>
          </a:p>
          <a:p>
            <a:r>
              <a:rPr lang="en-US" sz="800" b="1" dirty="0"/>
              <a:t>Instructor notes and guidance.</a:t>
            </a:r>
          </a:p>
          <a:p>
            <a:endParaRPr lang="en-US" sz="800" dirty="0"/>
          </a:p>
          <a:p>
            <a:r>
              <a:rPr lang="en-GB" sz="800" dirty="0"/>
              <a:t>Consider asking the students what they think are additional considerations that they have taken into account when looking at data load design goals</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800" dirty="0"/>
              <a:t>https://docs.microsoft.com/en-us/learn/modules/use-data-loading-best-practices-azure-synapse-analytics/2-understand-design-goals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44335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pPr marL="0" indent="0">
              <a:buNone/>
            </a:pPr>
            <a:r>
              <a:rPr lang="en-US" sz="800" dirty="0"/>
              <a:t>If you have thousands or more single inserts throughout the day, batch the inserts so you can bulk load them. Develop your processes to append the single inserts to a file, and then create another process that periodically loads the file.</a:t>
            </a:r>
          </a:p>
          <a:p>
            <a:endParaRPr lang="en-US" sz="800" dirty="0"/>
          </a:p>
          <a:p>
            <a:r>
              <a:rPr lang="en-US" sz="800" b="1" dirty="0"/>
              <a:t>Instructor notes and guidance.</a:t>
            </a:r>
          </a:p>
          <a:p>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700" dirty="0"/>
              <a:t>This is a build slide that shows a singleton insert moves through the control node, then to the allocated to a specific compute node. Singleton loads, or small transaction loads create unnecessary flow of data. The goal is to group the append the singleton insert to files and use a faster load option by “batch importing"</a:t>
            </a:r>
          </a:p>
          <a:p>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https://docs.microsoft.com/en-us/azure/sql-data-warehouse/guidance-for-loading-data#inserting-data-into-a-production-table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https://docs.microsoft.com/en-us/learn/modules/use-data-loading-best-practices-azure-synapse-analytics/5-manage-singleton-updates</a:t>
            </a: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endParaRPr lang="en-GB" sz="800" dirty="0"/>
          </a:p>
          <a:p>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184118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In order to optimize for faster load speeds, and assign data loads to designated resource classes, it is recommended to create a dedicated load user account. Create loading users designated for running loads. Assign each loading user to a specific resource class. This method is simpler than trying to change a user's resource class to fit the current resource class need.</a:t>
            </a:r>
          </a:p>
          <a:p>
            <a:endParaRPr lang="en-US" sz="800" dirty="0"/>
          </a:p>
          <a:p>
            <a:r>
              <a:rPr lang="en-US" sz="800" b="1" dirty="0"/>
              <a:t>Instructor notes and guidance.</a:t>
            </a:r>
          </a:p>
          <a:p>
            <a:endParaRPr lang="en-US" sz="800" dirty="0"/>
          </a:p>
          <a:p>
            <a:r>
              <a:rPr lang="en-GB" sz="800" dirty="0"/>
              <a:t>Use an example to create a login in the dedicated SQL pool. For example:</a:t>
            </a:r>
          </a:p>
          <a:p>
            <a:endParaRPr lang="en-GB" sz="800" dirty="0"/>
          </a:p>
          <a:p>
            <a:r>
              <a:rPr lang="en-GB" sz="1600" b="0" i="0" dirty="0">
                <a:solidFill>
                  <a:srgbClr val="0101FD"/>
                </a:solidFill>
                <a:effectLst/>
                <a:latin typeface="SFMono-Regular"/>
              </a:rPr>
              <a:t>CREATE</a:t>
            </a:r>
            <a:r>
              <a:rPr lang="en-GB" sz="1600" b="0" i="0" dirty="0">
                <a:solidFill>
                  <a:srgbClr val="171717"/>
                </a:solidFill>
                <a:effectLst/>
                <a:latin typeface="SFMono-Regular"/>
              </a:rPr>
              <a:t> LOGIN loader </a:t>
            </a:r>
            <a:r>
              <a:rPr lang="en-GB" sz="1600" b="0" i="0" dirty="0">
                <a:solidFill>
                  <a:srgbClr val="0101FD"/>
                </a:solidFill>
                <a:effectLst/>
                <a:latin typeface="SFMono-Regular"/>
              </a:rPr>
              <a:t>WITH</a:t>
            </a:r>
            <a:r>
              <a:rPr lang="en-GB" sz="1600" b="0" i="0" dirty="0">
                <a:solidFill>
                  <a:srgbClr val="171717"/>
                </a:solidFill>
                <a:effectLst/>
                <a:latin typeface="SFMono-Regular"/>
              </a:rPr>
              <a:t> </a:t>
            </a:r>
            <a:r>
              <a:rPr lang="en-GB" sz="1600" b="0" i="0" dirty="0">
                <a:solidFill>
                  <a:srgbClr val="0101FD"/>
                </a:solidFill>
                <a:effectLst/>
                <a:latin typeface="SFMono-Regular"/>
              </a:rPr>
              <a:t>PASSWORD</a:t>
            </a:r>
            <a:r>
              <a:rPr lang="en-GB" sz="1600" b="0" i="0" dirty="0">
                <a:solidFill>
                  <a:srgbClr val="171717"/>
                </a:solidFill>
                <a:effectLst/>
                <a:latin typeface="SFMono-Regular"/>
              </a:rPr>
              <a:t> = </a:t>
            </a:r>
            <a:r>
              <a:rPr lang="en-GB" sz="1600" b="0" i="0" dirty="0">
                <a:solidFill>
                  <a:srgbClr val="A31515"/>
                </a:solidFill>
                <a:effectLst/>
                <a:latin typeface="SFMono-Regular"/>
              </a:rPr>
              <a:t>'a123STRONGpassword!'</a:t>
            </a:r>
            <a:r>
              <a:rPr lang="en-GB" sz="1600" b="0" i="0" dirty="0">
                <a:solidFill>
                  <a:srgbClr val="171717"/>
                </a:solidFill>
                <a:effectLst/>
                <a:latin typeface="SFMono-Regular"/>
              </a:rPr>
              <a:t>;</a:t>
            </a:r>
            <a:endParaRPr lang="en-GB" sz="800" dirty="0"/>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0" dirty="0"/>
              <a:t>https://docs.microsoft.com/en-us/azure/sql-data-warehouse/guidance-for-loading-data#allowing-multiple-users-to-load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0" dirty="0"/>
              <a:t>https://docs.microsoft.com/en-us/learn/modules/use-data-loading-best-practices-azure-synapse-analytics/6-set-up-dedicated-accounts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dirty="0"/>
          </a:p>
          <a:p>
            <a:endParaRPr lang="en-GB" sz="1600" dirty="0"/>
          </a:p>
          <a:p>
            <a:endParaRPr lang="en-GB" sz="16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226675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In order to optimize load speeds, it is important to reducing the amount of concurrent access. This can be accomplished by either running one load job, running a minimal amount of concurrent load jobs, or making use of workload group management to prioritize workloads running against a dedicated SQL pool</a:t>
            </a:r>
          </a:p>
          <a:p>
            <a:endParaRPr lang="en-US" sz="800" dirty="0"/>
          </a:p>
          <a:p>
            <a:r>
              <a:rPr lang="en-US" sz="800" b="1" dirty="0"/>
              <a:t>Instructor notes and guidance.</a:t>
            </a:r>
          </a:p>
          <a:p>
            <a:endParaRPr lang="en-US" sz="800" dirty="0"/>
          </a:p>
          <a:p>
            <a:r>
              <a:rPr lang="en-GB" sz="800" dirty="0"/>
              <a:t>There are several ways this could be managed. You can take a profile of the data activity that takes place in the service and choose a time to load the data. You could include a process that kicks users of the system before performing a data load. You can also make use of workload group management that is covered in the next slide</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https://docs.microsoft.com/en-us/azure/sql-data-warehouse/guidance-for-loading-data#running-loads-with-enough-compute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t>https://docs.microsoft.com/en-us/learn/modules/use-data-loading-best-practices-azure-synapse-analytics/7-manage-concurrent-access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2316667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732103"/>
            <a:ext cx="7604125" cy="506018"/>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1209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14"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22317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186188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1192214"/>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5" y="1192214"/>
            <a:ext cx="558414" cy="3862387"/>
          </a:xfrm>
          <a:prstGeom prst="rect">
            <a:avLst/>
          </a:prstGeom>
        </p:spPr>
        <p:txBody>
          <a:bodyPr wrap="square" lIns="0" tIns="0" rIns="0" bIns="0">
            <a:noAutofit/>
          </a:bodyPr>
          <a:lstStyle>
            <a:lvl1pPr marL="0" indent="0" defTabSz="517426">
              <a:spcAft>
                <a:spcPts val="500"/>
              </a:spcAft>
              <a:buNone/>
              <a:defRPr sz="1800" spc="0" baseline="0">
                <a:solidFill>
                  <a:schemeClr val="tx2"/>
                </a:solidFill>
              </a:defRPr>
            </a:lvl1pPr>
            <a:lvl2pPr marL="228557" indent="0">
              <a:buNone/>
              <a:defRPr sz="1800"/>
            </a:lvl2pPr>
            <a:lvl3pPr marL="457112" indent="0">
              <a:buNone/>
              <a:defRPr sz="1800"/>
            </a:lvl3pPr>
            <a:lvl4pPr marL="685669" indent="0">
              <a:buNone/>
              <a:defRPr sz="1800"/>
            </a:lvl4pPr>
            <a:lvl5pPr marL="914224"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9" y="1192213"/>
            <a:ext cx="3356359" cy="3862387"/>
          </a:xfrm>
          <a:prstGeom prst="rect">
            <a:avLst/>
          </a:prstGeom>
        </p:spPr>
        <p:txBody>
          <a:bodyPr wrap="square" lIns="0" tIns="0" rIns="0" bIns="0">
            <a:noAutofit/>
          </a:bodyPr>
          <a:lstStyle>
            <a:lvl1pPr marL="0" indent="0" defTabSz="517426">
              <a:spcAft>
                <a:spcPts val="500"/>
              </a:spcAft>
              <a:buNone/>
              <a:defRPr sz="1800" spc="0" baseline="0">
                <a:solidFill>
                  <a:srgbClr val="000000"/>
                </a:solidFill>
              </a:defRPr>
            </a:lvl1pPr>
            <a:lvl2pPr marL="228557" indent="0">
              <a:buNone/>
              <a:defRPr sz="1800"/>
            </a:lvl2pPr>
            <a:lvl3pPr marL="457112" indent="0">
              <a:buNone/>
              <a:defRPr sz="1800"/>
            </a:lvl3pPr>
            <a:lvl4pPr marL="685669" indent="0">
              <a:buNone/>
              <a:defRPr sz="1800"/>
            </a:lvl4pPr>
            <a:lvl5pPr marL="914224"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7" y="6583680"/>
            <a:ext cx="11533187"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807556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2569148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504" y="3292079"/>
            <a:ext cx="2544297" cy="410369"/>
          </a:xfrm>
          <a:prstGeom prst="rect">
            <a:avLst/>
          </a:prstGeom>
        </p:spPr>
        <p:txBody>
          <a:bodyPr wrap="square" lIns="0" tIns="0" rIns="0" bIns="0" anchor="ctr">
            <a:spAutoFit/>
          </a:bodyPr>
          <a:lstStyle>
            <a:lvl1pPr>
              <a:lnSpc>
                <a:spcPts val="3199"/>
              </a:lnSpc>
              <a:defRPr sz="2856" strike="noStrike">
                <a:solidFill>
                  <a:schemeClr val="bg1"/>
                </a:solidFill>
              </a:defRPr>
            </a:lvl1pPr>
          </a:lstStyle>
          <a:p>
            <a:r>
              <a:rPr lang="en-US" dirty="0"/>
              <a:t>Title</a:t>
            </a:r>
          </a:p>
        </p:txBody>
      </p:sp>
    </p:spTree>
    <p:extLst>
      <p:ext uri="{BB962C8B-B14F-4D97-AF65-F5344CB8AC3E}">
        <p14:creationId xmlns:p14="http://schemas.microsoft.com/office/powerpoint/2010/main" val="20810895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375823"/>
            <a:ext cx="9314453" cy="378886"/>
          </a:xfrm>
        </p:spPr>
        <p:txBody>
          <a:bodyPr wrap="square" lIns="0" tIns="0" rIns="0" bIns="0" anchor="ctr">
            <a:spAutoFit/>
          </a:bodyPr>
          <a:lstStyle>
            <a:lvl1pPr algn="l" defTabSz="932563" rtl="0" eaLnBrk="1" latinLnBrk="0" hangingPunct="1">
              <a:lnSpc>
                <a:spcPts val="3199"/>
              </a:lnSpc>
              <a:spcBef>
                <a:spcPct val="0"/>
              </a:spcBef>
              <a:buNone/>
              <a:defRPr lang="en-US" sz="2448"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7401096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326699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502180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15598103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22233640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296595126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5595570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466700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08626294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970285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9810462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650927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2782428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810387"/>
            <a:ext cx="7604125" cy="391288"/>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602143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9325860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319061784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89123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2755918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40442741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54802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2"/>
            <a:ext cx="9260350" cy="411162"/>
          </a:xfrm>
        </p:spPr>
        <p:txBody>
          <a:bodyPr wrap="square" lIns="0" tIns="0" rIns="0" bIns="0" anchor="ctr">
            <a:spAutoFit/>
          </a:bodyPr>
          <a:lstStyle>
            <a:lvl1pPr algn="l" defTabSz="932563" rtl="0" eaLnBrk="1" latinLnBrk="0" hangingPunct="1">
              <a:lnSpc>
                <a:spcPts val="3199"/>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79291283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28874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454293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6.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98093812"/>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Lst>
  <p:transition>
    <p:fade/>
  </p:transition>
  <p:hf sldNum="0" hdr="0" ft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4">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886838381"/>
      </p:ext>
    </p:extLst>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310890023"/>
      </p:ext>
    </p:extLst>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Lst>
  <p:transition>
    <p:fade/>
  </p:transition>
  <p:hf sldNum="0" hdr="0" ft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svg"/><Relationship Id="rId9"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png"/><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50.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48.wmf"/><Relationship Id="rId4" Type="http://schemas.openxmlformats.org/officeDocument/2006/relationships/image" Target="../media/image47.wmf"/></Relationships>
</file>

<file path=ppt/slides/_rels/slide1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svg"/><Relationship Id="rId3" Type="http://schemas.openxmlformats.org/officeDocument/2006/relationships/image" Target="../media/image50.png"/><Relationship Id="rId21" Type="http://schemas.openxmlformats.org/officeDocument/2006/relationships/image" Target="../media/image68.emf"/><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19.xml"/><Relationship Id="rId16" Type="http://schemas.openxmlformats.org/officeDocument/2006/relationships/image" Target="../media/image63.svg"/><Relationship Id="rId20" Type="http://schemas.openxmlformats.org/officeDocument/2006/relationships/image" Target="../media/image67.svg"/><Relationship Id="rId1" Type="http://schemas.openxmlformats.org/officeDocument/2006/relationships/slideLayout" Target="../slideLayouts/slideLayout39.xml"/><Relationship Id="rId6" Type="http://schemas.openxmlformats.org/officeDocument/2006/relationships/image" Target="../media/image53.svg"/><Relationship Id="rId11" Type="http://schemas.openxmlformats.org/officeDocument/2006/relationships/image" Target="../media/image58.sv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sv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svg"/><Relationship Id="rId9" Type="http://schemas.openxmlformats.org/officeDocument/2006/relationships/image" Target="../media/image56.svg"/><Relationship Id="rId14" Type="http://schemas.openxmlformats.org/officeDocument/2006/relationships/image" Target="../media/image61.svg"/><Relationship Id="rId22" Type="http://schemas.openxmlformats.org/officeDocument/2006/relationships/image" Target="../media/image6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504209715"/>
              </p:ext>
            </p:extLst>
          </p:nvPr>
        </p:nvGraphicFramePr>
        <p:xfrm>
          <a:off x="439738" y="1143476"/>
          <a:ext cx="11571287" cy="516802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Ingest and load data into the data warehouse</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50 - 60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different ways that you can ingest and load data into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best practices associated with ingesting and loading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Use the Copy Activity in Azure Data Factory/Azure Synapse Pipelines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the difference between PolyBase, Copy and the Copy activity</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list 5 data loading best practices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the Copy Activity can simplify the process of data ingestion</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this is a complex area and not be familiar with all of the available options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need clarification of some of the data loading best practices you present</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the PolyBase and Copy statement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implement at least three data loading best practices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use the Copy Activity</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Implement Workload Management</a:t>
            </a:r>
          </a:p>
        </p:txBody>
      </p:sp>
      <p:grpSp>
        <p:nvGrpSpPr>
          <p:cNvPr id="66" name="Group 65">
            <a:extLst>
              <a:ext uri="{FF2B5EF4-FFF2-40B4-BE49-F238E27FC236}">
                <a16:creationId xmlns:a16="http://schemas.microsoft.com/office/drawing/2014/main" id="{8629E709-8491-495E-805A-00E97657B34A}"/>
              </a:ext>
              <a:ext uri="{C183D7F6-B498-43B3-948B-1728B52AA6E4}">
                <adec:decorative xmlns:adec="http://schemas.microsoft.com/office/drawing/2017/decorative" val="1"/>
              </a:ext>
            </a:extLst>
          </p:cNvPr>
          <p:cNvGrpSpPr/>
          <p:nvPr/>
        </p:nvGrpSpPr>
        <p:grpSpPr>
          <a:xfrm>
            <a:off x="2895636" y="1821392"/>
            <a:ext cx="8873177" cy="4460934"/>
            <a:chOff x="2889286" y="1761055"/>
            <a:chExt cx="8873177" cy="4460934"/>
          </a:xfrm>
        </p:grpSpPr>
        <p:sp>
          <p:nvSpPr>
            <p:cNvPr id="67" name="Rectangle: Rounded Corners 66">
              <a:extLst>
                <a:ext uri="{FF2B5EF4-FFF2-40B4-BE49-F238E27FC236}">
                  <a16:creationId xmlns:a16="http://schemas.microsoft.com/office/drawing/2014/main" id="{FECE258A-2088-4636-9E3F-FBEEE34EDCF7}"/>
                </a:ext>
              </a:extLst>
            </p:cNvPr>
            <p:cNvSpPr/>
            <p:nvPr/>
          </p:nvSpPr>
          <p:spPr bwMode="auto">
            <a:xfrm>
              <a:off x="8882873" y="405213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A12A644A-02BE-4AE8-B54E-5CDA0E58C284}"/>
                </a:ext>
              </a:extLst>
            </p:cNvPr>
            <p:cNvSpPr/>
            <p:nvPr/>
          </p:nvSpPr>
          <p:spPr bwMode="auto">
            <a:xfrm>
              <a:off x="8882873" y="176105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69" name="TextBox 68">
              <a:extLst>
                <a:ext uri="{FF2B5EF4-FFF2-40B4-BE49-F238E27FC236}">
                  <a16:creationId xmlns:a16="http://schemas.microsoft.com/office/drawing/2014/main" id="{9BDB691E-B7CD-43F8-891A-4849B4CB7936}"/>
                </a:ext>
              </a:extLst>
            </p:cNvPr>
            <p:cNvSpPr txBox="1"/>
            <p:nvPr/>
          </p:nvSpPr>
          <p:spPr>
            <a:xfrm>
              <a:off x="9374996" y="176105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0" name="TextBox 69">
              <a:extLst>
                <a:ext uri="{FF2B5EF4-FFF2-40B4-BE49-F238E27FC236}">
                  <a16:creationId xmlns:a16="http://schemas.microsoft.com/office/drawing/2014/main" id="{43CF7783-78C6-400E-9A9F-B7C19BE17559}"/>
                </a:ext>
              </a:extLst>
            </p:cNvPr>
            <p:cNvSpPr txBox="1"/>
            <p:nvPr/>
          </p:nvSpPr>
          <p:spPr>
            <a:xfrm>
              <a:off x="9496916" y="405213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1" name="TextBox 70">
              <a:extLst>
                <a:ext uri="{FF2B5EF4-FFF2-40B4-BE49-F238E27FC236}">
                  <a16:creationId xmlns:a16="http://schemas.microsoft.com/office/drawing/2014/main" id="{D1C7F06C-9050-44F2-A0C4-4B8BC9C112B5}"/>
                </a:ext>
              </a:extLst>
            </p:cNvPr>
            <p:cNvSpPr txBox="1"/>
            <p:nvPr/>
          </p:nvSpPr>
          <p:spPr>
            <a:xfrm>
              <a:off x="9134836" y="315092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2" name="TextBox 71">
              <a:extLst>
                <a:ext uri="{FF2B5EF4-FFF2-40B4-BE49-F238E27FC236}">
                  <a16:creationId xmlns:a16="http://schemas.microsoft.com/office/drawing/2014/main" id="{C1EADE92-03FF-4E8F-A3E4-E82E46EA0AFB}"/>
                </a:ext>
              </a:extLst>
            </p:cNvPr>
            <p:cNvSpPr txBox="1"/>
            <p:nvPr/>
          </p:nvSpPr>
          <p:spPr>
            <a:xfrm>
              <a:off x="9170396" y="546740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3" name="Rectangle: Rounded Corners 72">
              <a:extLst>
                <a:ext uri="{FF2B5EF4-FFF2-40B4-BE49-F238E27FC236}">
                  <a16:creationId xmlns:a16="http://schemas.microsoft.com/office/drawing/2014/main" id="{F75558E3-AEF7-4908-8A02-623F81379C8B}"/>
                </a:ext>
              </a:extLst>
            </p:cNvPr>
            <p:cNvSpPr>
              <a:spLocks/>
            </p:cNvSpPr>
            <p:nvPr/>
          </p:nvSpPr>
          <p:spPr bwMode="auto">
            <a:xfrm>
              <a:off x="5890123" y="406229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74" name="Rectangle: Rounded Corners 73">
              <a:extLst>
                <a:ext uri="{FF2B5EF4-FFF2-40B4-BE49-F238E27FC236}">
                  <a16:creationId xmlns:a16="http://schemas.microsoft.com/office/drawing/2014/main" id="{43755C52-8392-4948-B96D-FDBDA7CB2766}"/>
                </a:ext>
              </a:extLst>
            </p:cNvPr>
            <p:cNvSpPr>
              <a:spLocks/>
            </p:cNvSpPr>
            <p:nvPr/>
          </p:nvSpPr>
          <p:spPr bwMode="auto">
            <a:xfrm>
              <a:off x="5890123" y="177121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75" name="TextBox 74">
              <a:extLst>
                <a:ext uri="{FF2B5EF4-FFF2-40B4-BE49-F238E27FC236}">
                  <a16:creationId xmlns:a16="http://schemas.microsoft.com/office/drawing/2014/main" id="{CAB850D0-6B3C-4E46-BC17-EF7F6A34F70B}"/>
                </a:ext>
              </a:extLst>
            </p:cNvPr>
            <p:cNvSpPr txBox="1">
              <a:spLocks/>
            </p:cNvSpPr>
            <p:nvPr/>
          </p:nvSpPr>
          <p:spPr>
            <a:xfrm>
              <a:off x="6382246" y="177121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6" name="TextBox 75">
              <a:extLst>
                <a:ext uri="{FF2B5EF4-FFF2-40B4-BE49-F238E27FC236}">
                  <a16:creationId xmlns:a16="http://schemas.microsoft.com/office/drawing/2014/main" id="{471268C9-C90B-47E3-BDF9-078E99374885}"/>
                </a:ext>
              </a:extLst>
            </p:cNvPr>
            <p:cNvSpPr txBox="1">
              <a:spLocks/>
            </p:cNvSpPr>
            <p:nvPr/>
          </p:nvSpPr>
          <p:spPr>
            <a:xfrm>
              <a:off x="6504166" y="406229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7" name="TextBox 76">
              <a:extLst>
                <a:ext uri="{FF2B5EF4-FFF2-40B4-BE49-F238E27FC236}">
                  <a16:creationId xmlns:a16="http://schemas.microsoft.com/office/drawing/2014/main" id="{221C3ED7-72A4-43B6-81A9-CC73E1838695}"/>
                </a:ext>
              </a:extLst>
            </p:cNvPr>
            <p:cNvSpPr txBox="1"/>
            <p:nvPr/>
          </p:nvSpPr>
          <p:spPr>
            <a:xfrm>
              <a:off x="6142086" y="316108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8" name="TextBox 77">
              <a:extLst>
                <a:ext uri="{FF2B5EF4-FFF2-40B4-BE49-F238E27FC236}">
                  <a16:creationId xmlns:a16="http://schemas.microsoft.com/office/drawing/2014/main" id="{DD9E3CAD-647B-427F-9E13-9FC5A9AFA07D}"/>
                </a:ext>
              </a:extLst>
            </p:cNvPr>
            <p:cNvSpPr txBox="1"/>
            <p:nvPr/>
          </p:nvSpPr>
          <p:spPr>
            <a:xfrm>
              <a:off x="6177646" y="547756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9" name="Rectangle: Rounded Corners 78">
              <a:extLst>
                <a:ext uri="{FF2B5EF4-FFF2-40B4-BE49-F238E27FC236}">
                  <a16:creationId xmlns:a16="http://schemas.microsoft.com/office/drawing/2014/main" id="{49084045-A1BE-44FF-896B-436A0A6D644F}"/>
                </a:ext>
              </a:extLst>
            </p:cNvPr>
            <p:cNvSpPr/>
            <p:nvPr/>
          </p:nvSpPr>
          <p:spPr bwMode="auto">
            <a:xfrm>
              <a:off x="2889286" y="406229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80" name="Rectangle: Rounded Corners 79">
              <a:extLst>
                <a:ext uri="{FF2B5EF4-FFF2-40B4-BE49-F238E27FC236}">
                  <a16:creationId xmlns:a16="http://schemas.microsoft.com/office/drawing/2014/main" id="{DEAB929F-CB14-4220-9897-B483291A0529}"/>
                </a:ext>
              </a:extLst>
            </p:cNvPr>
            <p:cNvSpPr/>
            <p:nvPr/>
          </p:nvSpPr>
          <p:spPr bwMode="auto">
            <a:xfrm>
              <a:off x="2889286" y="177121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81" name="TextBox 80">
              <a:extLst>
                <a:ext uri="{FF2B5EF4-FFF2-40B4-BE49-F238E27FC236}">
                  <a16:creationId xmlns:a16="http://schemas.microsoft.com/office/drawing/2014/main" id="{372E024F-705C-4647-B07A-2D1B2F3974F0}"/>
                </a:ext>
              </a:extLst>
            </p:cNvPr>
            <p:cNvSpPr txBox="1"/>
            <p:nvPr/>
          </p:nvSpPr>
          <p:spPr>
            <a:xfrm>
              <a:off x="3381409" y="177121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82" name="TextBox 81">
              <a:extLst>
                <a:ext uri="{FF2B5EF4-FFF2-40B4-BE49-F238E27FC236}">
                  <a16:creationId xmlns:a16="http://schemas.microsoft.com/office/drawing/2014/main" id="{9A1FF1E5-93F8-43A2-A1DF-7D4E759DEDB4}"/>
                </a:ext>
              </a:extLst>
            </p:cNvPr>
            <p:cNvSpPr txBox="1"/>
            <p:nvPr/>
          </p:nvSpPr>
          <p:spPr>
            <a:xfrm>
              <a:off x="3503329" y="406229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83" name="TextBox 82">
              <a:extLst>
                <a:ext uri="{FF2B5EF4-FFF2-40B4-BE49-F238E27FC236}">
                  <a16:creationId xmlns:a16="http://schemas.microsoft.com/office/drawing/2014/main" id="{8031E3D4-57C6-4542-990F-1C6C23809754}"/>
                </a:ext>
              </a:extLst>
            </p:cNvPr>
            <p:cNvSpPr txBox="1"/>
            <p:nvPr/>
          </p:nvSpPr>
          <p:spPr>
            <a:xfrm>
              <a:off x="3141249" y="316108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84" name="TextBox 83">
              <a:extLst>
                <a:ext uri="{FF2B5EF4-FFF2-40B4-BE49-F238E27FC236}">
                  <a16:creationId xmlns:a16="http://schemas.microsoft.com/office/drawing/2014/main" id="{883DA5F5-F71A-4746-85EA-6EFCC92A0C9F}"/>
                </a:ext>
              </a:extLst>
            </p:cNvPr>
            <p:cNvSpPr txBox="1"/>
            <p:nvPr/>
          </p:nvSpPr>
          <p:spPr>
            <a:xfrm>
              <a:off x="3176809" y="547756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grpSp>
      <p:grpSp>
        <p:nvGrpSpPr>
          <p:cNvPr id="85" name="Group 84">
            <a:extLst>
              <a:ext uri="{FF2B5EF4-FFF2-40B4-BE49-F238E27FC236}">
                <a16:creationId xmlns:a16="http://schemas.microsoft.com/office/drawing/2014/main" id="{8F04C2AB-97E2-49A7-ABCA-641A440D5464}"/>
              </a:ext>
              <a:ext uri="{C183D7F6-B498-43B3-948B-1728B52AA6E4}">
                <adec:decorative xmlns:adec="http://schemas.microsoft.com/office/drawing/2017/decorative" val="1"/>
              </a:ext>
            </a:extLst>
          </p:cNvPr>
          <p:cNvGrpSpPr/>
          <p:nvPr/>
        </p:nvGrpSpPr>
        <p:grpSpPr>
          <a:xfrm>
            <a:off x="514349" y="1821392"/>
            <a:ext cx="2262863" cy="4488231"/>
            <a:chOff x="507999" y="1761055"/>
            <a:chExt cx="2262863" cy="4488231"/>
          </a:xfrm>
        </p:grpSpPr>
        <p:grpSp>
          <p:nvGrpSpPr>
            <p:cNvPr id="86" name="Group 85">
              <a:extLst>
                <a:ext uri="{FF2B5EF4-FFF2-40B4-BE49-F238E27FC236}">
                  <a16:creationId xmlns:a16="http://schemas.microsoft.com/office/drawing/2014/main" id="{A744BBDF-DFDB-4153-BFBD-83232143BAEF}"/>
                </a:ext>
              </a:extLst>
            </p:cNvPr>
            <p:cNvGrpSpPr/>
            <p:nvPr/>
          </p:nvGrpSpPr>
          <p:grpSpPr>
            <a:xfrm>
              <a:off x="507999" y="1761055"/>
              <a:ext cx="2262863" cy="4488231"/>
              <a:chOff x="507999" y="1761055"/>
              <a:chExt cx="2262863" cy="4488231"/>
            </a:xfrm>
          </p:grpSpPr>
          <p:sp>
            <p:nvSpPr>
              <p:cNvPr id="91" name="Rectangle: Rounded Corners 90">
                <a:extLst>
                  <a:ext uri="{FF2B5EF4-FFF2-40B4-BE49-F238E27FC236}">
                    <a16:creationId xmlns:a16="http://schemas.microsoft.com/office/drawing/2014/main" id="{1A535A99-E82F-43E2-9F90-769619C03A02}"/>
                  </a:ext>
                </a:extLst>
              </p:cNvPr>
              <p:cNvSpPr/>
              <p:nvPr/>
            </p:nvSpPr>
            <p:spPr bwMode="auto">
              <a:xfrm>
                <a:off x="507999" y="1761055"/>
                <a:ext cx="2262863" cy="445077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92" name="TextBox 91">
                <a:extLst>
                  <a:ext uri="{FF2B5EF4-FFF2-40B4-BE49-F238E27FC236}">
                    <a16:creationId xmlns:a16="http://schemas.microsoft.com/office/drawing/2014/main" id="{D4800467-3AB1-4A61-90C1-C8CEED9FE58F}"/>
                  </a:ext>
                </a:extLst>
              </p:cNvPr>
              <p:cNvSpPr txBox="1"/>
              <p:nvPr/>
            </p:nvSpPr>
            <p:spPr>
              <a:xfrm>
                <a:off x="876984" y="5710330"/>
                <a:ext cx="1664407"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Control Node</a:t>
                </a:r>
              </a:p>
            </p:txBody>
          </p:sp>
        </p:grpSp>
        <p:pic>
          <p:nvPicPr>
            <p:cNvPr id="87" name="Graphic 86" descr="Processor">
              <a:extLst>
                <a:ext uri="{FF2B5EF4-FFF2-40B4-BE49-F238E27FC236}">
                  <a16:creationId xmlns:a16="http://schemas.microsoft.com/office/drawing/2014/main" id="{B06F9123-46EA-407E-BE9F-61CF292AEA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557" y="3967956"/>
              <a:ext cx="623135" cy="623135"/>
            </a:xfrm>
            <a:prstGeom prst="rect">
              <a:avLst/>
            </a:prstGeom>
          </p:spPr>
        </p:pic>
        <p:pic>
          <p:nvPicPr>
            <p:cNvPr id="88" name="Graphic 87" descr="Processor">
              <a:extLst>
                <a:ext uri="{FF2B5EF4-FFF2-40B4-BE49-F238E27FC236}">
                  <a16:creationId xmlns:a16="http://schemas.microsoft.com/office/drawing/2014/main" id="{8CAE2A5D-1A15-4186-B346-CEBAEA44B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423" y="3967956"/>
              <a:ext cx="623135" cy="623135"/>
            </a:xfrm>
            <a:prstGeom prst="rect">
              <a:avLst/>
            </a:prstGeom>
          </p:spPr>
        </p:pic>
        <p:pic>
          <p:nvPicPr>
            <p:cNvPr id="89" name="Graphic 88" descr="Processor">
              <a:extLst>
                <a:ext uri="{FF2B5EF4-FFF2-40B4-BE49-F238E27FC236}">
                  <a16:creationId xmlns:a16="http://schemas.microsoft.com/office/drawing/2014/main" id="{7BA4F549-69A8-441C-897C-DA8A2C9DD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22" y="3424125"/>
              <a:ext cx="623135" cy="623135"/>
            </a:xfrm>
            <a:prstGeom prst="rect">
              <a:avLst/>
            </a:prstGeom>
          </p:spPr>
        </p:pic>
        <p:pic>
          <p:nvPicPr>
            <p:cNvPr id="90" name="Graphic 89" descr="Processor">
              <a:extLst>
                <a:ext uri="{FF2B5EF4-FFF2-40B4-BE49-F238E27FC236}">
                  <a16:creationId xmlns:a16="http://schemas.microsoft.com/office/drawing/2014/main" id="{B2861E83-31FD-4130-9C0F-2B0A5ADAC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188" y="3424125"/>
              <a:ext cx="623135" cy="623135"/>
            </a:xfrm>
            <a:prstGeom prst="rect">
              <a:avLst/>
            </a:prstGeom>
          </p:spPr>
        </p:pic>
      </p:grpSp>
      <p:sp>
        <p:nvSpPr>
          <p:cNvPr id="93" name="Shape 92">
            <a:extLst>
              <a:ext uri="{FF2B5EF4-FFF2-40B4-BE49-F238E27FC236}">
                <a16:creationId xmlns:a16="http://schemas.microsoft.com/office/drawing/2014/main" id="{BD436FDA-7482-4C0F-89F8-B7FB70534027}"/>
              </a:ext>
              <a:ext uri="{C183D7F6-B498-43B3-948B-1728B52AA6E4}">
                <adec:decorative xmlns:adec="http://schemas.microsoft.com/office/drawing/2017/decorative" val="1"/>
              </a:ext>
            </a:extLst>
          </p:cNvPr>
          <p:cNvSpPr/>
          <p:nvPr/>
        </p:nvSpPr>
        <p:spPr>
          <a:xfrm>
            <a:off x="10044375" y="475528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4" name="Shape 93">
            <a:extLst>
              <a:ext uri="{FF2B5EF4-FFF2-40B4-BE49-F238E27FC236}">
                <a16:creationId xmlns:a16="http://schemas.microsoft.com/office/drawing/2014/main" id="{645F49F4-3102-44DB-BAEA-C44DE7DD94AE}"/>
              </a:ext>
              <a:ext uri="{C183D7F6-B498-43B3-948B-1728B52AA6E4}">
                <adec:decorative xmlns:adec="http://schemas.microsoft.com/office/drawing/2017/decorative" val="1"/>
              </a:ext>
            </a:extLst>
          </p:cNvPr>
          <p:cNvSpPr/>
          <p:nvPr/>
        </p:nvSpPr>
        <p:spPr>
          <a:xfrm>
            <a:off x="10044375" y="2423092"/>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5" name="Shape 94">
            <a:extLst>
              <a:ext uri="{FF2B5EF4-FFF2-40B4-BE49-F238E27FC236}">
                <a16:creationId xmlns:a16="http://schemas.microsoft.com/office/drawing/2014/main" id="{EFF46F45-04D8-4B1A-A0E3-4D53F4546928}"/>
              </a:ext>
              <a:ext uri="{C183D7F6-B498-43B3-948B-1728B52AA6E4}">
                <adec:decorative xmlns:adec="http://schemas.microsoft.com/office/drawing/2017/decorative" val="1"/>
              </a:ext>
            </a:extLst>
          </p:cNvPr>
          <p:cNvSpPr/>
          <p:nvPr/>
        </p:nvSpPr>
        <p:spPr>
          <a:xfrm>
            <a:off x="6969872" y="475316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6" name="Shape 95">
            <a:extLst>
              <a:ext uri="{FF2B5EF4-FFF2-40B4-BE49-F238E27FC236}">
                <a16:creationId xmlns:a16="http://schemas.microsoft.com/office/drawing/2014/main" id="{1F4C11F9-3CDD-4BDE-900D-30B41182722A}"/>
              </a:ext>
              <a:ext uri="{C183D7F6-B498-43B3-948B-1728B52AA6E4}">
                <adec:decorative xmlns:adec="http://schemas.microsoft.com/office/drawing/2017/decorative" val="1"/>
              </a:ext>
            </a:extLst>
          </p:cNvPr>
          <p:cNvSpPr/>
          <p:nvPr/>
        </p:nvSpPr>
        <p:spPr>
          <a:xfrm>
            <a:off x="6969872" y="242097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7" name="Shape 96">
            <a:extLst>
              <a:ext uri="{FF2B5EF4-FFF2-40B4-BE49-F238E27FC236}">
                <a16:creationId xmlns:a16="http://schemas.microsoft.com/office/drawing/2014/main" id="{33BD0D7A-F2B2-40D1-B065-812D74278C51}"/>
              </a:ext>
              <a:ext uri="{C183D7F6-B498-43B3-948B-1728B52AA6E4}">
                <adec:decorative xmlns:adec="http://schemas.microsoft.com/office/drawing/2017/decorative" val="1"/>
              </a:ext>
            </a:extLst>
          </p:cNvPr>
          <p:cNvSpPr/>
          <p:nvPr/>
        </p:nvSpPr>
        <p:spPr>
          <a:xfrm>
            <a:off x="3907997" y="475316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8" name="Shape 97">
            <a:extLst>
              <a:ext uri="{FF2B5EF4-FFF2-40B4-BE49-F238E27FC236}">
                <a16:creationId xmlns:a16="http://schemas.microsoft.com/office/drawing/2014/main" id="{0BEF1666-BE13-4927-B3A9-767BC2D8DEF8}"/>
              </a:ext>
              <a:ext uri="{C183D7F6-B498-43B3-948B-1728B52AA6E4}">
                <adec:decorative xmlns:adec="http://schemas.microsoft.com/office/drawing/2017/decorative" val="1"/>
              </a:ext>
            </a:extLst>
          </p:cNvPr>
          <p:cNvSpPr/>
          <p:nvPr/>
        </p:nvSpPr>
        <p:spPr>
          <a:xfrm>
            <a:off x="3907997" y="242097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pic>
        <p:nvPicPr>
          <p:cNvPr id="99" name="Picture 98">
            <a:extLst>
              <a:ext uri="{FF2B5EF4-FFF2-40B4-BE49-F238E27FC236}">
                <a16:creationId xmlns:a16="http://schemas.microsoft.com/office/drawing/2014/main" id="{436D5F44-C358-4A6C-8F11-BE5F63DBF92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806708" y="1405434"/>
            <a:ext cx="9016564" cy="4956312"/>
          </a:xfrm>
          <a:prstGeom prst="rect">
            <a:avLst/>
          </a:prstGeom>
        </p:spPr>
      </p:pic>
      <p:pic>
        <p:nvPicPr>
          <p:cNvPr id="100" name="Graphic 99" descr="User">
            <a:extLst>
              <a:ext uri="{FF2B5EF4-FFF2-40B4-BE49-F238E27FC236}">
                <a16:creationId xmlns:a16="http://schemas.microsoft.com/office/drawing/2014/main" id="{47082612-9155-41B5-8FA1-98EF7A2962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380" y="939598"/>
            <a:ext cx="2154639" cy="2154639"/>
          </a:xfrm>
          <a:prstGeom prst="rect">
            <a:avLst/>
          </a:prstGeom>
        </p:spPr>
      </p:pic>
      <p:pic>
        <p:nvPicPr>
          <p:cNvPr id="101" name="Graphic 100" descr="Warning">
            <a:extLst>
              <a:ext uri="{FF2B5EF4-FFF2-40B4-BE49-F238E27FC236}">
                <a16:creationId xmlns:a16="http://schemas.microsoft.com/office/drawing/2014/main" id="{C9ADEA97-0B32-4C91-8908-E05B55A875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41441" y="1633670"/>
            <a:ext cx="914400" cy="914400"/>
          </a:xfrm>
          <a:prstGeom prst="rect">
            <a:avLst/>
          </a:prstGeom>
        </p:spPr>
      </p:pic>
    </p:spTree>
    <p:extLst>
      <p:ext uri="{BB962C8B-B14F-4D97-AF65-F5344CB8AC3E}">
        <p14:creationId xmlns:p14="http://schemas.microsoft.com/office/powerpoint/2010/main" val="106937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32779"/>
            <a:ext cx="11571287" cy="410369"/>
          </a:xfrm>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Use PolyBase, the Copy command or the Copy Activity</a:t>
            </a:r>
          </a:p>
        </p:txBody>
      </p:sp>
      <p:grpSp>
        <p:nvGrpSpPr>
          <p:cNvPr id="38" name="Group 37">
            <a:extLst>
              <a:ext uri="{FF2B5EF4-FFF2-40B4-BE49-F238E27FC236}">
                <a16:creationId xmlns:a16="http://schemas.microsoft.com/office/drawing/2014/main" id="{12B7E105-78E8-43B9-9C3F-28AFA11C5B7B}"/>
              </a:ext>
              <a:ext uri="{C183D7F6-B498-43B3-948B-1728B52AA6E4}">
                <adec:decorative xmlns:adec="http://schemas.microsoft.com/office/drawing/2017/decorative" val="1"/>
              </a:ext>
            </a:extLst>
          </p:cNvPr>
          <p:cNvGrpSpPr/>
          <p:nvPr/>
        </p:nvGrpSpPr>
        <p:grpSpPr>
          <a:xfrm>
            <a:off x="701995" y="1713824"/>
            <a:ext cx="3410245" cy="3566875"/>
            <a:chOff x="8512495" y="1689652"/>
            <a:chExt cx="3410245" cy="3566875"/>
          </a:xfrm>
        </p:grpSpPr>
        <p:grpSp>
          <p:nvGrpSpPr>
            <p:cNvPr id="40" name="Group 39">
              <a:extLst>
                <a:ext uri="{FF2B5EF4-FFF2-40B4-BE49-F238E27FC236}">
                  <a16:creationId xmlns:a16="http://schemas.microsoft.com/office/drawing/2014/main" id="{572D7807-9D45-4629-88BC-FD7EB59C1478}"/>
                </a:ext>
              </a:extLst>
            </p:cNvPr>
            <p:cNvGrpSpPr/>
            <p:nvPr/>
          </p:nvGrpSpPr>
          <p:grpSpPr>
            <a:xfrm>
              <a:off x="8512495" y="1689652"/>
              <a:ext cx="3410245" cy="3566875"/>
              <a:chOff x="8512495" y="1689652"/>
              <a:chExt cx="3410245" cy="3566875"/>
            </a:xfrm>
          </p:grpSpPr>
          <p:sp>
            <p:nvSpPr>
              <p:cNvPr id="44" name="Rectangle 43">
                <a:extLst>
                  <a:ext uri="{FF2B5EF4-FFF2-40B4-BE49-F238E27FC236}">
                    <a16:creationId xmlns:a16="http://schemas.microsoft.com/office/drawing/2014/main" id="{C6CE95C4-7473-4119-AF52-341836836F43}"/>
                  </a:ext>
                </a:extLst>
              </p:cNvPr>
              <p:cNvSpPr/>
              <p:nvPr/>
            </p:nvSpPr>
            <p:spPr bwMode="auto">
              <a:xfrm>
                <a:off x="8520416" y="4671789"/>
                <a:ext cx="3134014" cy="5847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143428"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S PGothic" charset="0"/>
                  <a:cs typeface="Segoe UI Semibold" panose="020B0702040204020203" pitchFamily="34" charset="0"/>
                </a:endParaRPr>
              </a:p>
            </p:txBody>
          </p:sp>
          <p:sp>
            <p:nvSpPr>
              <p:cNvPr id="45" name="TextBox 44">
                <a:extLst>
                  <a:ext uri="{FF2B5EF4-FFF2-40B4-BE49-F238E27FC236}">
                    <a16:creationId xmlns:a16="http://schemas.microsoft.com/office/drawing/2014/main" id="{65BC3338-89DA-4E08-AD81-DA89E7352D19}"/>
                  </a:ext>
                </a:extLst>
              </p:cNvPr>
              <p:cNvSpPr txBox="1"/>
              <p:nvPr/>
            </p:nvSpPr>
            <p:spPr>
              <a:xfrm>
                <a:off x="8512495" y="1689652"/>
                <a:ext cx="3410245" cy="6220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Segoe UI Semibold"/>
                    <a:ea typeface="+mn-ea"/>
                    <a:cs typeface="+mn-cs"/>
                  </a:rPr>
                  <a:t>PolyBase</a:t>
                </a:r>
              </a:p>
            </p:txBody>
          </p:sp>
          <p:grpSp>
            <p:nvGrpSpPr>
              <p:cNvPr id="46" name="Group 45">
                <a:extLst>
                  <a:ext uri="{FF2B5EF4-FFF2-40B4-BE49-F238E27FC236}">
                    <a16:creationId xmlns:a16="http://schemas.microsoft.com/office/drawing/2014/main" id="{0ED0E42A-EA78-4E32-869D-D00B80F1DF8B}"/>
                  </a:ext>
                </a:extLst>
              </p:cNvPr>
              <p:cNvGrpSpPr/>
              <p:nvPr/>
            </p:nvGrpSpPr>
            <p:grpSpPr>
              <a:xfrm>
                <a:off x="8532352" y="2352401"/>
                <a:ext cx="3122078" cy="2297417"/>
                <a:chOff x="7976200" y="3221680"/>
                <a:chExt cx="2601859" cy="1914608"/>
              </a:xfrm>
            </p:grpSpPr>
            <p:sp>
              <p:nvSpPr>
                <p:cNvPr id="47" name="Rectangle 46">
                  <a:extLst>
                    <a:ext uri="{FF2B5EF4-FFF2-40B4-BE49-F238E27FC236}">
                      <a16:creationId xmlns:a16="http://schemas.microsoft.com/office/drawing/2014/main" id="{137092C9-33BD-4C72-86CD-E1A970402F76}"/>
                    </a:ext>
                  </a:extLst>
                </p:cNvPr>
                <p:cNvSpPr/>
                <p:nvPr/>
              </p:nvSpPr>
              <p:spPr bwMode="auto">
                <a:xfrm>
                  <a:off x="8329368" y="3787202"/>
                  <a:ext cx="737666" cy="707198"/>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8" name="Rectangle 47">
                  <a:extLst>
                    <a:ext uri="{FF2B5EF4-FFF2-40B4-BE49-F238E27FC236}">
                      <a16:creationId xmlns:a16="http://schemas.microsoft.com/office/drawing/2014/main" id="{12144465-F0CB-4F60-B924-8834F01DACBE}"/>
                    </a:ext>
                  </a:extLst>
                </p:cNvPr>
                <p:cNvSpPr/>
                <p:nvPr/>
              </p:nvSpPr>
              <p:spPr bwMode="auto">
                <a:xfrm>
                  <a:off x="8505051" y="3412008"/>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1176DE1D-2DED-4871-AFB5-A2FEDCC4EF79}"/>
                    </a:ext>
                  </a:extLst>
                </p:cNvPr>
                <p:cNvSpPr/>
                <p:nvPr/>
              </p:nvSpPr>
              <p:spPr bwMode="auto">
                <a:xfrm>
                  <a:off x="8408388" y="3926900"/>
                  <a:ext cx="512214" cy="504169"/>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0" name="Rectangle 49">
                  <a:extLst>
                    <a:ext uri="{FF2B5EF4-FFF2-40B4-BE49-F238E27FC236}">
                      <a16:creationId xmlns:a16="http://schemas.microsoft.com/office/drawing/2014/main" id="{7611B073-8693-466A-9B1F-91F018D018DC}"/>
                    </a:ext>
                  </a:extLst>
                </p:cNvPr>
                <p:cNvSpPr/>
                <p:nvPr/>
              </p:nvSpPr>
              <p:spPr bwMode="auto">
                <a:xfrm>
                  <a:off x="8505051" y="4622434"/>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51" name="Group 50">
                  <a:extLst>
                    <a:ext uri="{FF2B5EF4-FFF2-40B4-BE49-F238E27FC236}">
                      <a16:creationId xmlns:a16="http://schemas.microsoft.com/office/drawing/2014/main" id="{877FE47D-E82F-4228-B3C2-93F5D8AF33F3}"/>
                    </a:ext>
                  </a:extLst>
                </p:cNvPr>
                <p:cNvGrpSpPr/>
                <p:nvPr/>
              </p:nvGrpSpPr>
              <p:grpSpPr>
                <a:xfrm>
                  <a:off x="8732246" y="3352649"/>
                  <a:ext cx="213251" cy="214202"/>
                  <a:chOff x="8249239" y="3289079"/>
                  <a:chExt cx="224644" cy="225646"/>
                </a:xfrm>
              </p:grpSpPr>
              <p:sp>
                <p:nvSpPr>
                  <p:cNvPr id="79" name="Oval 78">
                    <a:extLst>
                      <a:ext uri="{FF2B5EF4-FFF2-40B4-BE49-F238E27FC236}">
                        <a16:creationId xmlns:a16="http://schemas.microsoft.com/office/drawing/2014/main" id="{D054A38E-7756-4542-ACB1-7A96B4229B08}"/>
                      </a:ext>
                    </a:extLst>
                  </p:cNvPr>
                  <p:cNvSpPr/>
                  <p:nvPr/>
                </p:nvSpPr>
                <p:spPr bwMode="auto">
                  <a:xfrm>
                    <a:off x="8249239" y="3289079"/>
                    <a:ext cx="224644" cy="225646"/>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80" name="Group 79">
                    <a:extLst>
                      <a:ext uri="{FF2B5EF4-FFF2-40B4-BE49-F238E27FC236}">
                        <a16:creationId xmlns:a16="http://schemas.microsoft.com/office/drawing/2014/main" id="{4FB247AB-4EAD-4DE0-9254-FE4A4FB3BC8B}"/>
                      </a:ext>
                    </a:extLst>
                  </p:cNvPr>
                  <p:cNvGrpSpPr/>
                  <p:nvPr/>
                </p:nvGrpSpPr>
                <p:grpSpPr>
                  <a:xfrm>
                    <a:off x="8296216" y="3353896"/>
                    <a:ext cx="130690" cy="96012"/>
                    <a:chOff x="7899400" y="5481285"/>
                    <a:chExt cx="1943100" cy="1427515"/>
                  </a:xfrm>
                </p:grpSpPr>
                <p:sp>
                  <p:nvSpPr>
                    <p:cNvPr id="81" name="Freeform: Shape 437">
                      <a:extLst>
                        <a:ext uri="{FF2B5EF4-FFF2-40B4-BE49-F238E27FC236}">
                          <a16:creationId xmlns:a16="http://schemas.microsoft.com/office/drawing/2014/main" id="{94E19F79-FB60-4A3E-80E9-78E3866F338D}"/>
                        </a:ext>
                      </a:extLst>
                    </p:cNvPr>
                    <p:cNvSpPr/>
                    <p:nvPr/>
                  </p:nvSpPr>
                  <p:spPr bwMode="auto">
                    <a:xfrm>
                      <a:off x="7899400" y="5488940"/>
                      <a:ext cx="858520" cy="1419860"/>
                    </a:xfrm>
                    <a:custGeom>
                      <a:avLst/>
                      <a:gdLst>
                        <a:gd name="connsiteX0" fmla="*/ 0 w 889000"/>
                        <a:gd name="connsiteY0" fmla="*/ 0 h 1417320"/>
                        <a:gd name="connsiteX1" fmla="*/ 889000 w 889000"/>
                        <a:gd name="connsiteY1" fmla="*/ 0 h 1417320"/>
                        <a:gd name="connsiteX2" fmla="*/ 284480 w 889000"/>
                        <a:gd name="connsiteY2" fmla="*/ 1417320 h 1417320"/>
                        <a:gd name="connsiteX0" fmla="*/ 0 w 889000"/>
                        <a:gd name="connsiteY0" fmla="*/ 0 h 1417320"/>
                        <a:gd name="connsiteX1" fmla="*/ 889000 w 889000"/>
                        <a:gd name="connsiteY1" fmla="*/ 0 h 1417320"/>
                        <a:gd name="connsiteX2" fmla="*/ 284480 w 889000"/>
                        <a:gd name="connsiteY2" fmla="*/ 1417320 h 1417320"/>
                        <a:gd name="connsiteX0" fmla="*/ 0 w 858520"/>
                        <a:gd name="connsiteY0" fmla="*/ 2540 h 1419860"/>
                        <a:gd name="connsiteX1" fmla="*/ 858520 w 858520"/>
                        <a:gd name="connsiteY1" fmla="*/ 0 h 1419860"/>
                        <a:gd name="connsiteX2" fmla="*/ 284480 w 858520"/>
                        <a:gd name="connsiteY2" fmla="*/ 1419860 h 1419860"/>
                        <a:gd name="connsiteX0" fmla="*/ 0 w 858520"/>
                        <a:gd name="connsiteY0" fmla="*/ 2540 h 1419860"/>
                        <a:gd name="connsiteX1" fmla="*/ 858520 w 858520"/>
                        <a:gd name="connsiteY1" fmla="*/ 0 h 1419860"/>
                        <a:gd name="connsiteX2" fmla="*/ 284480 w 858520"/>
                        <a:gd name="connsiteY2" fmla="*/ 1419860 h 1419860"/>
                      </a:gdLst>
                      <a:ahLst/>
                      <a:cxnLst>
                        <a:cxn ang="0">
                          <a:pos x="connsiteX0" y="connsiteY0"/>
                        </a:cxn>
                        <a:cxn ang="0">
                          <a:pos x="connsiteX1" y="connsiteY1"/>
                        </a:cxn>
                        <a:cxn ang="0">
                          <a:pos x="connsiteX2" y="connsiteY2"/>
                        </a:cxn>
                      </a:cxnLst>
                      <a:rect l="l" t="t" r="r" b="b"/>
                      <a:pathLst>
                        <a:path w="858520" h="1419860">
                          <a:moveTo>
                            <a:pt x="0" y="2540"/>
                          </a:moveTo>
                          <a:lnTo>
                            <a:pt x="858520" y="0"/>
                          </a:lnTo>
                          <a:cubicBezTo>
                            <a:pt x="641773" y="373380"/>
                            <a:pt x="440267" y="723900"/>
                            <a:pt x="284480" y="1419860"/>
                          </a:cubicBez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2" name="Oval 300">
                      <a:extLst>
                        <a:ext uri="{FF2B5EF4-FFF2-40B4-BE49-F238E27FC236}">
                          <a16:creationId xmlns:a16="http://schemas.microsoft.com/office/drawing/2014/main" id="{7DBAF3E4-AF70-4460-AB07-179D44E1B9ED}"/>
                        </a:ext>
                      </a:extLst>
                    </p:cNvPr>
                    <p:cNvSpPr/>
                    <p:nvPr/>
                  </p:nvSpPr>
                  <p:spPr bwMode="auto">
                    <a:xfrm>
                      <a:off x="9037320" y="5481285"/>
                      <a:ext cx="805180" cy="1419934"/>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52" name="Group 51">
                  <a:extLst>
                    <a:ext uri="{FF2B5EF4-FFF2-40B4-BE49-F238E27FC236}">
                      <a16:creationId xmlns:a16="http://schemas.microsoft.com/office/drawing/2014/main" id="{DA306227-0792-4370-AB19-31869F3D293A}"/>
                    </a:ext>
                  </a:extLst>
                </p:cNvPr>
                <p:cNvGrpSpPr/>
                <p:nvPr/>
              </p:nvGrpSpPr>
              <p:grpSpPr>
                <a:xfrm>
                  <a:off x="8803628" y="3830183"/>
                  <a:ext cx="218291" cy="219266"/>
                  <a:chOff x="8889458" y="4017170"/>
                  <a:chExt cx="229954" cy="230980"/>
                </a:xfrm>
              </p:grpSpPr>
              <p:sp>
                <p:nvSpPr>
                  <p:cNvPr id="74" name="Oval 73">
                    <a:extLst>
                      <a:ext uri="{FF2B5EF4-FFF2-40B4-BE49-F238E27FC236}">
                        <a16:creationId xmlns:a16="http://schemas.microsoft.com/office/drawing/2014/main" id="{2D00B65F-9691-4029-AC14-8DA55AAB0BF2}"/>
                      </a:ext>
                    </a:extLst>
                  </p:cNvPr>
                  <p:cNvSpPr/>
                  <p:nvPr/>
                </p:nvSpPr>
                <p:spPr bwMode="auto">
                  <a:xfrm>
                    <a:off x="8889458" y="4017170"/>
                    <a:ext cx="229954" cy="230980"/>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75" name="Group 74">
                    <a:extLst>
                      <a:ext uri="{FF2B5EF4-FFF2-40B4-BE49-F238E27FC236}">
                        <a16:creationId xmlns:a16="http://schemas.microsoft.com/office/drawing/2014/main" id="{67C51990-EECB-4BBC-9EAF-780A443BBBC6}"/>
                      </a:ext>
                    </a:extLst>
                  </p:cNvPr>
                  <p:cNvGrpSpPr/>
                  <p:nvPr/>
                </p:nvGrpSpPr>
                <p:grpSpPr>
                  <a:xfrm>
                    <a:off x="8921625" y="4084320"/>
                    <a:ext cx="167083" cy="86359"/>
                    <a:chOff x="8917347" y="4011404"/>
                    <a:chExt cx="308158" cy="159275"/>
                  </a:xfrm>
                </p:grpSpPr>
                <p:sp>
                  <p:nvSpPr>
                    <p:cNvPr id="76" name="Freeform: Shape 432">
                      <a:extLst>
                        <a:ext uri="{FF2B5EF4-FFF2-40B4-BE49-F238E27FC236}">
                          <a16:creationId xmlns:a16="http://schemas.microsoft.com/office/drawing/2014/main" id="{3EB2DE2F-3753-4CEA-B396-181C2F9DA5FD}"/>
                        </a:ext>
                      </a:extLst>
                    </p:cNvPr>
                    <p:cNvSpPr/>
                    <p:nvPr/>
                  </p:nvSpPr>
                  <p:spPr bwMode="auto">
                    <a:xfrm>
                      <a:off x="8917347" y="4013639"/>
                      <a:ext cx="45719" cy="152222"/>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7" name="Oval 300">
                      <a:extLst>
                        <a:ext uri="{FF2B5EF4-FFF2-40B4-BE49-F238E27FC236}">
                          <a16:creationId xmlns:a16="http://schemas.microsoft.com/office/drawing/2014/main" id="{F12B8CCA-B240-4F1E-930F-83017B2485E5}"/>
                        </a:ext>
                      </a:extLst>
                    </p:cNvPr>
                    <p:cNvSpPr/>
                    <p:nvPr/>
                  </p:nvSpPr>
                  <p:spPr bwMode="auto">
                    <a:xfrm>
                      <a:off x="9003968" y="4011404"/>
                      <a:ext cx="90317"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Oval 300">
                      <a:extLst>
                        <a:ext uri="{FF2B5EF4-FFF2-40B4-BE49-F238E27FC236}">
                          <a16:creationId xmlns:a16="http://schemas.microsoft.com/office/drawing/2014/main" id="{D3261E02-CC15-4921-B98A-A152EFDEDA08}"/>
                        </a:ext>
                      </a:extLst>
                    </p:cNvPr>
                    <p:cNvSpPr/>
                    <p:nvPr/>
                  </p:nvSpPr>
                  <p:spPr bwMode="auto">
                    <a:xfrm>
                      <a:off x="9135187" y="4011404"/>
                      <a:ext cx="90318"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53" name="Oval 52">
                  <a:extLst>
                    <a:ext uri="{FF2B5EF4-FFF2-40B4-BE49-F238E27FC236}">
                      <a16:creationId xmlns:a16="http://schemas.microsoft.com/office/drawing/2014/main" id="{5CFBF8DE-BE6B-499F-95A8-F9773BF424F4}"/>
                    </a:ext>
                  </a:extLst>
                </p:cNvPr>
                <p:cNvSpPr/>
                <p:nvPr/>
              </p:nvSpPr>
              <p:spPr bwMode="auto">
                <a:xfrm>
                  <a:off x="8732246" y="4535858"/>
                  <a:ext cx="213251" cy="214202"/>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54" name="Oval 300">
                  <a:extLst>
                    <a:ext uri="{FF2B5EF4-FFF2-40B4-BE49-F238E27FC236}">
                      <a16:creationId xmlns:a16="http://schemas.microsoft.com/office/drawing/2014/main" id="{A1C27A59-3898-4DA0-A307-2087405F9600}"/>
                    </a:ext>
                  </a:extLst>
                </p:cNvPr>
                <p:cNvSpPr/>
                <p:nvPr/>
              </p:nvSpPr>
              <p:spPr bwMode="auto">
                <a:xfrm>
                  <a:off x="8849494" y="4597387"/>
                  <a:ext cx="51408" cy="90658"/>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 name="Group 54">
                  <a:extLst>
                    <a:ext uri="{FF2B5EF4-FFF2-40B4-BE49-F238E27FC236}">
                      <a16:creationId xmlns:a16="http://schemas.microsoft.com/office/drawing/2014/main" id="{A10D0652-5F42-40D5-87CD-905AE6D8F86D}"/>
                    </a:ext>
                  </a:extLst>
                </p:cNvPr>
                <p:cNvGrpSpPr/>
                <p:nvPr/>
              </p:nvGrpSpPr>
              <p:grpSpPr>
                <a:xfrm>
                  <a:off x="9932940" y="3562713"/>
                  <a:ext cx="318889" cy="1232546"/>
                  <a:chOff x="9823847" y="3441395"/>
                  <a:chExt cx="335926" cy="1298395"/>
                </a:xfrm>
              </p:grpSpPr>
              <p:sp>
                <p:nvSpPr>
                  <p:cNvPr id="71" name="Rectangle 70">
                    <a:extLst>
                      <a:ext uri="{FF2B5EF4-FFF2-40B4-BE49-F238E27FC236}">
                        <a16:creationId xmlns:a16="http://schemas.microsoft.com/office/drawing/2014/main" id="{52E40D20-6A2F-41D5-A5B8-12FAF2BF89F9}"/>
                      </a:ext>
                    </a:extLst>
                  </p:cNvPr>
                  <p:cNvSpPr/>
                  <p:nvPr/>
                </p:nvSpPr>
                <p:spPr bwMode="auto">
                  <a:xfrm>
                    <a:off x="9823847" y="3441395"/>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66CD0C9A-C3F8-4955-A23C-30D6A71B21BC}"/>
                      </a:ext>
                    </a:extLst>
                  </p:cNvPr>
                  <p:cNvSpPr/>
                  <p:nvPr/>
                </p:nvSpPr>
                <p:spPr bwMode="auto">
                  <a:xfrm>
                    <a:off x="9823847" y="3925264"/>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light"/>
                      <a:ea typeface="+mn-ea"/>
                      <a:cs typeface="+mn-cs"/>
                    </a:endParaRPr>
                  </a:p>
                </p:txBody>
              </p:sp>
              <p:sp>
                <p:nvSpPr>
                  <p:cNvPr id="73" name="Rectangle 72">
                    <a:extLst>
                      <a:ext uri="{FF2B5EF4-FFF2-40B4-BE49-F238E27FC236}">
                        <a16:creationId xmlns:a16="http://schemas.microsoft.com/office/drawing/2014/main" id="{DB2F2788-D7AB-4171-A4B7-E0E1498CAC3E}"/>
                      </a:ext>
                    </a:extLst>
                  </p:cNvPr>
                  <p:cNvSpPr/>
                  <p:nvPr/>
                </p:nvSpPr>
                <p:spPr bwMode="auto">
                  <a:xfrm>
                    <a:off x="9823847" y="4409140"/>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light"/>
                      <a:ea typeface="+mn-ea"/>
                      <a:cs typeface="+mn-cs"/>
                    </a:endParaRPr>
                  </a:p>
                </p:txBody>
              </p:sp>
            </p:grpSp>
            <p:sp>
              <p:nvSpPr>
                <p:cNvPr id="56" name="Freeform: Shape 418">
                  <a:extLst>
                    <a:ext uri="{FF2B5EF4-FFF2-40B4-BE49-F238E27FC236}">
                      <a16:creationId xmlns:a16="http://schemas.microsoft.com/office/drawing/2014/main" id="{9B9A2BCC-3A5F-43CA-9203-A70B6890B993}"/>
                    </a:ext>
                  </a:extLst>
                </p:cNvPr>
                <p:cNvSpPr/>
                <p:nvPr/>
              </p:nvSpPr>
              <p:spPr bwMode="auto">
                <a:xfrm>
                  <a:off x="8773031" y="4597170"/>
                  <a:ext cx="52690" cy="93393"/>
                </a:xfrm>
                <a:custGeom>
                  <a:avLst/>
                  <a:gdLst>
                    <a:gd name="connsiteX0" fmla="*/ 329946 w 659892"/>
                    <a:gd name="connsiteY0" fmla="*/ 544830 h 1169670"/>
                    <a:gd name="connsiteX1" fmla="*/ 659892 w 659892"/>
                    <a:gd name="connsiteY1" fmla="*/ 857250 h 1169670"/>
                    <a:gd name="connsiteX2" fmla="*/ 329946 w 659892"/>
                    <a:gd name="connsiteY2" fmla="*/ 1169670 h 1169670"/>
                    <a:gd name="connsiteX3" fmla="*/ 0 w 659892"/>
                    <a:gd name="connsiteY3" fmla="*/ 857250 h 1169670"/>
                    <a:gd name="connsiteX4" fmla="*/ 329946 w 659892"/>
                    <a:gd name="connsiteY4" fmla="*/ 544830 h 1169670"/>
                    <a:gd name="connsiteX5" fmla="*/ 329946 w 659892"/>
                    <a:gd name="connsiteY5" fmla="*/ 0 h 1169670"/>
                    <a:gd name="connsiteX6" fmla="*/ 610362 w 659892"/>
                    <a:gd name="connsiteY6" fmla="*/ 270510 h 1169670"/>
                    <a:gd name="connsiteX7" fmla="*/ 329946 w 659892"/>
                    <a:gd name="connsiteY7" fmla="*/ 541020 h 1169670"/>
                    <a:gd name="connsiteX8" fmla="*/ 49530 w 659892"/>
                    <a:gd name="connsiteY8" fmla="*/ 270510 h 1169670"/>
                    <a:gd name="connsiteX9" fmla="*/ 329946 w 659892"/>
                    <a:gd name="connsiteY9" fmla="*/ 0 h 116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9892" h="1169670">
                      <a:moveTo>
                        <a:pt x="329946" y="544830"/>
                      </a:moveTo>
                      <a:cubicBezTo>
                        <a:pt x="512170" y="544830"/>
                        <a:pt x="659892" y="684705"/>
                        <a:pt x="659892" y="857250"/>
                      </a:cubicBezTo>
                      <a:cubicBezTo>
                        <a:pt x="659892" y="1029795"/>
                        <a:pt x="512170" y="1169670"/>
                        <a:pt x="329946" y="1169670"/>
                      </a:cubicBezTo>
                      <a:cubicBezTo>
                        <a:pt x="147722" y="1169670"/>
                        <a:pt x="0" y="1029795"/>
                        <a:pt x="0" y="857250"/>
                      </a:cubicBezTo>
                      <a:cubicBezTo>
                        <a:pt x="0" y="684705"/>
                        <a:pt x="147722" y="544830"/>
                        <a:pt x="329946" y="544830"/>
                      </a:cubicBezTo>
                      <a:close/>
                      <a:moveTo>
                        <a:pt x="329946" y="0"/>
                      </a:moveTo>
                      <a:cubicBezTo>
                        <a:pt x="484815" y="0"/>
                        <a:pt x="610362" y="121111"/>
                        <a:pt x="610362" y="270510"/>
                      </a:cubicBezTo>
                      <a:cubicBezTo>
                        <a:pt x="610362" y="419909"/>
                        <a:pt x="484815" y="541020"/>
                        <a:pt x="329946" y="541020"/>
                      </a:cubicBezTo>
                      <a:cubicBezTo>
                        <a:pt x="175077" y="541020"/>
                        <a:pt x="49530" y="419909"/>
                        <a:pt x="49530" y="270510"/>
                      </a:cubicBezTo>
                      <a:cubicBezTo>
                        <a:pt x="49530" y="121111"/>
                        <a:pt x="175077" y="0"/>
                        <a:pt x="329946" y="0"/>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Rectangle 56">
                  <a:extLst>
                    <a:ext uri="{FF2B5EF4-FFF2-40B4-BE49-F238E27FC236}">
                      <a16:creationId xmlns:a16="http://schemas.microsoft.com/office/drawing/2014/main" id="{5AA97AC0-F356-4A09-898E-2B309DC94B1F}"/>
                    </a:ext>
                  </a:extLst>
                </p:cNvPr>
                <p:cNvSpPr/>
                <p:nvPr/>
              </p:nvSpPr>
              <p:spPr bwMode="auto">
                <a:xfrm>
                  <a:off x="8525684" y="4061692"/>
                  <a:ext cx="83127" cy="83127"/>
                </a:xfrm>
                <a:prstGeom prst="rect">
                  <a:avLst/>
                </a:prstGeom>
                <a:solidFill>
                  <a:schemeClr val="tx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 name="Rectangle 57">
                  <a:extLst>
                    <a:ext uri="{FF2B5EF4-FFF2-40B4-BE49-F238E27FC236}">
                      <a16:creationId xmlns:a16="http://schemas.microsoft.com/office/drawing/2014/main" id="{24E94CF7-D6BE-42B9-9EBE-0E338C3D390B}"/>
                    </a:ext>
                  </a:extLst>
                </p:cNvPr>
                <p:cNvSpPr/>
                <p:nvPr/>
              </p:nvSpPr>
              <p:spPr bwMode="auto">
                <a:xfrm>
                  <a:off x="8726695" y="4061692"/>
                  <a:ext cx="83127" cy="83127"/>
                </a:xfrm>
                <a:prstGeom prst="rect">
                  <a:avLst/>
                </a:prstGeom>
                <a:solidFill>
                  <a:schemeClr val="tx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 name="Rectangle 58">
                  <a:extLst>
                    <a:ext uri="{FF2B5EF4-FFF2-40B4-BE49-F238E27FC236}">
                      <a16:creationId xmlns:a16="http://schemas.microsoft.com/office/drawing/2014/main" id="{80166D40-AC03-478E-A42C-71D013B0F007}"/>
                    </a:ext>
                  </a:extLst>
                </p:cNvPr>
                <p:cNvSpPr/>
                <p:nvPr/>
              </p:nvSpPr>
              <p:spPr bwMode="auto">
                <a:xfrm>
                  <a:off x="8726105" y="4235255"/>
                  <a:ext cx="83127" cy="83127"/>
                </a:xfrm>
                <a:prstGeom prst="rect">
                  <a:avLst/>
                </a:prstGeom>
                <a:solidFill>
                  <a:schemeClr val="tx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 name="Rectangle 59">
                  <a:extLst>
                    <a:ext uri="{FF2B5EF4-FFF2-40B4-BE49-F238E27FC236}">
                      <a16:creationId xmlns:a16="http://schemas.microsoft.com/office/drawing/2014/main" id="{5439B582-1385-4164-9937-3E6F44C75F92}"/>
                    </a:ext>
                  </a:extLst>
                </p:cNvPr>
                <p:cNvSpPr/>
                <p:nvPr/>
              </p:nvSpPr>
              <p:spPr bwMode="auto">
                <a:xfrm>
                  <a:off x="8525683" y="4235255"/>
                  <a:ext cx="83127" cy="83127"/>
                </a:xfrm>
                <a:prstGeom prst="rect">
                  <a:avLst/>
                </a:prstGeom>
                <a:solidFill>
                  <a:schemeClr val="tx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1" name="Straight Connector 60">
                  <a:extLst>
                    <a:ext uri="{FF2B5EF4-FFF2-40B4-BE49-F238E27FC236}">
                      <a16:creationId xmlns:a16="http://schemas.microsoft.com/office/drawing/2014/main" id="{2DDFD99D-C57B-418A-BECC-FA2B2D4DA1B9}"/>
                    </a:ext>
                  </a:extLst>
                </p:cNvPr>
                <p:cNvCxnSpPr>
                  <a:cxnSpLocks/>
                  <a:stCxn id="57" idx="2"/>
                  <a:endCxn id="60" idx="0"/>
                </p:cNvCxnSpPr>
                <p:nvPr/>
              </p:nvCxnSpPr>
              <p:spPr>
                <a:xfrm flipH="1">
                  <a:off x="8567247" y="4144819"/>
                  <a:ext cx="1" cy="90436"/>
                </a:xfrm>
                <a:prstGeom prst="line">
                  <a:avLst/>
                </a:prstGeom>
                <a:noFill/>
                <a:ln w="19050" cap="flat" cmpd="sng" algn="ctr">
                  <a:solidFill>
                    <a:schemeClr val="tx1"/>
                  </a:solidFill>
                  <a:prstDash val="solid"/>
                  <a:headEnd type="none"/>
                  <a:tailEnd type="none"/>
                </a:ln>
                <a:effectLst/>
              </p:spPr>
            </p:cxnSp>
            <p:cxnSp>
              <p:nvCxnSpPr>
                <p:cNvPr id="62" name="Straight Connector 61">
                  <a:extLst>
                    <a:ext uri="{FF2B5EF4-FFF2-40B4-BE49-F238E27FC236}">
                      <a16:creationId xmlns:a16="http://schemas.microsoft.com/office/drawing/2014/main" id="{FF6F7A36-04F9-4937-B0E7-762A4230E5F9}"/>
                    </a:ext>
                  </a:extLst>
                </p:cNvPr>
                <p:cNvCxnSpPr>
                  <a:stCxn id="60" idx="3"/>
                  <a:endCxn id="59" idx="1"/>
                </p:cNvCxnSpPr>
                <p:nvPr/>
              </p:nvCxnSpPr>
              <p:spPr>
                <a:xfrm>
                  <a:off x="8608810" y="4276819"/>
                  <a:ext cx="117295" cy="0"/>
                </a:xfrm>
                <a:prstGeom prst="line">
                  <a:avLst/>
                </a:prstGeom>
                <a:noFill/>
                <a:ln w="19050" cap="flat" cmpd="sng" algn="ctr">
                  <a:solidFill>
                    <a:schemeClr val="tx1"/>
                  </a:solidFill>
                  <a:prstDash val="solid"/>
                  <a:headEnd type="none"/>
                  <a:tailEnd type="none"/>
                </a:ln>
                <a:effectLst/>
              </p:spPr>
            </p:cxnSp>
            <p:cxnSp>
              <p:nvCxnSpPr>
                <p:cNvPr id="63" name="Straight Connector 62">
                  <a:extLst>
                    <a:ext uri="{FF2B5EF4-FFF2-40B4-BE49-F238E27FC236}">
                      <a16:creationId xmlns:a16="http://schemas.microsoft.com/office/drawing/2014/main" id="{0CE3CFCD-95F0-422F-9270-BE1C68257A0B}"/>
                    </a:ext>
                  </a:extLst>
                </p:cNvPr>
                <p:cNvCxnSpPr>
                  <a:stCxn id="59" idx="0"/>
                  <a:endCxn id="58" idx="2"/>
                </p:cNvCxnSpPr>
                <p:nvPr/>
              </p:nvCxnSpPr>
              <p:spPr>
                <a:xfrm flipV="1">
                  <a:off x="8767669" y="4144819"/>
                  <a:ext cx="590" cy="90436"/>
                </a:xfrm>
                <a:prstGeom prst="line">
                  <a:avLst/>
                </a:prstGeom>
                <a:noFill/>
                <a:ln w="19050" cap="flat" cmpd="sng" algn="ctr">
                  <a:solidFill>
                    <a:schemeClr val="tx1"/>
                  </a:solidFill>
                  <a:prstDash val="solid"/>
                  <a:headEnd type="none"/>
                  <a:tailEnd type="none"/>
                </a:ln>
                <a:effectLst/>
              </p:spPr>
            </p:cxnSp>
            <p:cxnSp>
              <p:nvCxnSpPr>
                <p:cNvPr id="64" name="Straight Connector 63">
                  <a:extLst>
                    <a:ext uri="{FF2B5EF4-FFF2-40B4-BE49-F238E27FC236}">
                      <a16:creationId xmlns:a16="http://schemas.microsoft.com/office/drawing/2014/main" id="{E6EB1D8A-7CB3-4614-81AD-B43287DC9F4E}"/>
                    </a:ext>
                  </a:extLst>
                </p:cNvPr>
                <p:cNvCxnSpPr>
                  <a:stCxn id="58" idx="1"/>
                  <a:endCxn id="57" idx="3"/>
                </p:cNvCxnSpPr>
                <p:nvPr/>
              </p:nvCxnSpPr>
              <p:spPr>
                <a:xfrm flipH="1">
                  <a:off x="8608811" y="4103256"/>
                  <a:ext cx="117884" cy="0"/>
                </a:xfrm>
                <a:prstGeom prst="line">
                  <a:avLst/>
                </a:prstGeom>
                <a:noFill/>
                <a:ln w="19050" cap="flat" cmpd="sng" algn="ctr">
                  <a:solidFill>
                    <a:schemeClr val="tx1"/>
                  </a:solidFill>
                  <a:prstDash val="solid"/>
                  <a:headEnd type="none"/>
                  <a:tailEnd type="none"/>
                </a:ln>
                <a:effectLst/>
              </p:spPr>
            </p:cxnSp>
            <p:cxnSp>
              <p:nvCxnSpPr>
                <p:cNvPr id="65" name="Straight Connector 64">
                  <a:extLst>
                    <a:ext uri="{FF2B5EF4-FFF2-40B4-BE49-F238E27FC236}">
                      <a16:creationId xmlns:a16="http://schemas.microsoft.com/office/drawing/2014/main" id="{5F4EB176-57BC-43E5-9E58-69225DDE540E}"/>
                    </a:ext>
                  </a:extLst>
                </p:cNvPr>
                <p:cNvCxnSpPr/>
                <p:nvPr/>
              </p:nvCxnSpPr>
              <p:spPr>
                <a:xfrm flipH="1">
                  <a:off x="8600693" y="4120356"/>
                  <a:ext cx="137645" cy="137645"/>
                </a:xfrm>
                <a:prstGeom prst="line">
                  <a:avLst/>
                </a:prstGeom>
                <a:noFill/>
                <a:ln w="19050" cap="flat" cmpd="sng" algn="ctr">
                  <a:solidFill>
                    <a:schemeClr val="tx1"/>
                  </a:solidFill>
                  <a:prstDash val="solid"/>
                  <a:headEnd type="none"/>
                  <a:tailEnd type="none"/>
                </a:ln>
                <a:effectLst/>
              </p:spPr>
            </p:cxnSp>
            <p:grpSp>
              <p:nvGrpSpPr>
                <p:cNvPr id="66" name="Group 65">
                  <a:extLst>
                    <a:ext uri="{FF2B5EF4-FFF2-40B4-BE49-F238E27FC236}">
                      <a16:creationId xmlns:a16="http://schemas.microsoft.com/office/drawing/2014/main" id="{876D71BB-F77E-4B0E-8758-AE0072458DD7}"/>
                    </a:ext>
                  </a:extLst>
                </p:cNvPr>
                <p:cNvGrpSpPr/>
                <p:nvPr/>
              </p:nvGrpSpPr>
              <p:grpSpPr>
                <a:xfrm>
                  <a:off x="9155430" y="3738656"/>
                  <a:ext cx="667650" cy="911702"/>
                  <a:chOff x="9155430" y="3738656"/>
                  <a:chExt cx="785922" cy="911702"/>
                </a:xfrm>
              </p:grpSpPr>
              <p:cxnSp>
                <p:nvCxnSpPr>
                  <p:cNvPr id="68" name="Straight Arrow Connector 67">
                    <a:extLst>
                      <a:ext uri="{FF2B5EF4-FFF2-40B4-BE49-F238E27FC236}">
                        <a16:creationId xmlns:a16="http://schemas.microsoft.com/office/drawing/2014/main" id="{3F718275-9480-4314-BC13-BC77DAC3CB63}"/>
                      </a:ext>
                    </a:extLst>
                  </p:cNvPr>
                  <p:cNvCxnSpPr>
                    <a:cxnSpLocks/>
                  </p:cNvCxnSpPr>
                  <p:nvPr/>
                </p:nvCxnSpPr>
                <p:spPr>
                  <a:xfrm>
                    <a:off x="9155430" y="4187645"/>
                    <a:ext cx="785922" cy="0"/>
                  </a:xfrm>
                  <a:prstGeom prst="straightConnector1">
                    <a:avLst/>
                  </a:prstGeom>
                  <a:noFill/>
                  <a:ln w="19050" cap="flat" cmpd="sng" algn="ctr">
                    <a:solidFill>
                      <a:schemeClr val="tx1"/>
                    </a:solidFill>
                    <a:prstDash val="solid"/>
                    <a:headEnd type="none"/>
                    <a:tailEnd type="arrow"/>
                  </a:ln>
                  <a:effectLst/>
                </p:spPr>
              </p:cxnSp>
              <p:cxnSp>
                <p:nvCxnSpPr>
                  <p:cNvPr id="69" name="Connector: Elbow 14">
                    <a:extLst>
                      <a:ext uri="{FF2B5EF4-FFF2-40B4-BE49-F238E27FC236}">
                        <a16:creationId xmlns:a16="http://schemas.microsoft.com/office/drawing/2014/main" id="{30F9843A-3538-485E-832E-66A50DBE6960}"/>
                      </a:ext>
                    </a:extLst>
                  </p:cNvPr>
                  <p:cNvCxnSpPr/>
                  <p:nvPr/>
                </p:nvCxnSpPr>
                <p:spPr>
                  <a:xfrm>
                    <a:off x="9476173" y="4189178"/>
                    <a:ext cx="461447" cy="461180"/>
                  </a:xfrm>
                  <a:prstGeom prst="bentConnector3">
                    <a:avLst>
                      <a:gd name="adj1" fmla="val 1471"/>
                    </a:avLst>
                  </a:prstGeom>
                  <a:noFill/>
                  <a:ln w="19050" cap="flat" cmpd="sng" algn="ctr">
                    <a:solidFill>
                      <a:schemeClr val="tx1"/>
                    </a:solidFill>
                    <a:prstDash val="solid"/>
                    <a:headEnd type="none"/>
                    <a:tailEnd type="arrow"/>
                  </a:ln>
                  <a:effectLst/>
                </p:spPr>
              </p:cxnSp>
              <p:cxnSp>
                <p:nvCxnSpPr>
                  <p:cNvPr id="70" name="Connector: Elbow 182">
                    <a:extLst>
                      <a:ext uri="{FF2B5EF4-FFF2-40B4-BE49-F238E27FC236}">
                        <a16:creationId xmlns:a16="http://schemas.microsoft.com/office/drawing/2014/main" id="{92864221-138B-4456-8F5E-E39D7970A058}"/>
                      </a:ext>
                    </a:extLst>
                  </p:cNvPr>
                  <p:cNvCxnSpPr>
                    <a:cxnSpLocks/>
                  </p:cNvCxnSpPr>
                  <p:nvPr/>
                </p:nvCxnSpPr>
                <p:spPr>
                  <a:xfrm flipV="1">
                    <a:off x="9476173" y="3738656"/>
                    <a:ext cx="461447" cy="448989"/>
                  </a:xfrm>
                  <a:prstGeom prst="bentConnector3">
                    <a:avLst>
                      <a:gd name="adj1" fmla="val 1471"/>
                    </a:avLst>
                  </a:prstGeom>
                  <a:noFill/>
                  <a:ln w="19050" cap="flat" cmpd="sng" algn="ctr">
                    <a:solidFill>
                      <a:schemeClr val="tx1"/>
                    </a:solidFill>
                    <a:prstDash val="solid"/>
                    <a:headEnd type="none"/>
                    <a:tailEnd type="arrow"/>
                  </a:ln>
                  <a:effectLst/>
                </p:spPr>
              </p:cxnSp>
            </p:grpSp>
            <p:sp>
              <p:nvSpPr>
                <p:cNvPr id="67" name="Rectangle: Rounded Corners 404">
                  <a:extLst>
                    <a:ext uri="{FF2B5EF4-FFF2-40B4-BE49-F238E27FC236}">
                      <a16:creationId xmlns:a16="http://schemas.microsoft.com/office/drawing/2014/main" id="{65D1097A-84A6-46F4-A66B-74F47EA43E17}"/>
                    </a:ext>
                  </a:extLst>
                </p:cNvPr>
                <p:cNvSpPr/>
                <p:nvPr/>
              </p:nvSpPr>
              <p:spPr bwMode="auto">
                <a:xfrm>
                  <a:off x="7976200" y="3221680"/>
                  <a:ext cx="2601859" cy="1914608"/>
                </a:xfrm>
                <a:prstGeom prst="roundRect">
                  <a:avLst>
                    <a:gd name="adj" fmla="val 424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41" name="Shape 40">
              <a:extLst>
                <a:ext uri="{FF2B5EF4-FFF2-40B4-BE49-F238E27FC236}">
                  <a16:creationId xmlns:a16="http://schemas.microsoft.com/office/drawing/2014/main" id="{2784C694-6E6F-4EAF-8B1D-8207B7197170}"/>
                </a:ext>
              </a:extLst>
            </p:cNvPr>
            <p:cNvSpPr/>
            <p:nvPr/>
          </p:nvSpPr>
          <p:spPr>
            <a:xfrm>
              <a:off x="10933047" y="2797101"/>
              <a:ext cx="259297" cy="305599"/>
            </a:xfrm>
            <a:prstGeom prst="gear6">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sp>
        <p:sp>
          <p:nvSpPr>
            <p:cNvPr id="42" name="Shape 41">
              <a:extLst>
                <a:ext uri="{FF2B5EF4-FFF2-40B4-BE49-F238E27FC236}">
                  <a16:creationId xmlns:a16="http://schemas.microsoft.com/office/drawing/2014/main" id="{0187A70D-0BD5-4255-B2F4-F61B489A8BF7}"/>
                </a:ext>
              </a:extLst>
            </p:cNvPr>
            <p:cNvSpPr/>
            <p:nvPr/>
          </p:nvSpPr>
          <p:spPr>
            <a:xfrm>
              <a:off x="10929537" y="3349077"/>
              <a:ext cx="259297" cy="305599"/>
            </a:xfrm>
            <a:prstGeom prst="gear6">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sp>
        <p:sp>
          <p:nvSpPr>
            <p:cNvPr id="43" name="Shape 42">
              <a:extLst>
                <a:ext uri="{FF2B5EF4-FFF2-40B4-BE49-F238E27FC236}">
                  <a16:creationId xmlns:a16="http://schemas.microsoft.com/office/drawing/2014/main" id="{1804F1C7-3A68-4FF7-A532-D389CB2C0259}"/>
                </a:ext>
              </a:extLst>
            </p:cNvPr>
            <p:cNvSpPr/>
            <p:nvPr/>
          </p:nvSpPr>
          <p:spPr>
            <a:xfrm>
              <a:off x="10944467" y="3897573"/>
              <a:ext cx="259297" cy="305599"/>
            </a:xfrm>
            <a:prstGeom prst="gear6">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sp>
      </p:grpSp>
      <p:grpSp>
        <p:nvGrpSpPr>
          <p:cNvPr id="6" name="Group 5" descr="This graphic represents the copy command">
            <a:extLst>
              <a:ext uri="{FF2B5EF4-FFF2-40B4-BE49-F238E27FC236}">
                <a16:creationId xmlns:a16="http://schemas.microsoft.com/office/drawing/2014/main" id="{0954F979-97E9-42F0-BEF1-E4D8C64ECA5F}"/>
              </a:ext>
            </a:extLst>
          </p:cNvPr>
          <p:cNvGrpSpPr/>
          <p:nvPr/>
        </p:nvGrpSpPr>
        <p:grpSpPr>
          <a:xfrm>
            <a:off x="4427246" y="1842211"/>
            <a:ext cx="3593555" cy="2843909"/>
            <a:chOff x="4427246" y="1842211"/>
            <a:chExt cx="3593555" cy="2843909"/>
          </a:xfrm>
        </p:grpSpPr>
        <p:grpSp>
          <p:nvGrpSpPr>
            <p:cNvPr id="83" name="Group 82" descr="Proction tables">
              <a:extLst>
                <a:ext uri="{FF2B5EF4-FFF2-40B4-BE49-F238E27FC236}">
                  <a16:creationId xmlns:a16="http://schemas.microsoft.com/office/drawing/2014/main" id="{DEA0EA7D-6766-4806-BB07-53D26A53FCD5}"/>
                </a:ext>
              </a:extLst>
            </p:cNvPr>
            <p:cNvGrpSpPr/>
            <p:nvPr/>
          </p:nvGrpSpPr>
          <p:grpSpPr>
            <a:xfrm>
              <a:off x="5870769" y="2884246"/>
              <a:ext cx="1905995" cy="1097336"/>
              <a:chOff x="7365395" y="3886010"/>
              <a:chExt cx="2363887" cy="1296730"/>
            </a:xfrm>
          </p:grpSpPr>
          <p:grpSp>
            <p:nvGrpSpPr>
              <p:cNvPr id="84" name="Group 83">
                <a:extLst>
                  <a:ext uri="{FF2B5EF4-FFF2-40B4-BE49-F238E27FC236}">
                    <a16:creationId xmlns:a16="http://schemas.microsoft.com/office/drawing/2014/main" id="{42FF0644-5686-49FB-AC8F-BE70905A4A54}"/>
                  </a:ext>
                </a:extLst>
              </p:cNvPr>
              <p:cNvGrpSpPr/>
              <p:nvPr/>
            </p:nvGrpSpPr>
            <p:grpSpPr>
              <a:xfrm>
                <a:off x="7893409" y="3886010"/>
                <a:ext cx="1835873" cy="1296730"/>
                <a:chOff x="7893409" y="3886010"/>
                <a:chExt cx="1835873" cy="1296730"/>
              </a:xfrm>
            </p:grpSpPr>
            <p:sp>
              <p:nvSpPr>
                <p:cNvPr id="86" name="Rectangle: Rounded Corners 85">
                  <a:extLst>
                    <a:ext uri="{FF2B5EF4-FFF2-40B4-BE49-F238E27FC236}">
                      <a16:creationId xmlns:a16="http://schemas.microsoft.com/office/drawing/2014/main" id="{8D425F3F-B25D-4E77-82F7-E909844236AC}"/>
                    </a:ext>
                  </a:extLst>
                </p:cNvPr>
                <p:cNvSpPr/>
                <p:nvPr/>
              </p:nvSpPr>
              <p:spPr bwMode="auto">
                <a:xfrm>
                  <a:off x="7893409" y="3917687"/>
                  <a:ext cx="1750745" cy="1265053"/>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87" name="TextBox 86">
                  <a:extLst>
                    <a:ext uri="{FF2B5EF4-FFF2-40B4-BE49-F238E27FC236}">
                      <a16:creationId xmlns:a16="http://schemas.microsoft.com/office/drawing/2014/main" id="{FD7DE867-4690-4F55-B12A-6F8132778259}"/>
                    </a:ext>
                  </a:extLst>
                </p:cNvPr>
                <p:cNvSpPr txBox="1"/>
                <p:nvPr/>
              </p:nvSpPr>
              <p:spPr>
                <a:xfrm>
                  <a:off x="7978536" y="3886010"/>
                  <a:ext cx="1750746" cy="538690"/>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bold"/>
                      <a:ea typeface="+mn-ea"/>
                      <a:cs typeface="+mn-cs"/>
                    </a:rPr>
                    <a:t>Production Tables</a:t>
                  </a:r>
                </a:p>
              </p:txBody>
            </p:sp>
            <p:pic>
              <p:nvPicPr>
                <p:cNvPr id="88" name="Graphic 87" descr="Table">
                  <a:extLst>
                    <a:ext uri="{FF2B5EF4-FFF2-40B4-BE49-F238E27FC236}">
                      <a16:creationId xmlns:a16="http://schemas.microsoft.com/office/drawing/2014/main" id="{844F7777-ACA1-43B8-AB1C-E0AC091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2900" y="4284873"/>
                  <a:ext cx="893300" cy="893301"/>
                </a:xfrm>
                <a:prstGeom prst="rect">
                  <a:avLst/>
                </a:prstGeom>
              </p:spPr>
            </p:pic>
          </p:grpSp>
          <p:pic>
            <p:nvPicPr>
              <p:cNvPr id="85" name="Graphic 84" descr="Arrow Counterclockwise curve">
                <a:extLst>
                  <a:ext uri="{FF2B5EF4-FFF2-40B4-BE49-F238E27FC236}">
                    <a16:creationId xmlns:a16="http://schemas.microsoft.com/office/drawing/2014/main" id="{2A9C6325-C29C-45CF-A59D-41114F9711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4811403" flipV="1">
                <a:off x="7347109" y="4225995"/>
                <a:ext cx="914400" cy="877828"/>
              </a:xfrm>
              <a:prstGeom prst="rect">
                <a:avLst/>
              </a:prstGeom>
            </p:spPr>
          </p:pic>
        </p:grpSp>
        <p:grpSp>
          <p:nvGrpSpPr>
            <p:cNvPr id="90" name="Group 89">
              <a:extLst>
                <a:ext uri="{FF2B5EF4-FFF2-40B4-BE49-F238E27FC236}">
                  <a16:creationId xmlns:a16="http://schemas.microsoft.com/office/drawing/2014/main" id="{1C7C4679-8C18-4F6A-B7DE-F779CCC6E1F3}"/>
                </a:ext>
                <a:ext uri="{C183D7F6-B498-43B3-948B-1728B52AA6E4}">
                  <adec:decorative xmlns:adec="http://schemas.microsoft.com/office/drawing/2017/decorative" val="1"/>
                </a:ext>
              </a:extLst>
            </p:cNvPr>
            <p:cNvGrpSpPr/>
            <p:nvPr/>
          </p:nvGrpSpPr>
          <p:grpSpPr>
            <a:xfrm>
              <a:off x="4635281" y="2923975"/>
              <a:ext cx="1420207" cy="1075299"/>
              <a:chOff x="6014149" y="3918900"/>
              <a:chExt cx="1761394" cy="1270688"/>
            </a:xfrm>
          </p:grpSpPr>
          <p:sp>
            <p:nvSpPr>
              <p:cNvPr id="92" name="Rectangle: Rounded Corners 91">
                <a:extLst>
                  <a:ext uri="{FF2B5EF4-FFF2-40B4-BE49-F238E27FC236}">
                    <a16:creationId xmlns:a16="http://schemas.microsoft.com/office/drawing/2014/main" id="{6CD20886-D8A8-4BC1-AC22-F005307A0B96}"/>
                  </a:ext>
                </a:extLst>
              </p:cNvPr>
              <p:cNvSpPr/>
              <p:nvPr/>
            </p:nvSpPr>
            <p:spPr bwMode="auto">
              <a:xfrm>
                <a:off x="6014149" y="3922342"/>
                <a:ext cx="1750745" cy="1265053"/>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93" name="TextBox 92">
                <a:extLst>
                  <a:ext uri="{FF2B5EF4-FFF2-40B4-BE49-F238E27FC236}">
                    <a16:creationId xmlns:a16="http://schemas.microsoft.com/office/drawing/2014/main" id="{47F1E2B1-CD4D-4E76-8648-C0A87E32CF1A}"/>
                  </a:ext>
                </a:extLst>
              </p:cNvPr>
              <p:cNvSpPr txBox="1"/>
              <p:nvPr/>
            </p:nvSpPr>
            <p:spPr>
              <a:xfrm>
                <a:off x="6269533" y="3918900"/>
                <a:ext cx="1506010" cy="538689"/>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bold"/>
                    <a:ea typeface="+mn-ea"/>
                    <a:cs typeface="+mn-cs"/>
                  </a:rPr>
                  <a:t>Staging Tables</a:t>
                </a:r>
              </a:p>
            </p:txBody>
          </p:sp>
          <p:pic>
            <p:nvPicPr>
              <p:cNvPr id="94" name="Graphic 93" descr="Table">
                <a:extLst>
                  <a:ext uri="{FF2B5EF4-FFF2-40B4-BE49-F238E27FC236}">
                    <a16:creationId xmlns:a16="http://schemas.microsoft.com/office/drawing/2014/main" id="{97C2B512-318B-432A-BAEE-75BC0C888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0935" y="4290866"/>
                <a:ext cx="898723" cy="898722"/>
              </a:xfrm>
              <a:prstGeom prst="rect">
                <a:avLst/>
              </a:prstGeom>
            </p:spPr>
          </p:pic>
        </p:grpSp>
        <p:sp>
          <p:nvSpPr>
            <p:cNvPr id="96" name="Rectangle: Rounded Corners 514">
              <a:extLst>
                <a:ext uri="{FF2B5EF4-FFF2-40B4-BE49-F238E27FC236}">
                  <a16:creationId xmlns:a16="http://schemas.microsoft.com/office/drawing/2014/main" id="{54590F52-DCEC-4EAE-858E-B3D5FA5C5E5F}"/>
                </a:ext>
                <a:ext uri="{C183D7F6-B498-43B3-948B-1728B52AA6E4}">
                  <adec:decorative xmlns:adec="http://schemas.microsoft.com/office/drawing/2017/decorative" val="1"/>
                </a:ext>
              </a:extLst>
            </p:cNvPr>
            <p:cNvSpPr/>
            <p:nvPr/>
          </p:nvSpPr>
          <p:spPr bwMode="auto">
            <a:xfrm>
              <a:off x="4427246" y="2366732"/>
              <a:ext cx="3472063" cy="2319388"/>
            </a:xfrm>
            <a:prstGeom prst="roundRect">
              <a:avLst/>
            </a:prstGeom>
            <a:noFill/>
            <a:ln w="19050" cap="flat" cmpd="sng" algn="ctr">
              <a:solidFill>
                <a:schemeClr val="tx2"/>
              </a:solidFill>
              <a:prstDash val="sysDot"/>
              <a:headEnd type="none"/>
              <a:tailEnd type="none"/>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5" name="TextBox 4">
              <a:extLst>
                <a:ext uri="{FF2B5EF4-FFF2-40B4-BE49-F238E27FC236}">
                  <a16:creationId xmlns:a16="http://schemas.microsoft.com/office/drawing/2014/main" id="{1DDC2312-1065-444E-9C30-04E405B91D47}"/>
                </a:ext>
              </a:extLst>
            </p:cNvPr>
            <p:cNvSpPr txBox="1"/>
            <p:nvPr/>
          </p:nvSpPr>
          <p:spPr>
            <a:xfrm>
              <a:off x="4610556" y="1842211"/>
              <a:ext cx="3410245" cy="6220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Segoe UI Semibold"/>
                  <a:ea typeface="+mn-ea"/>
                  <a:cs typeface="+mn-cs"/>
                </a:rPr>
                <a:t>Copy command</a:t>
              </a:r>
            </a:p>
          </p:txBody>
        </p:sp>
      </p:grpSp>
      <p:grpSp>
        <p:nvGrpSpPr>
          <p:cNvPr id="7" name="Group 6" descr="This graphic represents the copy activity in Azure Data Factory/Synapse pipelines">
            <a:extLst>
              <a:ext uri="{FF2B5EF4-FFF2-40B4-BE49-F238E27FC236}">
                <a16:creationId xmlns:a16="http://schemas.microsoft.com/office/drawing/2014/main" id="{FFD77862-B477-407E-B91E-8FB44553B85E}"/>
              </a:ext>
            </a:extLst>
          </p:cNvPr>
          <p:cNvGrpSpPr/>
          <p:nvPr/>
        </p:nvGrpSpPr>
        <p:grpSpPr>
          <a:xfrm>
            <a:off x="8475649" y="1754517"/>
            <a:ext cx="3472063" cy="2758598"/>
            <a:chOff x="8475649" y="1754517"/>
            <a:chExt cx="3472063" cy="2758598"/>
          </a:xfrm>
        </p:grpSpPr>
        <p:sp>
          <p:nvSpPr>
            <p:cNvPr id="2" name="TextBox 1">
              <a:extLst>
                <a:ext uri="{FF2B5EF4-FFF2-40B4-BE49-F238E27FC236}">
                  <a16:creationId xmlns:a16="http://schemas.microsoft.com/office/drawing/2014/main" id="{5921F34F-76AF-4571-92B3-43C40A8F410C}"/>
                </a:ext>
              </a:extLst>
            </p:cNvPr>
            <p:cNvSpPr txBox="1"/>
            <p:nvPr/>
          </p:nvSpPr>
          <p:spPr>
            <a:xfrm>
              <a:off x="8475649" y="1754517"/>
              <a:ext cx="3410245" cy="6220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Segoe UI Semibold"/>
                  <a:ea typeface="+mn-ea"/>
                  <a:cs typeface="+mn-cs"/>
                </a:rPr>
                <a:t>Copy data activity</a:t>
              </a:r>
            </a:p>
          </p:txBody>
        </p:sp>
        <p:pic>
          <p:nvPicPr>
            <p:cNvPr id="4" name="Picture 3" descr="Graphical user interface, text, application&#10;&#10;Description automatically generated">
              <a:extLst>
                <a:ext uri="{FF2B5EF4-FFF2-40B4-BE49-F238E27FC236}">
                  <a16:creationId xmlns:a16="http://schemas.microsoft.com/office/drawing/2014/main" id="{ED57494C-9333-4A98-8A58-8A5B84BEC316}"/>
                </a:ext>
              </a:extLst>
            </p:cNvPr>
            <p:cNvPicPr>
              <a:picLocks noChangeAspect="1"/>
            </p:cNvPicPr>
            <p:nvPr/>
          </p:nvPicPr>
          <p:blipFill>
            <a:blip r:embed="rId7"/>
            <a:stretch>
              <a:fillRect/>
            </a:stretch>
          </p:blipFill>
          <p:spPr>
            <a:xfrm>
              <a:off x="8475649" y="2445812"/>
              <a:ext cx="3472063" cy="2067303"/>
            </a:xfrm>
            <a:prstGeom prst="rect">
              <a:avLst/>
            </a:prstGeom>
          </p:spPr>
        </p:pic>
      </p:grpSp>
    </p:spTree>
    <p:extLst>
      <p:ext uri="{BB962C8B-B14F-4D97-AF65-F5344CB8AC3E}">
        <p14:creationId xmlns:p14="http://schemas.microsoft.com/office/powerpoint/2010/main" val="1910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02: </a:t>
            </a:r>
            <a:r>
              <a:rPr lang="en-GB" dirty="0"/>
              <a:t>Petabyte-scale ingestion with Azure Data Factory</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27079989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Azure Data Factory/Synapse pipeline revision</a:t>
            </a:r>
            <a:endParaRPr lang="en-US" dirty="0"/>
          </a:p>
        </p:txBody>
      </p:sp>
      <p:grpSp>
        <p:nvGrpSpPr>
          <p:cNvPr id="4" name="Group 3" descr="A circle with the letter CF within it to represent a control flow within Azure Data Factory">
            <a:extLst>
              <a:ext uri="{FF2B5EF4-FFF2-40B4-BE49-F238E27FC236}">
                <a16:creationId xmlns:a16="http://schemas.microsoft.com/office/drawing/2014/main" id="{0E9D8DB5-8154-4F99-A230-EE8D0C2DEAC4}"/>
              </a:ext>
            </a:extLst>
          </p:cNvPr>
          <p:cNvGrpSpPr/>
          <p:nvPr/>
        </p:nvGrpSpPr>
        <p:grpSpPr>
          <a:xfrm>
            <a:off x="8966355" y="3186386"/>
            <a:ext cx="2243620" cy="783030"/>
            <a:chOff x="8792114" y="1842243"/>
            <a:chExt cx="2243620" cy="783030"/>
          </a:xfrm>
        </p:grpSpPr>
        <p:sp>
          <p:nvSpPr>
            <p:cNvPr id="5" name="Flowchart: Connector 4">
              <a:extLst>
                <a:ext uri="{FF2B5EF4-FFF2-40B4-BE49-F238E27FC236}">
                  <a16:creationId xmlns:a16="http://schemas.microsoft.com/office/drawing/2014/main" id="{1E40CB2A-D0B7-43DF-AF54-60429474D3C7}"/>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BB9ED9BD-E655-4DBB-A0EE-DE53C033E3C4}"/>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7" name="TextBox 6">
              <a:extLst>
                <a:ext uri="{FF2B5EF4-FFF2-40B4-BE49-F238E27FC236}">
                  <a16:creationId xmlns:a16="http://schemas.microsoft.com/office/drawing/2014/main" id="{31B1793F-A7C3-46EB-A616-329BDA6FAD08}"/>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9" name="Group 8" descr="A circle with the letter IR within it to represent Integration Runtime within Azure Data Factory">
            <a:extLst>
              <a:ext uri="{FF2B5EF4-FFF2-40B4-BE49-F238E27FC236}">
                <a16:creationId xmlns:a16="http://schemas.microsoft.com/office/drawing/2014/main" id="{99FB3E53-F33E-410E-A406-9A2E357A0416}"/>
              </a:ext>
            </a:extLst>
          </p:cNvPr>
          <p:cNvGrpSpPr/>
          <p:nvPr/>
        </p:nvGrpSpPr>
        <p:grpSpPr>
          <a:xfrm>
            <a:off x="8979364" y="2329434"/>
            <a:ext cx="2243620" cy="783030"/>
            <a:chOff x="8792114" y="1842243"/>
            <a:chExt cx="2243620" cy="783030"/>
          </a:xfrm>
        </p:grpSpPr>
        <p:sp>
          <p:nvSpPr>
            <p:cNvPr id="10" name="Flowchart: Connector 9">
              <a:extLst>
                <a:ext uri="{FF2B5EF4-FFF2-40B4-BE49-F238E27FC236}">
                  <a16:creationId xmlns:a16="http://schemas.microsoft.com/office/drawing/2014/main" id="{754944CB-4517-4495-9B59-CFA5405A7BEA}"/>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3C1C49D-1580-4145-A782-E7781CF0DD78}"/>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12" name="TextBox 11">
              <a:extLst>
                <a:ext uri="{FF2B5EF4-FFF2-40B4-BE49-F238E27FC236}">
                  <a16:creationId xmlns:a16="http://schemas.microsoft.com/office/drawing/2014/main" id="{D744067E-AA50-4BD3-A19A-B6BB55A54293}"/>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13" name="Group 12" descr="An @ symbol with the word Parameter next to it to represent Parameters in Azure Data Factory">
            <a:extLst>
              <a:ext uri="{FF2B5EF4-FFF2-40B4-BE49-F238E27FC236}">
                <a16:creationId xmlns:a16="http://schemas.microsoft.com/office/drawing/2014/main" id="{5131C7A2-EDE6-4230-B124-00A855DB2AFE}"/>
              </a:ext>
            </a:extLst>
          </p:cNvPr>
          <p:cNvGrpSpPr/>
          <p:nvPr/>
        </p:nvGrpSpPr>
        <p:grpSpPr>
          <a:xfrm>
            <a:off x="8906975" y="1264469"/>
            <a:ext cx="2304947" cy="1209562"/>
            <a:chOff x="8521081" y="777908"/>
            <a:chExt cx="2304947" cy="1209562"/>
          </a:xfrm>
        </p:grpSpPr>
        <p:sp>
          <p:nvSpPr>
            <p:cNvPr id="14" name="TextBox 13">
              <a:extLst>
                <a:ext uri="{FF2B5EF4-FFF2-40B4-BE49-F238E27FC236}">
                  <a16:creationId xmlns:a16="http://schemas.microsoft.com/office/drawing/2014/main" id="{57C166E0-134E-4AA2-81C1-AA81B90C37DA}"/>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15" name="TextBox 14">
              <a:extLst>
                <a:ext uri="{FF2B5EF4-FFF2-40B4-BE49-F238E27FC236}">
                  <a16:creationId xmlns:a16="http://schemas.microsoft.com/office/drawing/2014/main" id="{947B4AEE-2D8A-4ACC-B4D2-3D515AB575D6}"/>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16" name="TextBox 15">
            <a:extLst>
              <a:ext uri="{FF2B5EF4-FFF2-40B4-BE49-F238E27FC236}">
                <a16:creationId xmlns:a16="http://schemas.microsoft.com/office/drawing/2014/main" id="{F6E379CA-0B99-4C09-94F8-FF65FCE29D6D}"/>
              </a:ext>
            </a:extLst>
          </p:cNvPr>
          <p:cNvSpPr txBox="1"/>
          <p:nvPr/>
        </p:nvSpPr>
        <p:spPr>
          <a:xfrm>
            <a:off x="6507428" y="334172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17" name="Graphic 16" descr="Filter">
            <a:extLst>
              <a:ext uri="{FF2B5EF4-FFF2-40B4-BE49-F238E27FC236}">
                <a16:creationId xmlns:a16="http://schemas.microsoft.com/office/drawing/2014/main" id="{BF0B8398-5985-45AD-8730-34F6A3D4B7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365497" y="1701844"/>
            <a:ext cx="4569370" cy="4569370"/>
          </a:xfrm>
          <a:prstGeom prst="rect">
            <a:avLst/>
          </a:prstGeom>
        </p:spPr>
      </p:pic>
      <p:pic>
        <p:nvPicPr>
          <p:cNvPr id="18" name="Picture 17" descr="A cog to represent an Azure Data Factory Activity">
            <a:extLst>
              <a:ext uri="{FF2B5EF4-FFF2-40B4-BE49-F238E27FC236}">
                <a16:creationId xmlns:a16="http://schemas.microsoft.com/office/drawing/2014/main" id="{A37842E3-1D93-4B02-A60F-CF974F35C027}"/>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rot="1421593">
            <a:off x="5215107" y="3347517"/>
            <a:ext cx="597460" cy="652329"/>
          </a:xfrm>
          <a:prstGeom prst="rect">
            <a:avLst/>
          </a:prstGeom>
        </p:spPr>
      </p:pic>
      <p:sp>
        <p:nvSpPr>
          <p:cNvPr id="19" name="Shape 18" descr="A cog to represent an Azure Data Factory Activity">
            <a:extLst>
              <a:ext uri="{FF2B5EF4-FFF2-40B4-BE49-F238E27FC236}">
                <a16:creationId xmlns:a16="http://schemas.microsoft.com/office/drawing/2014/main" id="{C25AEDD3-8FFF-4877-AAB0-680E8848EF46}"/>
              </a:ext>
            </a:extLst>
          </p:cNvPr>
          <p:cNvSpPr/>
          <p:nvPr/>
        </p:nvSpPr>
        <p:spPr>
          <a:xfrm rot="750661">
            <a:off x="5199219" y="4038914"/>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20" name="TextBox 19">
            <a:extLst>
              <a:ext uri="{FF2B5EF4-FFF2-40B4-BE49-F238E27FC236}">
                <a16:creationId xmlns:a16="http://schemas.microsoft.com/office/drawing/2014/main" id="{47A691E6-6543-4C6F-A8AD-BFAC53D51AD4}"/>
              </a:ext>
            </a:extLst>
          </p:cNvPr>
          <p:cNvSpPr txBox="1"/>
          <p:nvPr/>
        </p:nvSpPr>
        <p:spPr>
          <a:xfrm>
            <a:off x="5838789" y="420729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21" name="Picture 20" descr="A cog to represent an Azure Data Factory Activity">
            <a:extLst>
              <a:ext uri="{FF2B5EF4-FFF2-40B4-BE49-F238E27FC236}">
                <a16:creationId xmlns:a16="http://schemas.microsoft.com/office/drawing/2014/main" id="{C864616F-EFA6-400F-BAE8-B9422CDB4136}"/>
              </a:ext>
            </a:extLst>
          </p:cNvPr>
          <p:cNvPicPr>
            <a:picLocks noChangeAspect="1"/>
          </p:cNvPicPr>
          <p:nvPr/>
        </p:nvPicPr>
        <p:blipFill>
          <a:blip r:embed="rId5"/>
          <a:stretch>
            <a:fillRect/>
          </a:stretch>
        </p:blipFill>
        <p:spPr>
          <a:xfrm rot="252344">
            <a:off x="5784395" y="3650263"/>
            <a:ext cx="597460" cy="652329"/>
          </a:xfrm>
          <a:prstGeom prst="rect">
            <a:avLst/>
          </a:prstGeom>
        </p:spPr>
      </p:pic>
      <p:sp>
        <p:nvSpPr>
          <p:cNvPr id="22" name="TextBox 21">
            <a:extLst>
              <a:ext uri="{FF2B5EF4-FFF2-40B4-BE49-F238E27FC236}">
                <a16:creationId xmlns:a16="http://schemas.microsoft.com/office/drawing/2014/main" id="{12B9BCCB-DDAF-4E06-B5C6-C2EB001835F6}"/>
              </a:ext>
            </a:extLst>
          </p:cNvPr>
          <p:cNvSpPr txBox="1"/>
          <p:nvPr/>
        </p:nvSpPr>
        <p:spPr>
          <a:xfrm>
            <a:off x="4408777" y="157683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23" name="Graphic 22" descr="Table">
            <a:extLst>
              <a:ext uri="{FF2B5EF4-FFF2-40B4-BE49-F238E27FC236}">
                <a16:creationId xmlns:a16="http://schemas.microsoft.com/office/drawing/2014/main" id="{E83549D6-29F8-42BC-A6D4-292FF030B8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38847" y="3972446"/>
            <a:ext cx="2155671" cy="2155671"/>
          </a:xfrm>
          <a:prstGeom prst="rect">
            <a:avLst/>
          </a:prstGeom>
        </p:spPr>
      </p:pic>
      <p:sp>
        <p:nvSpPr>
          <p:cNvPr id="24" name="TextBox 23">
            <a:extLst>
              <a:ext uri="{FF2B5EF4-FFF2-40B4-BE49-F238E27FC236}">
                <a16:creationId xmlns:a16="http://schemas.microsoft.com/office/drawing/2014/main" id="{D81E664D-F800-4A51-A3D0-4C4FE509858A}"/>
              </a:ext>
            </a:extLst>
          </p:cNvPr>
          <p:cNvSpPr txBox="1"/>
          <p:nvPr/>
        </p:nvSpPr>
        <p:spPr>
          <a:xfrm>
            <a:off x="8558589" y="57013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25" name="Group 24" descr="The Azure Databricks icon">
            <a:extLst>
              <a:ext uri="{FF2B5EF4-FFF2-40B4-BE49-F238E27FC236}">
                <a16:creationId xmlns:a16="http://schemas.microsoft.com/office/drawing/2014/main" id="{2AF87C0F-4064-4C11-99B7-01C7B9A137CC}"/>
              </a:ext>
            </a:extLst>
          </p:cNvPr>
          <p:cNvGrpSpPr/>
          <p:nvPr/>
        </p:nvGrpSpPr>
        <p:grpSpPr>
          <a:xfrm>
            <a:off x="1064887" y="4159490"/>
            <a:ext cx="1916136" cy="1541853"/>
            <a:chOff x="1335784" y="3211650"/>
            <a:chExt cx="1916136" cy="1541853"/>
          </a:xfrm>
        </p:grpSpPr>
        <p:sp>
          <p:nvSpPr>
            <p:cNvPr id="26" name="Rectangle 25">
              <a:extLst>
                <a:ext uri="{FF2B5EF4-FFF2-40B4-BE49-F238E27FC236}">
                  <a16:creationId xmlns:a16="http://schemas.microsoft.com/office/drawing/2014/main" id="{7BD715AC-6CF1-4686-B5D2-0EA39DE93485}"/>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27" name="Picture 26">
              <a:extLst>
                <a:ext uri="{FF2B5EF4-FFF2-40B4-BE49-F238E27FC236}">
                  <a16:creationId xmlns:a16="http://schemas.microsoft.com/office/drawing/2014/main" id="{728FCCF3-CB6A-4249-B9F2-B2187CEA04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28" name="Group 27" descr="The Azure Data Lake Store icon">
            <a:extLst>
              <a:ext uri="{FF2B5EF4-FFF2-40B4-BE49-F238E27FC236}">
                <a16:creationId xmlns:a16="http://schemas.microsoft.com/office/drawing/2014/main" id="{7EA7FE03-1B7C-47A4-BD9E-D125BD4ECF61}"/>
              </a:ext>
            </a:extLst>
          </p:cNvPr>
          <p:cNvGrpSpPr/>
          <p:nvPr/>
        </p:nvGrpSpPr>
        <p:grpSpPr>
          <a:xfrm>
            <a:off x="1396801" y="2539356"/>
            <a:ext cx="1316186" cy="1389368"/>
            <a:chOff x="1667698" y="1591516"/>
            <a:chExt cx="1316186" cy="1389368"/>
          </a:xfrm>
        </p:grpSpPr>
        <p:sp>
          <p:nvSpPr>
            <p:cNvPr id="29" name="TextBox 28">
              <a:extLst>
                <a:ext uri="{FF2B5EF4-FFF2-40B4-BE49-F238E27FC236}">
                  <a16:creationId xmlns:a16="http://schemas.microsoft.com/office/drawing/2014/main" id="{613ABEC9-51F7-4D3F-AEA4-D5B925EFE3C4}"/>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30" name="Picture 29">
              <a:extLst>
                <a:ext uri="{FF2B5EF4-FFF2-40B4-BE49-F238E27FC236}">
                  <a16:creationId xmlns:a16="http://schemas.microsoft.com/office/drawing/2014/main" id="{C2C9E1BD-718D-4272-844D-1C0FF27C4A1F}"/>
                </a:ext>
              </a:extLst>
            </p:cNvPr>
            <p:cNvPicPr>
              <a:picLocks noChangeAspect="1"/>
            </p:cNvPicPr>
            <p:nvPr/>
          </p:nvPicPr>
          <p:blipFill>
            <a:blip r:embed="rId9"/>
            <a:stretch>
              <a:fillRect/>
            </a:stretch>
          </p:blipFill>
          <p:spPr>
            <a:xfrm>
              <a:off x="1820692" y="1591516"/>
              <a:ext cx="946320" cy="946318"/>
            </a:xfrm>
            <a:prstGeom prst="rect">
              <a:avLst/>
            </a:prstGeom>
          </p:spPr>
        </p:pic>
      </p:grpSp>
      <p:pic>
        <p:nvPicPr>
          <p:cNvPr id="31" name="Picture 30" descr="A box that contains the Data Lake Store icon, and the Azure Databricks icon">
            <a:extLst>
              <a:ext uri="{FF2B5EF4-FFF2-40B4-BE49-F238E27FC236}">
                <a16:creationId xmlns:a16="http://schemas.microsoft.com/office/drawing/2014/main" id="{9B05E2F7-732B-40F9-A56E-7B25E62A94D8}"/>
              </a:ext>
            </a:extLst>
          </p:cNvPr>
          <p:cNvPicPr>
            <a:picLocks noChangeAspect="1"/>
          </p:cNvPicPr>
          <p:nvPr/>
        </p:nvPicPr>
        <p:blipFill>
          <a:blip r:embed="rId10"/>
          <a:stretch>
            <a:fillRect/>
          </a:stretch>
        </p:blipFill>
        <p:spPr>
          <a:xfrm>
            <a:off x="1018304" y="2368182"/>
            <a:ext cx="2090874" cy="3419856"/>
          </a:xfrm>
          <a:prstGeom prst="rect">
            <a:avLst/>
          </a:prstGeom>
        </p:spPr>
      </p:pic>
      <p:sp>
        <p:nvSpPr>
          <p:cNvPr id="32" name="TextBox 31">
            <a:extLst>
              <a:ext uri="{FF2B5EF4-FFF2-40B4-BE49-F238E27FC236}">
                <a16:creationId xmlns:a16="http://schemas.microsoft.com/office/drawing/2014/main" id="{38D7DEAA-0074-4962-9B8F-7D58AC9F2177}"/>
              </a:ext>
            </a:extLst>
          </p:cNvPr>
          <p:cNvSpPr txBox="1"/>
          <p:nvPr/>
        </p:nvSpPr>
        <p:spPr>
          <a:xfrm>
            <a:off x="1396801" y="1927277"/>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33" name="TextBox 32">
            <a:extLst>
              <a:ext uri="{FF2B5EF4-FFF2-40B4-BE49-F238E27FC236}">
                <a16:creationId xmlns:a16="http://schemas.microsoft.com/office/drawing/2014/main" id="{0599F2F5-1625-445A-AE10-17C563B0835C}"/>
              </a:ext>
            </a:extLst>
          </p:cNvPr>
          <p:cNvSpPr txBox="1"/>
          <p:nvPr/>
        </p:nvSpPr>
        <p:spPr>
          <a:xfrm>
            <a:off x="4450164" y="3845558"/>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34" name="Picture 33" descr="a series of 1's and 0's to represent flowing data">
            <a:extLst>
              <a:ext uri="{FF2B5EF4-FFF2-40B4-BE49-F238E27FC236}">
                <a16:creationId xmlns:a16="http://schemas.microsoft.com/office/drawing/2014/main" id="{1EFC34BB-6B9B-4DBE-87BD-8F8B271712BC}"/>
              </a:ext>
            </a:extLst>
          </p:cNvPr>
          <p:cNvPicPr>
            <a:picLocks noChangeAspect="1"/>
          </p:cNvPicPr>
          <p:nvPr/>
        </p:nvPicPr>
        <p:blipFill>
          <a:blip r:embed="rId11"/>
          <a:stretch>
            <a:fillRect/>
          </a:stretch>
        </p:blipFill>
        <p:spPr>
          <a:xfrm>
            <a:off x="3256752" y="2341591"/>
            <a:ext cx="1598166" cy="3476008"/>
          </a:xfrm>
          <a:prstGeom prst="rect">
            <a:avLst/>
          </a:prstGeom>
        </p:spPr>
      </p:pic>
      <p:pic>
        <p:nvPicPr>
          <p:cNvPr id="35" name="Graphic 34" descr="Refresh">
            <a:extLst>
              <a:ext uri="{FF2B5EF4-FFF2-40B4-BE49-F238E27FC236}">
                <a16:creationId xmlns:a16="http://schemas.microsoft.com/office/drawing/2014/main" id="{93E4FEA8-5E91-49BF-AF58-97BF83CB5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52021" y="1958701"/>
            <a:ext cx="914400" cy="914400"/>
          </a:xfrm>
          <a:prstGeom prst="rect">
            <a:avLst/>
          </a:prstGeom>
        </p:spPr>
      </p:pic>
    </p:spTree>
    <p:extLst>
      <p:ext uri="{BB962C8B-B14F-4D97-AF65-F5344CB8AC3E}">
        <p14:creationId xmlns:p14="http://schemas.microsoft.com/office/powerpoint/2010/main" val="5982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8" presetClass="emph" presetSubtype="0" fill="hold" nodeType="withEffect">
                                  <p:stCondLst>
                                    <p:cond delay="0"/>
                                  </p:stCondLst>
                                  <p:childTnLst>
                                    <p:animRot by="21600000">
                                      <p:cBhvr>
                                        <p:cTn id="45" dur="2000" fill="hold"/>
                                        <p:tgtEl>
                                          <p:spTgt spid="21"/>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35"/>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7 -0.01203 L 0.00077 -0.0118 C 0.00281 -0.01134 0.01711 -0.00726 0.02183 -0.00749 C 0.03179 -0.00771 0.04149 -0.00862 0.05145 -0.0093 C 0.05451 -0.00976 0.0577 -0.00998 0.06064 -0.01112 C 0.06243 -0.01157 0.0637 -0.01361 0.06536 -0.01384 C 0.07557 -0.01498 0.08566 -0.01498 0.09587 -0.01566 L 0.10787 -0.01861 C 0.10863 -0.01861 0.10953 -0.01929 0.11042 -0.01929 C 0.12485 -0.02269 0.10506 -0.01702 0.12178 -0.02201 C 0.12229 -0.02247 0.1228 -0.02292 0.12331 -0.02292 C 0.12612 -0.02383 0.13161 -0.02451 0.13416 -0.02474 C 0.19301 -0.04176 0.15344 -0.03177 0.28938 -0.02655 C 0.2927 -0.02655 0.29589 -0.02337 0.29909 -0.02292 L 0.31823 -0.0202 C 0.32334 -0.01815 0.31721 -0.02133 0.32245 -0.01656 C 0.32308 -0.01588 0.32385 -0.01588 0.32449 -0.01566 C 0.32551 -0.01498 0.32653 -0.01452 0.32755 -0.01384 C 0.33023 -0.0118 0.33266 -0.0093 0.33534 -0.00749 C 0.33713 -0.00612 0.33917 -0.0059 0.34095 -0.00454 C 0.34351 -0.00317 0.34836 -3.66773E-6 0.34836 0.00023 C 0.34861 0.00068 0.349 0.00137 0.34938 0.00182 C 0.35027 0.00318 0.35155 0.00364 0.35232 0.00545 C 0.35397 0.00886 0.355 0.01271 0.35602 0.01635 C 0.3564 0.01793 0.35666 0.01907 0.35704 0.0202 C 0.3578 0.02225 0.35883 0.02383 0.35959 0.02565 C 0.36329 0.03496 0.35985 0.02996 0.3638 0.03496 C 0.36431 0.03654 0.36482 0.03791 0.36534 0.0395 C 0.36559 0.0404 0.36597 0.04154 0.36636 0.04245 C 0.36687 0.04358 0.36699 0.04494 0.36751 0.04608 C 0.36789 0.04676 0.36904 0.04789 0.36904 0.04812 " pathEditMode="relative" rAng="0" ptsTypes="AAAAAAAAAAAAAAAAAAAAAAAAAAAAAAA">
                                      <p:cBhvr>
                                        <p:cTn id="86" dur="2000" fill="hold"/>
                                        <p:tgtEl>
                                          <p:spTgt spid="33"/>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fade">
                                      <p:cBhvr>
                                        <p:cTn id="100" dur="500"/>
                                        <p:tgtEl>
                                          <p:spTgt spid="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fade">
                                      <p:cBhvr>
                                        <p:cTn id="10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0" grpId="1"/>
      <p:bldP spid="22" grpId="0"/>
      <p:bldP spid="24" grpId="0"/>
      <p:bldP spid="32" grpId="0"/>
      <p:bldP spid="33" grpId="0"/>
      <p:bldP spid="33" grpId="1"/>
      <p:bldP spid="33"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a:t>
            </a:r>
            <a:endParaRPr lang="en-US" dirty="0"/>
          </a:p>
        </p:txBody>
      </p:sp>
      <p:pic>
        <p:nvPicPr>
          <p:cNvPr id="8" name="Picture 7" descr="The following image shows how you can add a Copy Activity to the canvass designer in Azure Data Factory or Azure Synapse Pipelines">
            <a:extLst>
              <a:ext uri="{FF2B5EF4-FFF2-40B4-BE49-F238E27FC236}">
                <a16:creationId xmlns:a16="http://schemas.microsoft.com/office/drawing/2014/main" id="{1B977109-A29A-40C9-BC88-DC72415F8344}"/>
              </a:ext>
            </a:extLst>
          </p:cNvPr>
          <p:cNvPicPr>
            <a:picLocks noChangeAspect="1"/>
          </p:cNvPicPr>
          <p:nvPr/>
        </p:nvPicPr>
        <p:blipFill>
          <a:blip r:embed="rId3"/>
          <a:stretch>
            <a:fillRect/>
          </a:stretch>
        </p:blipFill>
        <p:spPr>
          <a:xfrm>
            <a:off x="1481801" y="1464918"/>
            <a:ext cx="9354775" cy="4728413"/>
          </a:xfrm>
          <a:prstGeom prst="rect">
            <a:avLst/>
          </a:prstGeom>
        </p:spPr>
      </p:pic>
    </p:spTree>
    <p:extLst>
      <p:ext uri="{BB962C8B-B14F-4D97-AF65-F5344CB8AC3E}">
        <p14:creationId xmlns:p14="http://schemas.microsoft.com/office/powerpoint/2010/main" val="182410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Understanding integration</a:t>
            </a:r>
            <a:endParaRPr lang="en-US" dirty="0"/>
          </a:p>
        </p:txBody>
      </p:sp>
      <p:grpSp>
        <p:nvGrpSpPr>
          <p:cNvPr id="3" name="Group 2" descr="This graphic is an image that represents an Azure integration runtime">
            <a:extLst>
              <a:ext uri="{FF2B5EF4-FFF2-40B4-BE49-F238E27FC236}">
                <a16:creationId xmlns:a16="http://schemas.microsoft.com/office/drawing/2014/main" id="{6AE4A00D-C50D-48AF-9915-77831CD14008}"/>
              </a:ext>
            </a:extLst>
          </p:cNvPr>
          <p:cNvGrpSpPr/>
          <p:nvPr/>
        </p:nvGrpSpPr>
        <p:grpSpPr>
          <a:xfrm>
            <a:off x="673256" y="1405200"/>
            <a:ext cx="5359399" cy="4174710"/>
            <a:chOff x="673256" y="1405200"/>
            <a:chExt cx="5359399" cy="4174710"/>
          </a:xfrm>
        </p:grpSpPr>
        <p:pic>
          <p:nvPicPr>
            <p:cNvPr id="11" name="Picture 10">
              <a:extLst>
                <a:ext uri="{FF2B5EF4-FFF2-40B4-BE49-F238E27FC236}">
                  <a16:creationId xmlns:a16="http://schemas.microsoft.com/office/drawing/2014/main" id="{EBB53339-A1B5-4FB7-92F9-5BE6DD57A0D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15486" y="2420974"/>
              <a:ext cx="1694688" cy="1271016"/>
            </a:xfrm>
            <a:prstGeom prst="rect">
              <a:avLst/>
            </a:prstGeom>
          </p:spPr>
        </p:pic>
        <p:pic>
          <p:nvPicPr>
            <p:cNvPr id="12" name="Picture 11">
              <a:extLst>
                <a:ext uri="{FF2B5EF4-FFF2-40B4-BE49-F238E27FC236}">
                  <a16:creationId xmlns:a16="http://schemas.microsoft.com/office/drawing/2014/main" id="{68FF1E44-B908-4C66-A79A-E6A074B9967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044878" y="2442042"/>
              <a:ext cx="1698667" cy="1274000"/>
            </a:xfrm>
            <a:prstGeom prst="rect">
              <a:avLst/>
            </a:prstGeom>
          </p:spPr>
        </p:pic>
        <p:sp>
          <p:nvSpPr>
            <p:cNvPr id="13" name="Rectangle: Rounded Corners 12" descr="A box that highlights integration runtime in cloud environments">
              <a:extLst>
                <a:ext uri="{FF2B5EF4-FFF2-40B4-BE49-F238E27FC236}">
                  <a16:creationId xmlns:a16="http://schemas.microsoft.com/office/drawing/2014/main" id="{B39FCE9C-F670-42C3-9E1F-295B8A47D5DB}"/>
                </a:ext>
              </a:extLst>
            </p:cNvPr>
            <p:cNvSpPr/>
            <p:nvPr/>
          </p:nvSpPr>
          <p:spPr bwMode="auto">
            <a:xfrm>
              <a:off x="673256" y="1405200"/>
              <a:ext cx="5359399" cy="4174710"/>
            </a:xfrm>
            <a:prstGeom prst="roundRect">
              <a:avLst/>
            </a:prstGeom>
            <a:noFill/>
            <a:ln w="762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AB6D26ED-36B1-4C4E-A65B-5CE76CB795B3}"/>
                </a:ext>
                <a:ext uri="{C183D7F6-B498-43B3-948B-1728B52AA6E4}">
                  <adec:decorative xmlns:adec="http://schemas.microsoft.com/office/drawing/2017/decorative" val="1"/>
                </a:ext>
              </a:extLst>
            </p:cNvPr>
            <p:cNvCxnSpPr>
              <a:cxnSpLocks/>
            </p:cNvCxnSpPr>
            <p:nvPr/>
          </p:nvCxnSpPr>
          <p:spPr>
            <a:xfrm>
              <a:off x="2826709" y="3051315"/>
              <a:ext cx="10196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 name="Group 21" descr="A blue circle with the letters IR within it to denote integration runtime">
              <a:extLst>
                <a:ext uri="{FF2B5EF4-FFF2-40B4-BE49-F238E27FC236}">
                  <a16:creationId xmlns:a16="http://schemas.microsoft.com/office/drawing/2014/main" id="{A6E8D61E-DE79-4216-8CB4-2153950784BD}"/>
                </a:ext>
              </a:extLst>
            </p:cNvPr>
            <p:cNvGrpSpPr/>
            <p:nvPr/>
          </p:nvGrpSpPr>
          <p:grpSpPr>
            <a:xfrm>
              <a:off x="2254941" y="2649753"/>
              <a:ext cx="2196028" cy="1665860"/>
              <a:chOff x="2254941" y="2649753"/>
              <a:chExt cx="2196028" cy="1665860"/>
            </a:xfrm>
          </p:grpSpPr>
          <p:sp>
            <p:nvSpPr>
              <p:cNvPr id="23" name="TextBox 22">
                <a:extLst>
                  <a:ext uri="{FF2B5EF4-FFF2-40B4-BE49-F238E27FC236}">
                    <a16:creationId xmlns:a16="http://schemas.microsoft.com/office/drawing/2014/main" id="{B3C1E0EE-D810-4F2D-8F4A-99B253D7C936}"/>
                  </a:ext>
                </a:extLst>
              </p:cNvPr>
              <p:cNvSpPr txBox="1"/>
              <p:nvPr/>
            </p:nvSpPr>
            <p:spPr>
              <a:xfrm>
                <a:off x="2254941" y="3983657"/>
                <a:ext cx="2196028"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Azure 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sp>
            <p:nvSpPr>
              <p:cNvPr id="24" name="Flowchart: Connector 23">
                <a:extLst>
                  <a:ext uri="{FF2B5EF4-FFF2-40B4-BE49-F238E27FC236}">
                    <a16:creationId xmlns:a16="http://schemas.microsoft.com/office/drawing/2014/main" id="{352B87B1-44AC-4DF8-A604-5CA44767B5A9}"/>
                  </a:ext>
                </a:extLst>
              </p:cNvPr>
              <p:cNvSpPr/>
              <p:nvPr/>
            </p:nvSpPr>
            <p:spPr bwMode="auto">
              <a:xfrm>
                <a:off x="2959995" y="2649753"/>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3E81DD90-FF26-402F-B9A4-92C9646C64BA}"/>
                  </a:ext>
                </a:extLst>
              </p:cNvPr>
              <p:cNvSpPr txBox="1"/>
              <p:nvPr/>
            </p:nvSpPr>
            <p:spPr>
              <a:xfrm>
                <a:off x="3007745" y="2739419"/>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grpSp>
      </p:grpSp>
      <p:grpSp>
        <p:nvGrpSpPr>
          <p:cNvPr id="2" name="Group 1" descr="This graphic is an image that represents an self hosted integration runtime">
            <a:extLst>
              <a:ext uri="{FF2B5EF4-FFF2-40B4-BE49-F238E27FC236}">
                <a16:creationId xmlns:a16="http://schemas.microsoft.com/office/drawing/2014/main" id="{8B235CD3-A296-457A-9EB8-E1D08FD017F7}"/>
              </a:ext>
            </a:extLst>
          </p:cNvPr>
          <p:cNvGrpSpPr/>
          <p:nvPr/>
        </p:nvGrpSpPr>
        <p:grpSpPr>
          <a:xfrm>
            <a:off x="6207572" y="1341645"/>
            <a:ext cx="5359399" cy="4174710"/>
            <a:chOff x="6207572" y="1341645"/>
            <a:chExt cx="5359399" cy="4174710"/>
          </a:xfrm>
        </p:grpSpPr>
        <p:grpSp>
          <p:nvGrpSpPr>
            <p:cNvPr id="4" name="Group 3" descr="A representation of on-premises SQL Server with the relational data store that it supports including LOB, CRM and ERP data">
              <a:extLst>
                <a:ext uri="{FF2B5EF4-FFF2-40B4-BE49-F238E27FC236}">
                  <a16:creationId xmlns:a16="http://schemas.microsoft.com/office/drawing/2014/main" id="{EEF80562-49CE-4AD1-AC21-B7A40EFFC802}"/>
                </a:ext>
              </a:extLst>
            </p:cNvPr>
            <p:cNvGrpSpPr/>
            <p:nvPr/>
          </p:nvGrpSpPr>
          <p:grpSpPr>
            <a:xfrm>
              <a:off x="6510539" y="2059279"/>
              <a:ext cx="1781805" cy="1499795"/>
              <a:chOff x="1543909" y="2582645"/>
              <a:chExt cx="1677214" cy="2059943"/>
            </a:xfrm>
          </p:grpSpPr>
          <p:sp>
            <p:nvSpPr>
              <p:cNvPr id="5" name="Rectangle 4">
                <a:extLst>
                  <a:ext uri="{FF2B5EF4-FFF2-40B4-BE49-F238E27FC236}">
                    <a16:creationId xmlns:a16="http://schemas.microsoft.com/office/drawing/2014/main" id="{F409B49E-7FBC-4785-9BE1-9AFEE42B607A}"/>
                  </a:ext>
                </a:extLst>
              </p:cNvPr>
              <p:cNvSpPr/>
              <p:nvPr/>
            </p:nvSpPr>
            <p:spPr>
              <a:xfrm>
                <a:off x="1602273" y="4508594"/>
                <a:ext cx="1560486" cy="133994"/>
              </a:xfrm>
              <a:prstGeom prst="rect">
                <a:avLst/>
              </a:prstGeom>
              <a:noFill/>
              <a:ln w="10795" cap="flat" cmpd="sng" algn="ctr">
                <a:noFill/>
                <a:prstDash val="solid"/>
              </a:ln>
              <a:effectLst/>
            </p:spPr>
            <p:txBody>
              <a:bodyPr lIns="0" tIns="0" rIns="0" bIns="0" rtlCol="0" anchor="ctr" anchorCtr="0"/>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a:ea typeface="Segoe UI Semilight" charset="0"/>
                    <a:cs typeface="Segoe UI Semilight" charset="0"/>
                  </a:rPr>
                  <a:t>SQL Server</a:t>
                </a:r>
              </a:p>
            </p:txBody>
          </p:sp>
          <p:grpSp>
            <p:nvGrpSpPr>
              <p:cNvPr id="6" name="Group 5">
                <a:extLst>
                  <a:ext uri="{FF2B5EF4-FFF2-40B4-BE49-F238E27FC236}">
                    <a16:creationId xmlns:a16="http://schemas.microsoft.com/office/drawing/2014/main" id="{5DCBB6AB-E5F2-4BE9-88A5-EA8B2B6432D5}"/>
                  </a:ext>
                </a:extLst>
              </p:cNvPr>
              <p:cNvGrpSpPr/>
              <p:nvPr/>
            </p:nvGrpSpPr>
            <p:grpSpPr>
              <a:xfrm>
                <a:off x="1543909" y="2582645"/>
                <a:ext cx="1677214" cy="1796522"/>
                <a:chOff x="5548134" y="3722592"/>
                <a:chExt cx="1334254" cy="1429167"/>
              </a:xfrm>
            </p:grpSpPr>
            <p:sp>
              <p:nvSpPr>
                <p:cNvPr id="7" name="building_7">
                  <a:extLst>
                    <a:ext uri="{FF2B5EF4-FFF2-40B4-BE49-F238E27FC236}">
                      <a16:creationId xmlns:a16="http://schemas.microsoft.com/office/drawing/2014/main" id="{EC3E8C18-3F54-4950-924A-C3E4236FDB32}"/>
                    </a:ext>
                  </a:extLst>
                </p:cNvPr>
                <p:cNvSpPr>
                  <a:spLocks noChangeAspect="1" noEditPoints="1"/>
                </p:cNvSpPr>
                <p:nvPr/>
              </p:nvSpPr>
              <p:spPr bwMode="auto">
                <a:xfrm>
                  <a:off x="5548134" y="3759745"/>
                  <a:ext cx="1334254" cy="1392014"/>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9" name="Rectangle 8">
                  <a:extLst>
                    <a:ext uri="{FF2B5EF4-FFF2-40B4-BE49-F238E27FC236}">
                      <a16:creationId xmlns:a16="http://schemas.microsoft.com/office/drawing/2014/main" id="{557C6BD7-A4D3-464F-8E54-C63F8CDC16D1}"/>
                    </a:ext>
                  </a:extLst>
                </p:cNvPr>
                <p:cNvSpPr/>
                <p:nvPr/>
              </p:nvSpPr>
              <p:spPr bwMode="auto">
                <a:xfrm>
                  <a:off x="5548136" y="3722592"/>
                  <a:ext cx="1117503" cy="343267"/>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39A3117B-39FB-4919-8DE5-B8DC670769B8}"/>
                    </a:ext>
                  </a:extLst>
                </p:cNvPr>
                <p:cNvSpPr/>
                <p:nvPr/>
              </p:nvSpPr>
              <p:spPr bwMode="auto">
                <a:xfrm>
                  <a:off x="5617712" y="3861970"/>
                  <a:ext cx="486601" cy="511644"/>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4" name="Rectangle: Rounded Corners 13" descr="A box that highlights integration runtime from on-premises to cloud environments">
              <a:extLst>
                <a:ext uri="{FF2B5EF4-FFF2-40B4-BE49-F238E27FC236}">
                  <a16:creationId xmlns:a16="http://schemas.microsoft.com/office/drawing/2014/main" id="{535C5547-36D7-42E8-BBA9-6BBD42F2B075}"/>
                </a:ext>
              </a:extLst>
            </p:cNvPr>
            <p:cNvSpPr/>
            <p:nvPr/>
          </p:nvSpPr>
          <p:spPr bwMode="auto">
            <a:xfrm>
              <a:off x="6207572" y="1341645"/>
              <a:ext cx="5359399" cy="4174710"/>
            </a:xfrm>
            <a:prstGeom prst="roundRect">
              <a:avLst/>
            </a:prstGeom>
            <a:noFill/>
            <a:ln w="762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a:extLst>
                <a:ext uri="{FF2B5EF4-FFF2-40B4-BE49-F238E27FC236}">
                  <a16:creationId xmlns:a16="http://schemas.microsoft.com/office/drawing/2014/main" id="{66CCFADD-1A63-472F-8F5F-B65CCE6D82D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61066" y="2285074"/>
              <a:ext cx="1698667" cy="1274000"/>
            </a:xfrm>
            <a:prstGeom prst="rect">
              <a:avLst/>
            </a:prstGeom>
          </p:spPr>
        </p:pic>
        <p:cxnSp>
          <p:nvCxnSpPr>
            <p:cNvPr id="16" name="Straight Arrow Connector 15">
              <a:extLst>
                <a:ext uri="{FF2B5EF4-FFF2-40B4-BE49-F238E27FC236}">
                  <a16:creationId xmlns:a16="http://schemas.microsoft.com/office/drawing/2014/main" id="{F798040A-27F1-49B6-BA1F-946845B8ED78}"/>
                </a:ext>
                <a:ext uri="{C183D7F6-B498-43B3-948B-1728B52AA6E4}">
                  <adec:decorative xmlns:adec="http://schemas.microsoft.com/office/drawing/2017/decorative" val="1"/>
                </a:ext>
              </a:extLst>
            </p:cNvPr>
            <p:cNvCxnSpPr>
              <a:cxnSpLocks/>
            </p:cNvCxnSpPr>
            <p:nvPr/>
          </p:nvCxnSpPr>
          <p:spPr>
            <a:xfrm>
              <a:off x="8431399" y="3013075"/>
              <a:ext cx="10196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descr="A blue circle with the letters IR within it to denote integration runtime">
              <a:extLst>
                <a:ext uri="{FF2B5EF4-FFF2-40B4-BE49-F238E27FC236}">
                  <a16:creationId xmlns:a16="http://schemas.microsoft.com/office/drawing/2014/main" id="{7F763EF8-143A-4D55-BD81-2B04F087AF11}"/>
                </a:ext>
              </a:extLst>
            </p:cNvPr>
            <p:cNvGrpSpPr/>
            <p:nvPr/>
          </p:nvGrpSpPr>
          <p:grpSpPr>
            <a:xfrm>
              <a:off x="7555384" y="2611513"/>
              <a:ext cx="2771659" cy="1681079"/>
              <a:chOff x="7555384" y="2611513"/>
              <a:chExt cx="2771659" cy="1681079"/>
            </a:xfrm>
          </p:grpSpPr>
          <p:sp>
            <p:nvSpPr>
              <p:cNvPr id="18" name="TextBox 17">
                <a:extLst>
                  <a:ext uri="{FF2B5EF4-FFF2-40B4-BE49-F238E27FC236}">
                    <a16:creationId xmlns:a16="http://schemas.microsoft.com/office/drawing/2014/main" id="{9B73D1EA-A43A-462E-9BB6-F8D65A10194D}"/>
                  </a:ext>
                </a:extLst>
              </p:cNvPr>
              <p:cNvSpPr txBox="1"/>
              <p:nvPr/>
            </p:nvSpPr>
            <p:spPr>
              <a:xfrm>
                <a:off x="7555384" y="3960636"/>
                <a:ext cx="2771659"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Self-hosted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 Runtime</a:t>
                </a:r>
              </a:p>
            </p:txBody>
          </p:sp>
          <p:sp>
            <p:nvSpPr>
              <p:cNvPr id="19" name="Flowchart: Connector 18">
                <a:extLst>
                  <a:ext uri="{FF2B5EF4-FFF2-40B4-BE49-F238E27FC236}">
                    <a16:creationId xmlns:a16="http://schemas.microsoft.com/office/drawing/2014/main" id="{FE41F9E8-65F8-4F60-8D12-0484958F2D14}"/>
                  </a:ext>
                </a:extLst>
              </p:cNvPr>
              <p:cNvSpPr/>
              <p:nvPr/>
            </p:nvSpPr>
            <p:spPr bwMode="auto">
              <a:xfrm>
                <a:off x="8564685" y="2611513"/>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1726C54E-636C-4A87-AB1D-7A2193408916}"/>
                  </a:ext>
                </a:extLst>
              </p:cNvPr>
              <p:cNvSpPr txBox="1"/>
              <p:nvPr/>
            </p:nvSpPr>
            <p:spPr>
              <a:xfrm>
                <a:off x="8612435" y="2701179"/>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grpSp>
      </p:grpSp>
    </p:spTree>
    <p:extLst>
      <p:ext uri="{BB962C8B-B14F-4D97-AF65-F5344CB8AC3E}">
        <p14:creationId xmlns:p14="http://schemas.microsoft.com/office/powerpoint/2010/main" val="5999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data loading feature limits </a:t>
            </a:r>
            <a:r>
              <a:rPr lang="en-US" sz="2400" dirty="0">
                <a:latin typeface="Segoe UI" panose="020B0502040204020203" pitchFamily="34" charset="0"/>
                <a:cs typeface="Segoe UI" panose="020B0502040204020203" pitchFamily="34" charset="0"/>
              </a:rPr>
              <a:t>the number of resources a group of requests can consume in Azure Synapse Analytics</a:t>
            </a:r>
            <a:r>
              <a:rPr lang="en-US" sz="2400" dirty="0">
                <a:cs typeface="Segoe UI Semilight"/>
              </a:rPr>
              <a:t>?</a:t>
            </a:r>
          </a:p>
          <a:p>
            <a:pPr>
              <a:spcAft>
                <a:spcPts val="600"/>
              </a:spcAft>
              <a:buSzPct val="100000"/>
            </a:pPr>
            <a:r>
              <a:rPr lang="en-US" sz="2400" dirty="0">
                <a:solidFill>
                  <a:schemeClr val="tx2"/>
                </a:solidFill>
              </a:rPr>
              <a:t>A01 – Workload management</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Why should you split up one large files into smaller files when loading data into a dedicated SQL pool in Azure Synapse Analytics?</a:t>
            </a:r>
          </a:p>
          <a:p>
            <a:pPr>
              <a:spcAft>
                <a:spcPts val="600"/>
              </a:spcAft>
              <a:buSzPct val="100000"/>
            </a:pPr>
            <a:r>
              <a:rPr lang="en-US" sz="2400" dirty="0">
                <a:solidFill>
                  <a:schemeClr val="tx2"/>
                </a:solidFill>
              </a:rPr>
              <a:t>A02 – </a:t>
            </a:r>
            <a:r>
              <a:rPr lang="en-US" sz="2200" dirty="0">
                <a:solidFill>
                  <a:schemeClr val="tx2"/>
                </a:solidFill>
              </a:rPr>
              <a:t>To take advantage of the Massively Parallel Processing (MPP) architecture</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In which section of the Data Factory designer canvass would you find the Copy Activity?</a:t>
            </a:r>
          </a:p>
          <a:p>
            <a:pPr>
              <a:spcAft>
                <a:spcPts val="600"/>
              </a:spcAft>
              <a:buSzPct val="100000"/>
            </a:pPr>
            <a:r>
              <a:rPr lang="en-US" sz="2400" dirty="0">
                <a:solidFill>
                  <a:schemeClr val="tx2"/>
                </a:solidFill>
              </a:rPr>
              <a:t>A03 – Move and Transform</a:t>
            </a:r>
          </a:p>
        </p:txBody>
      </p:sp>
      <p:pic>
        <p:nvPicPr>
          <p:cNvPr id="4" name="Picture 2">
            <a:extLst>
              <a:ext uri="{FF2B5EF4-FFF2-40B4-BE49-F238E27FC236}">
                <a16:creationId xmlns:a16="http://schemas.microsoft.com/office/drawing/2014/main" id="{25B50811-08D8-4EC7-9846-012F9A8FCC6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6400" y="1674172"/>
            <a:ext cx="933776" cy="933776"/>
          </a:xfrm>
          <a:prstGeom prst="rect">
            <a:avLst/>
          </a:prstGeom>
        </p:spPr>
      </p:pic>
      <p:pic>
        <p:nvPicPr>
          <p:cNvPr id="5" name="Picture 2">
            <a:extLst>
              <a:ext uri="{FF2B5EF4-FFF2-40B4-BE49-F238E27FC236}">
                <a16:creationId xmlns:a16="http://schemas.microsoft.com/office/drawing/2014/main" id="{67BBB13B-1FC8-493F-B15A-0689E64953F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436" y="3441120"/>
            <a:ext cx="933776" cy="933776"/>
          </a:xfrm>
          <a:prstGeom prst="rect">
            <a:avLst/>
          </a:prstGeom>
        </p:spPr>
      </p:pic>
      <p:pic>
        <p:nvPicPr>
          <p:cNvPr id="6" name="Picture 2">
            <a:extLst>
              <a:ext uri="{FF2B5EF4-FFF2-40B4-BE49-F238E27FC236}">
                <a16:creationId xmlns:a16="http://schemas.microsoft.com/office/drawing/2014/main" id="{FF76F8C5-0556-49DF-B002-C74B21D544D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436" y="5188584"/>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290491"/>
            <a:ext cx="9207182" cy="410369"/>
          </a:xfrm>
        </p:spPr>
        <p:txBody>
          <a:bodyPr/>
          <a:lstStyle/>
          <a:p>
            <a:r>
              <a:rPr lang="en-US" dirty="0"/>
              <a:t>Lab: </a:t>
            </a:r>
            <a:r>
              <a:rPr lang="en-GB" sz="2800" dirty="0"/>
              <a:t>Ingest and load data into the data warehouse</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students how to ingest data into the data warehouse through T-SQL scripts and Synapse Analytics integration pipelines. The student will learn how to load data into Synapse dedicated SQL pools with PolyBase and COPY using T-SQL. The student will also learn how to use workload management along with a Copy activity in a Azure Synapse pipeline for petabyte-scale data ingestion.</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Use data loading best practices in Azure Synapse Analytics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Petabyte-scale ingestion with Azure Data Factory</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07 Overview</a:t>
            </a:r>
          </a:p>
        </p:txBody>
      </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descr="This image represents the data lake used in the lab that contains a folder with csv and parquet files">
            <a:extLst>
              <a:ext uri="{FF2B5EF4-FFF2-40B4-BE49-F238E27FC236}">
                <a16:creationId xmlns:a16="http://schemas.microsoft.com/office/drawing/2014/main" id="{5FD48C77-8F35-4083-8990-2936BE5AD77E}"/>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1" y="2643654"/>
              <a:ext cx="1164649"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pic>
          <p:nvPicPr>
            <p:cNvPr id="13" name="図 664" descr="This image represents the data lake used in the lab that contains a folder with csv and parquet files">
              <a:extLst>
                <a:ext uri="{FF2B5EF4-FFF2-40B4-BE49-F238E27FC236}">
                  <a16:creationId xmlns:a16="http://schemas.microsoft.com/office/drawing/2014/main" id="{321AA60E-13F0-48AE-87EC-98E6EA8B9B30}"/>
                </a:ext>
              </a:extLst>
            </p:cNvPr>
            <p:cNvPicPr>
              <a:picLocks noChangeAspect="1"/>
            </p:cNvPicPr>
            <p:nvPr/>
          </p:nvPicPr>
          <p:blipFill>
            <a:blip r:embed="rId7"/>
            <a:stretch>
              <a:fillRect/>
            </a:stretch>
          </p:blipFill>
          <p:spPr>
            <a:xfrm>
              <a:off x="457282" y="1230135"/>
              <a:ext cx="1033930" cy="829257"/>
            </a:xfrm>
            <a:prstGeom prst="rect">
              <a:avLst/>
            </a:prstGeom>
          </p:spPr>
        </p:pic>
        <p:sp>
          <p:nvSpPr>
            <p:cNvPr id="16" name="TextBox 15">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1" name="Group 20"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F1137D81-E630-4DE6-A9BA-402D4A436B95}"/>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05B997FE-7753-4892-8C97-51F39A7780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E8EC3A1-C2EE-4B95-8E5A-23A12936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691522F5-E8A9-4857-876D-44194E234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6C82AF7-4DD0-40C9-9192-84330A8DF7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C4768E4A-866D-4A4D-9055-57CED0DC51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AB377FA7-D6AE-475D-BA29-D198D1CC41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C4A6FF3D-3ACB-490E-B3CD-EDDBD4E7B4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35737B25-CC8C-41EF-908F-00EBC09036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49" name="Rectangle: Rounded Corners 48"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82475C91-D28E-4CD6-94C5-1C46D62C22FD}"/>
                </a:ext>
              </a:extLst>
            </p:cNvPr>
            <p:cNvSpPr/>
            <p:nvPr/>
          </p:nvSpPr>
          <p:spPr bwMode="auto">
            <a:xfrm>
              <a:off x="6889072" y="5011927"/>
              <a:ext cx="1331389" cy="1058921"/>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FFB9ED49-D085-4447-B7F3-C5A78602F602}"/>
              </a:ext>
              <a:ext uri="{C183D7F6-B498-43B3-948B-1728B52AA6E4}">
                <adec:decorative xmlns:adec="http://schemas.microsoft.com/office/drawing/2017/decorative" val="1"/>
              </a:ext>
            </a:extLst>
          </p:cNvPr>
          <p:cNvGrpSpPr/>
          <p:nvPr/>
        </p:nvGrpSpPr>
        <p:grpSpPr>
          <a:xfrm>
            <a:off x="4635539" y="100624"/>
            <a:ext cx="7632051" cy="6464165"/>
            <a:chOff x="4635539" y="100624"/>
            <a:chExt cx="7632051" cy="646416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2695F979-164B-4786-B062-721ADBD3D3D2}"/>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DE61EA23-8C21-42F3-8B81-A8277AC29366}"/>
                  </a:ext>
                </a:extLst>
              </p:cNvPr>
              <p:cNvGrpSpPr/>
              <p:nvPr/>
            </p:nvGrpSpPr>
            <p:grpSpPr>
              <a:xfrm>
                <a:off x="4544194" y="98660"/>
                <a:ext cx="3196265" cy="1150340"/>
                <a:chOff x="4544194" y="98660"/>
                <a:chExt cx="3196265" cy="1150340"/>
              </a:xfrm>
            </p:grpSpPr>
            <p:sp>
              <p:nvSpPr>
                <p:cNvPr id="71" name="Rectangle: Rounded Corners 70">
                  <a:extLst>
                    <a:ext uri="{FF2B5EF4-FFF2-40B4-BE49-F238E27FC236}">
                      <a16:creationId xmlns:a16="http://schemas.microsoft.com/office/drawing/2014/main" id="{D5C3916F-53D6-4194-836F-A629E941D1FB}"/>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6AAEEC6B-E4DD-4399-AC60-BB723383AFD4}"/>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3" name="グラフィックス 618">
                  <a:extLst>
                    <a:ext uri="{FF2B5EF4-FFF2-40B4-BE49-F238E27FC236}">
                      <a16:creationId xmlns:a16="http://schemas.microsoft.com/office/drawing/2014/main" id="{E8AB6AA1-7B80-40F8-ABD0-A4AE4388E5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4" name="Rectangle 73">
                  <a:extLst>
                    <a:ext uri="{FF2B5EF4-FFF2-40B4-BE49-F238E27FC236}">
                      <a16:creationId xmlns:a16="http://schemas.microsoft.com/office/drawing/2014/main" id="{BD4DB202-45FC-472D-B920-0A18E5187405}"/>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5" name="TextBox 74">
                  <a:extLst>
                    <a:ext uri="{FF2B5EF4-FFF2-40B4-BE49-F238E27FC236}">
                      <a16:creationId xmlns:a16="http://schemas.microsoft.com/office/drawing/2014/main" id="{4CB3C9CE-E66B-4B6E-9C9F-1FDE9AD1825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8" name="Rectangle 57">
                <a:extLst>
                  <a:ext uri="{FF2B5EF4-FFF2-40B4-BE49-F238E27FC236}">
                    <a16:creationId xmlns:a16="http://schemas.microsoft.com/office/drawing/2014/main" id="{D3EB9139-6AAC-46D1-939D-FC38DB012F11}"/>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008228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dirty="0"/>
              <a:t>Ingest and load data into the data warehouse</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What is the appropriate distribution to use in a staging table?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When creating an External Data Source, what should the Type property be set to access data in a data lake?</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When </a:t>
            </a:r>
            <a:r>
              <a:rPr lang="en-GB" sz="2400" dirty="0">
                <a:solidFill>
                  <a:schemeClr val="tx1"/>
                </a:solidFill>
              </a:rPr>
              <a:t>setting file format properties for a data source in the Copy Activity, you can import the schema from a connection/store and what other option?</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You want to truncate a staging table before loading it with data in a Copy activity. Which sink property would you set to do this? </a:t>
            </a:r>
          </a:p>
        </p:txBody>
      </p:sp>
      <p:pic>
        <p:nvPicPr>
          <p:cNvPr id="5" name="Picture 2">
            <a:extLst>
              <a:ext uri="{FF2B5EF4-FFF2-40B4-BE49-F238E27FC236}">
                <a16:creationId xmlns:a16="http://schemas.microsoft.com/office/drawing/2014/main" id="{49442766-1DF9-4B62-B4DF-CCB27200E532}"/>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6" name="Picture 2">
            <a:extLst>
              <a:ext uri="{FF2B5EF4-FFF2-40B4-BE49-F238E27FC236}">
                <a16:creationId xmlns:a16="http://schemas.microsoft.com/office/drawing/2014/main" id="{4218D7A4-0152-4E7E-A1AA-BE55AC62784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2687755"/>
            <a:ext cx="933776" cy="933776"/>
          </a:xfrm>
          <a:prstGeom prst="rect">
            <a:avLst/>
          </a:prstGeom>
        </p:spPr>
      </p:pic>
      <p:pic>
        <p:nvPicPr>
          <p:cNvPr id="7" name="Picture 2">
            <a:extLst>
              <a:ext uri="{FF2B5EF4-FFF2-40B4-BE49-F238E27FC236}">
                <a16:creationId xmlns:a16="http://schemas.microsoft.com/office/drawing/2014/main" id="{A38E7A25-9864-4CBA-B6AE-E32DEF89269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1573" y="4041340"/>
            <a:ext cx="933776" cy="933776"/>
          </a:xfrm>
          <a:prstGeom prst="rect">
            <a:avLst/>
          </a:prstGeom>
        </p:spPr>
      </p:pic>
      <p:pic>
        <p:nvPicPr>
          <p:cNvPr id="9" name="Picture 2">
            <a:extLst>
              <a:ext uri="{FF2B5EF4-FFF2-40B4-BE49-F238E27FC236}">
                <a16:creationId xmlns:a16="http://schemas.microsoft.com/office/drawing/2014/main" id="{77AD5AE2-C920-4C3A-8136-65D1CF6EE76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8624" y="5462123"/>
            <a:ext cx="933776" cy="933776"/>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82400"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Use data loading best practices in Azure Synapse Analytics</a:t>
            </a:r>
            <a:endParaRPr lang="en-US" sz="2000"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3142683"/>
            <a:ext cx="115712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Petabyte-scale ingestion with Azure Data Factory</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reading [</a:t>
            </a:r>
            <a:r>
              <a:rPr lang="en-GB" sz="2200" spc="0" dirty="0">
                <a:latin typeface="+mn-lt"/>
                <a:hlinkClick r:id="rId3"/>
              </a:rPr>
              <a:t>Best practices for loading data using dedicated SQL pools in Azure Synapse Analytics</a:t>
            </a:r>
            <a:r>
              <a:rPr lang="en-US" sz="2200" spc="0" dirty="0">
                <a:latin typeface="+mn-lt"/>
              </a:rPr>
              <a:t>] for more guidance on data ingestion and loading</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75784"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Use data loading best practices in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Picture 2">
            <a:extLst>
              <a:ext uri="{FF2B5EF4-FFF2-40B4-BE49-F238E27FC236}">
                <a16:creationId xmlns:a16="http://schemas.microsoft.com/office/drawing/2014/main" id="{25FE8AB6-AA94-4AE4-96BE-5A0285FB24D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5385" y="1558372"/>
            <a:ext cx="933776" cy="933776"/>
          </a:xfrm>
          <a:prstGeom prst="rect">
            <a:avLst/>
          </a:prstGeom>
        </p:spPr>
      </p:pic>
      <p:pic>
        <p:nvPicPr>
          <p:cNvPr id="3" name="Picture 2">
            <a:extLst>
              <a:ext uri="{FF2B5EF4-FFF2-40B4-BE49-F238E27FC236}">
                <a16:creationId xmlns:a16="http://schemas.microsoft.com/office/drawing/2014/main" id="{BBDF79FE-ED73-421D-BAEC-D6F7E196207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4747" y="2851682"/>
            <a:ext cx="933776" cy="933776"/>
          </a:xfrm>
          <a:prstGeom prst="rect">
            <a:avLst/>
          </a:prstGeom>
        </p:spPr>
      </p:pic>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Use data loading best practices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Dedicated SQL Pool architecture revision</a:t>
            </a:r>
            <a:endParaRPr lang="en-US" dirty="0"/>
          </a:p>
        </p:txBody>
      </p:sp>
      <p:grpSp>
        <p:nvGrpSpPr>
          <p:cNvPr id="42" name="Group 41" descr="This graphic represents a Control node in a dedicated SQL pool architecture">
            <a:extLst>
              <a:ext uri="{FF2B5EF4-FFF2-40B4-BE49-F238E27FC236}">
                <a16:creationId xmlns:a16="http://schemas.microsoft.com/office/drawing/2014/main" id="{245B7D23-CFA0-4ECA-BE40-67E5F409CA29}"/>
              </a:ext>
            </a:extLst>
          </p:cNvPr>
          <p:cNvGrpSpPr/>
          <p:nvPr/>
        </p:nvGrpSpPr>
        <p:grpSpPr>
          <a:xfrm>
            <a:off x="507999" y="1761055"/>
            <a:ext cx="2262863" cy="4488231"/>
            <a:chOff x="507999" y="1761055"/>
            <a:chExt cx="2262863" cy="4488231"/>
          </a:xfrm>
        </p:grpSpPr>
        <p:grpSp>
          <p:nvGrpSpPr>
            <p:cNvPr id="43" name="Group 42">
              <a:extLst>
                <a:ext uri="{FF2B5EF4-FFF2-40B4-BE49-F238E27FC236}">
                  <a16:creationId xmlns:a16="http://schemas.microsoft.com/office/drawing/2014/main" id="{671C1842-C44E-47CA-B82A-6262E2DB3C5C}"/>
                </a:ext>
              </a:extLst>
            </p:cNvPr>
            <p:cNvGrpSpPr/>
            <p:nvPr/>
          </p:nvGrpSpPr>
          <p:grpSpPr>
            <a:xfrm>
              <a:off x="507999" y="1761055"/>
              <a:ext cx="2262863" cy="4488231"/>
              <a:chOff x="507999" y="1761055"/>
              <a:chExt cx="2262863" cy="4488231"/>
            </a:xfrm>
          </p:grpSpPr>
          <p:sp>
            <p:nvSpPr>
              <p:cNvPr id="48" name="Rectangle: Rounded Corners 47">
                <a:extLst>
                  <a:ext uri="{FF2B5EF4-FFF2-40B4-BE49-F238E27FC236}">
                    <a16:creationId xmlns:a16="http://schemas.microsoft.com/office/drawing/2014/main" id="{A5D85756-F928-496B-8F9F-BF4E863D4F9B}"/>
                  </a:ext>
                </a:extLst>
              </p:cNvPr>
              <p:cNvSpPr/>
              <p:nvPr/>
            </p:nvSpPr>
            <p:spPr bwMode="auto">
              <a:xfrm>
                <a:off x="507999" y="1761055"/>
                <a:ext cx="2262863" cy="445077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49" name="TextBox 48">
                <a:extLst>
                  <a:ext uri="{FF2B5EF4-FFF2-40B4-BE49-F238E27FC236}">
                    <a16:creationId xmlns:a16="http://schemas.microsoft.com/office/drawing/2014/main" id="{743ECCFA-B3D9-49EA-AB02-B74C39DD447A}"/>
                  </a:ext>
                </a:extLst>
              </p:cNvPr>
              <p:cNvSpPr txBox="1"/>
              <p:nvPr/>
            </p:nvSpPr>
            <p:spPr>
              <a:xfrm>
                <a:off x="876984" y="5710330"/>
                <a:ext cx="1664407"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Control Node</a:t>
                </a:r>
              </a:p>
            </p:txBody>
          </p:sp>
        </p:grpSp>
        <p:pic>
          <p:nvPicPr>
            <p:cNvPr id="44" name="Graphic 43" descr="Processor">
              <a:extLst>
                <a:ext uri="{FF2B5EF4-FFF2-40B4-BE49-F238E27FC236}">
                  <a16:creationId xmlns:a16="http://schemas.microsoft.com/office/drawing/2014/main" id="{7DCA6339-A10A-4713-99DF-64CFAF6F9E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557" y="3967956"/>
              <a:ext cx="623135" cy="623135"/>
            </a:xfrm>
            <a:prstGeom prst="rect">
              <a:avLst/>
            </a:prstGeom>
          </p:spPr>
        </p:pic>
        <p:pic>
          <p:nvPicPr>
            <p:cNvPr id="45" name="Graphic 44" descr="Processor">
              <a:extLst>
                <a:ext uri="{FF2B5EF4-FFF2-40B4-BE49-F238E27FC236}">
                  <a16:creationId xmlns:a16="http://schemas.microsoft.com/office/drawing/2014/main" id="{0DE2F0F1-6812-4820-BA13-58E78124DA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423" y="3967956"/>
              <a:ext cx="623135" cy="623135"/>
            </a:xfrm>
            <a:prstGeom prst="rect">
              <a:avLst/>
            </a:prstGeom>
          </p:spPr>
        </p:pic>
        <p:pic>
          <p:nvPicPr>
            <p:cNvPr id="46" name="Graphic 45" descr="Processor">
              <a:extLst>
                <a:ext uri="{FF2B5EF4-FFF2-40B4-BE49-F238E27FC236}">
                  <a16:creationId xmlns:a16="http://schemas.microsoft.com/office/drawing/2014/main" id="{9C729D4B-9D59-4A91-A1F8-E07D47BEA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22" y="3424125"/>
              <a:ext cx="623135" cy="623135"/>
            </a:xfrm>
            <a:prstGeom prst="rect">
              <a:avLst/>
            </a:prstGeom>
          </p:spPr>
        </p:pic>
        <p:pic>
          <p:nvPicPr>
            <p:cNvPr id="47" name="Graphic 46" descr="Processor">
              <a:extLst>
                <a:ext uri="{FF2B5EF4-FFF2-40B4-BE49-F238E27FC236}">
                  <a16:creationId xmlns:a16="http://schemas.microsoft.com/office/drawing/2014/main" id="{B6A4C68A-A4B6-441E-9A59-8C7FA2F062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188" y="3424125"/>
              <a:ext cx="623135" cy="623135"/>
            </a:xfrm>
            <a:prstGeom prst="rect">
              <a:avLst/>
            </a:prstGeom>
          </p:spPr>
        </p:pic>
      </p:grpSp>
      <p:grpSp>
        <p:nvGrpSpPr>
          <p:cNvPr id="15" name="Group 14" descr="This graphic represents a Compute node in a dedicated SQL pool architecture">
            <a:extLst>
              <a:ext uri="{FF2B5EF4-FFF2-40B4-BE49-F238E27FC236}">
                <a16:creationId xmlns:a16="http://schemas.microsoft.com/office/drawing/2014/main" id="{307EFEFA-1D9A-4CF2-A010-10B0E9CBEB7B}"/>
              </a:ext>
              <a:ext uri="{C183D7F6-B498-43B3-948B-1728B52AA6E4}">
                <adec:decorative xmlns:adec="http://schemas.microsoft.com/office/drawing/2017/decorative" val="0"/>
              </a:ext>
            </a:extLst>
          </p:cNvPr>
          <p:cNvGrpSpPr/>
          <p:nvPr/>
        </p:nvGrpSpPr>
        <p:grpSpPr>
          <a:xfrm>
            <a:off x="2889286" y="1761055"/>
            <a:ext cx="8873177" cy="4460934"/>
            <a:chOff x="2889286" y="1761055"/>
            <a:chExt cx="8873177" cy="4460934"/>
          </a:xfrm>
        </p:grpSpPr>
        <p:sp>
          <p:nvSpPr>
            <p:cNvPr id="16" name="Rectangle: Rounded Corners 15">
              <a:extLst>
                <a:ext uri="{FF2B5EF4-FFF2-40B4-BE49-F238E27FC236}">
                  <a16:creationId xmlns:a16="http://schemas.microsoft.com/office/drawing/2014/main" id="{E7CDD9DF-871E-48B5-9118-CDC27D83A020}"/>
                </a:ext>
              </a:extLst>
            </p:cNvPr>
            <p:cNvSpPr/>
            <p:nvPr/>
          </p:nvSpPr>
          <p:spPr bwMode="auto">
            <a:xfrm>
              <a:off x="8882873" y="405213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94FE2D17-5D49-4721-B4E5-CF411C5CE629}"/>
                </a:ext>
              </a:extLst>
            </p:cNvPr>
            <p:cNvSpPr/>
            <p:nvPr/>
          </p:nvSpPr>
          <p:spPr bwMode="auto">
            <a:xfrm>
              <a:off x="8882873" y="176105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9" name="TextBox 18">
              <a:extLst>
                <a:ext uri="{FF2B5EF4-FFF2-40B4-BE49-F238E27FC236}">
                  <a16:creationId xmlns:a16="http://schemas.microsoft.com/office/drawing/2014/main" id="{33BEF076-8A8C-49DE-B871-271304413F1C}"/>
                </a:ext>
              </a:extLst>
            </p:cNvPr>
            <p:cNvSpPr txBox="1"/>
            <p:nvPr/>
          </p:nvSpPr>
          <p:spPr>
            <a:xfrm>
              <a:off x="9374996" y="176105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21" name="TextBox 20">
              <a:extLst>
                <a:ext uri="{FF2B5EF4-FFF2-40B4-BE49-F238E27FC236}">
                  <a16:creationId xmlns:a16="http://schemas.microsoft.com/office/drawing/2014/main" id="{8E663F3C-6FE5-4AF1-87A6-44C843E34E07}"/>
                </a:ext>
              </a:extLst>
            </p:cNvPr>
            <p:cNvSpPr txBox="1"/>
            <p:nvPr/>
          </p:nvSpPr>
          <p:spPr>
            <a:xfrm>
              <a:off x="9496916" y="405213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22" name="TextBox 21">
              <a:extLst>
                <a:ext uri="{FF2B5EF4-FFF2-40B4-BE49-F238E27FC236}">
                  <a16:creationId xmlns:a16="http://schemas.microsoft.com/office/drawing/2014/main" id="{133B91DC-AD0C-4E59-BB5C-01C5B2EF9AC7}"/>
                </a:ext>
              </a:extLst>
            </p:cNvPr>
            <p:cNvSpPr txBox="1"/>
            <p:nvPr/>
          </p:nvSpPr>
          <p:spPr>
            <a:xfrm>
              <a:off x="9134836" y="315092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23" name="TextBox 22">
              <a:extLst>
                <a:ext uri="{FF2B5EF4-FFF2-40B4-BE49-F238E27FC236}">
                  <a16:creationId xmlns:a16="http://schemas.microsoft.com/office/drawing/2014/main" id="{848D9B9C-8721-4B0C-B1B9-400B28446CD2}"/>
                </a:ext>
              </a:extLst>
            </p:cNvPr>
            <p:cNvSpPr txBox="1"/>
            <p:nvPr/>
          </p:nvSpPr>
          <p:spPr>
            <a:xfrm>
              <a:off x="9170396" y="546740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25" name="Rectangle: Rounded Corners 24">
              <a:extLst>
                <a:ext uri="{FF2B5EF4-FFF2-40B4-BE49-F238E27FC236}">
                  <a16:creationId xmlns:a16="http://schemas.microsoft.com/office/drawing/2014/main" id="{F980A8FA-3A37-435C-A0A2-B786F6690C75}"/>
                </a:ext>
              </a:extLst>
            </p:cNvPr>
            <p:cNvSpPr>
              <a:spLocks/>
            </p:cNvSpPr>
            <p:nvPr/>
          </p:nvSpPr>
          <p:spPr bwMode="auto">
            <a:xfrm>
              <a:off x="5890123"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162A3BDC-D778-47D3-88DF-B77904774786}"/>
                </a:ext>
              </a:extLst>
            </p:cNvPr>
            <p:cNvSpPr>
              <a:spLocks/>
            </p:cNvSpPr>
            <p:nvPr/>
          </p:nvSpPr>
          <p:spPr bwMode="auto">
            <a:xfrm>
              <a:off x="5890123"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29" name="TextBox 28">
              <a:extLst>
                <a:ext uri="{FF2B5EF4-FFF2-40B4-BE49-F238E27FC236}">
                  <a16:creationId xmlns:a16="http://schemas.microsoft.com/office/drawing/2014/main" id="{1EB7D139-79B9-4C9B-B0BA-1F496CE79B39}"/>
                </a:ext>
              </a:extLst>
            </p:cNvPr>
            <p:cNvSpPr txBox="1">
              <a:spLocks/>
            </p:cNvSpPr>
            <p:nvPr/>
          </p:nvSpPr>
          <p:spPr>
            <a:xfrm>
              <a:off x="6382246"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31" name="TextBox 30">
              <a:extLst>
                <a:ext uri="{FF2B5EF4-FFF2-40B4-BE49-F238E27FC236}">
                  <a16:creationId xmlns:a16="http://schemas.microsoft.com/office/drawing/2014/main" id="{F9240E81-D2C0-4EBC-A69A-FD75EF62E300}"/>
                </a:ext>
              </a:extLst>
            </p:cNvPr>
            <p:cNvSpPr txBox="1">
              <a:spLocks/>
            </p:cNvSpPr>
            <p:nvPr/>
          </p:nvSpPr>
          <p:spPr>
            <a:xfrm>
              <a:off x="6504166"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33" name="TextBox 32">
              <a:extLst>
                <a:ext uri="{FF2B5EF4-FFF2-40B4-BE49-F238E27FC236}">
                  <a16:creationId xmlns:a16="http://schemas.microsoft.com/office/drawing/2014/main" id="{F8DF5A36-A49F-467F-915E-16383BF5827D}"/>
                </a:ext>
              </a:extLst>
            </p:cNvPr>
            <p:cNvSpPr txBox="1"/>
            <p:nvPr/>
          </p:nvSpPr>
          <p:spPr>
            <a:xfrm>
              <a:off x="6142086"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34" name="TextBox 33">
              <a:extLst>
                <a:ext uri="{FF2B5EF4-FFF2-40B4-BE49-F238E27FC236}">
                  <a16:creationId xmlns:a16="http://schemas.microsoft.com/office/drawing/2014/main" id="{6F709987-5FE5-4DB4-895F-5AA1BFEA7469}"/>
                </a:ext>
              </a:extLst>
            </p:cNvPr>
            <p:cNvSpPr txBox="1"/>
            <p:nvPr/>
          </p:nvSpPr>
          <p:spPr>
            <a:xfrm>
              <a:off x="6177646"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35" name="Rectangle: Rounded Corners 34">
              <a:extLst>
                <a:ext uri="{FF2B5EF4-FFF2-40B4-BE49-F238E27FC236}">
                  <a16:creationId xmlns:a16="http://schemas.microsoft.com/office/drawing/2014/main" id="{66D47B0C-DC93-483B-9F96-32A2F4474DC6}"/>
                </a:ext>
              </a:extLst>
            </p:cNvPr>
            <p:cNvSpPr/>
            <p:nvPr/>
          </p:nvSpPr>
          <p:spPr bwMode="auto">
            <a:xfrm>
              <a:off x="2889286"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B3A95C56-E046-4782-92F5-9041CE7DAE46}"/>
                </a:ext>
              </a:extLst>
            </p:cNvPr>
            <p:cNvSpPr/>
            <p:nvPr/>
          </p:nvSpPr>
          <p:spPr bwMode="auto">
            <a:xfrm>
              <a:off x="2889286"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37" name="TextBox 36">
              <a:extLst>
                <a:ext uri="{FF2B5EF4-FFF2-40B4-BE49-F238E27FC236}">
                  <a16:creationId xmlns:a16="http://schemas.microsoft.com/office/drawing/2014/main" id="{4E52236C-E84D-4F7E-954A-0EC06E8EA43E}"/>
                </a:ext>
              </a:extLst>
            </p:cNvPr>
            <p:cNvSpPr txBox="1"/>
            <p:nvPr/>
          </p:nvSpPr>
          <p:spPr>
            <a:xfrm>
              <a:off x="3381409"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38" name="TextBox 37">
              <a:extLst>
                <a:ext uri="{FF2B5EF4-FFF2-40B4-BE49-F238E27FC236}">
                  <a16:creationId xmlns:a16="http://schemas.microsoft.com/office/drawing/2014/main" id="{0A3FAF56-AAB5-4B25-A2E6-879595B6CA67}"/>
                </a:ext>
              </a:extLst>
            </p:cNvPr>
            <p:cNvSpPr txBox="1"/>
            <p:nvPr/>
          </p:nvSpPr>
          <p:spPr>
            <a:xfrm>
              <a:off x="3503329"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40" name="TextBox 39">
              <a:extLst>
                <a:ext uri="{FF2B5EF4-FFF2-40B4-BE49-F238E27FC236}">
                  <a16:creationId xmlns:a16="http://schemas.microsoft.com/office/drawing/2014/main" id="{395EFDEA-7782-4B8B-AF2F-C2A945DFDA4A}"/>
                </a:ext>
              </a:extLst>
            </p:cNvPr>
            <p:cNvSpPr txBox="1"/>
            <p:nvPr/>
          </p:nvSpPr>
          <p:spPr>
            <a:xfrm>
              <a:off x="3141249"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41" name="TextBox 40">
              <a:extLst>
                <a:ext uri="{FF2B5EF4-FFF2-40B4-BE49-F238E27FC236}">
                  <a16:creationId xmlns:a16="http://schemas.microsoft.com/office/drawing/2014/main" id="{474C2C68-49D7-4DB1-A93F-1234F419BB32}"/>
                </a:ext>
              </a:extLst>
            </p:cNvPr>
            <p:cNvSpPr txBox="1"/>
            <p:nvPr/>
          </p:nvSpPr>
          <p:spPr>
            <a:xfrm>
              <a:off x="3176809"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grpSp>
      <p:sp>
        <p:nvSpPr>
          <p:cNvPr id="50" name="Down Arrow 1">
            <a:extLst>
              <a:ext uri="{FF2B5EF4-FFF2-40B4-BE49-F238E27FC236}">
                <a16:creationId xmlns:a16="http://schemas.microsoft.com/office/drawing/2014/main" id="{B7811287-B47C-4A90-8D69-21BDFF59A5DD}"/>
              </a:ext>
              <a:ext uri="{C183D7F6-B498-43B3-948B-1728B52AA6E4}">
                <adec:decorative xmlns:adec="http://schemas.microsoft.com/office/drawing/2017/decorative" val="1"/>
              </a:ext>
            </a:extLst>
          </p:cNvPr>
          <p:cNvSpPr/>
          <p:nvPr/>
        </p:nvSpPr>
        <p:spPr>
          <a:xfrm>
            <a:off x="618205" y="1273712"/>
            <a:ext cx="952365" cy="978270"/>
          </a:xfrm>
          <a:prstGeom prst="downArrow">
            <a:avLst/>
          </a:prstGeom>
          <a:solidFill>
            <a:srgbClr val="0078D7"/>
          </a:solidFill>
          <a:ln w="10795" cap="flat" cmpd="sng" algn="ctr">
            <a:solidFill>
              <a:srgbClr val="000000">
                <a:shade val="50000"/>
              </a:srgbClr>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Segoe UI Light"/>
              <a:ea typeface="+mn-ea"/>
              <a:cs typeface="+mn-cs"/>
            </a:endParaRPr>
          </a:p>
        </p:txBody>
      </p:sp>
      <p:cxnSp>
        <p:nvCxnSpPr>
          <p:cNvPr id="51" name="Straight Arrow Connector 50">
            <a:extLst>
              <a:ext uri="{FF2B5EF4-FFF2-40B4-BE49-F238E27FC236}">
                <a16:creationId xmlns:a16="http://schemas.microsoft.com/office/drawing/2014/main" id="{F135DB61-10EB-411F-9232-E26BCE422DBF}"/>
              </a:ext>
              <a:ext uri="{C183D7F6-B498-43B3-948B-1728B52AA6E4}">
                <adec:decorative xmlns:adec="http://schemas.microsoft.com/office/drawing/2017/decorative" val="1"/>
              </a:ext>
            </a:extLst>
          </p:cNvPr>
          <p:cNvCxnSpPr/>
          <p:nvPr/>
        </p:nvCxnSpPr>
        <p:spPr>
          <a:xfrm flipV="1">
            <a:off x="2345446" y="3499137"/>
            <a:ext cx="711719" cy="461270"/>
          </a:xfrm>
          <a:prstGeom prst="straightConnector1">
            <a:avLst/>
          </a:prstGeom>
          <a:noFill/>
          <a:ln w="53975" cap="flat" cmpd="sng" algn="ctr">
            <a:solidFill>
              <a:srgbClr val="0078D7"/>
            </a:solidFill>
            <a:prstDash val="solid"/>
            <a:headEnd type="none" w="med" len="med"/>
            <a:tailEnd type="triangle" w="lg" len="lg"/>
          </a:ln>
          <a:effectLst/>
        </p:spPr>
      </p:cxnSp>
      <p:cxnSp>
        <p:nvCxnSpPr>
          <p:cNvPr id="52" name="Straight Arrow Connector 51">
            <a:extLst>
              <a:ext uri="{FF2B5EF4-FFF2-40B4-BE49-F238E27FC236}">
                <a16:creationId xmlns:a16="http://schemas.microsoft.com/office/drawing/2014/main" id="{6F5E8A7A-5CE9-459B-B69D-55E240C7A3D0}"/>
              </a:ext>
              <a:ext uri="{C183D7F6-B498-43B3-948B-1728B52AA6E4}">
                <adec:decorative xmlns:adec="http://schemas.microsoft.com/office/drawing/2017/decorative" val="1"/>
              </a:ext>
            </a:extLst>
          </p:cNvPr>
          <p:cNvCxnSpPr/>
          <p:nvPr/>
        </p:nvCxnSpPr>
        <p:spPr>
          <a:xfrm flipV="1">
            <a:off x="2345446" y="3499137"/>
            <a:ext cx="3773594" cy="461270"/>
          </a:xfrm>
          <a:prstGeom prst="straightConnector1">
            <a:avLst/>
          </a:prstGeom>
          <a:noFill/>
          <a:ln w="53975" cap="flat" cmpd="sng" algn="ctr">
            <a:solidFill>
              <a:srgbClr val="0078D7"/>
            </a:solidFill>
            <a:prstDash val="solid"/>
            <a:headEnd type="none" w="med" len="med"/>
            <a:tailEnd type="triangle" w="lg" len="lg"/>
          </a:ln>
          <a:effectLst/>
        </p:spPr>
      </p:cxnSp>
      <p:cxnSp>
        <p:nvCxnSpPr>
          <p:cNvPr id="53" name="Straight Arrow Connector 52">
            <a:extLst>
              <a:ext uri="{FF2B5EF4-FFF2-40B4-BE49-F238E27FC236}">
                <a16:creationId xmlns:a16="http://schemas.microsoft.com/office/drawing/2014/main" id="{96BAEC94-43B4-4CC3-834E-6D5C1A616F06}"/>
              </a:ext>
              <a:ext uri="{C183D7F6-B498-43B3-948B-1728B52AA6E4}">
                <adec:decorative xmlns:adec="http://schemas.microsoft.com/office/drawing/2017/decorative" val="1"/>
              </a:ext>
            </a:extLst>
          </p:cNvPr>
          <p:cNvCxnSpPr/>
          <p:nvPr/>
        </p:nvCxnSpPr>
        <p:spPr>
          <a:xfrm flipV="1">
            <a:off x="2345447" y="3499137"/>
            <a:ext cx="6848097" cy="461270"/>
          </a:xfrm>
          <a:prstGeom prst="straightConnector1">
            <a:avLst/>
          </a:prstGeom>
          <a:noFill/>
          <a:ln w="53975" cap="flat" cmpd="sng" algn="ctr">
            <a:solidFill>
              <a:srgbClr val="0078D7"/>
            </a:solidFill>
            <a:prstDash val="solid"/>
            <a:headEnd type="none" w="med" len="med"/>
            <a:tailEnd type="triangle" w="lg" len="lg"/>
          </a:ln>
          <a:effectLst/>
        </p:spPr>
      </p:cxnSp>
      <p:cxnSp>
        <p:nvCxnSpPr>
          <p:cNvPr id="54" name="Straight Arrow Connector 53">
            <a:extLst>
              <a:ext uri="{FF2B5EF4-FFF2-40B4-BE49-F238E27FC236}">
                <a16:creationId xmlns:a16="http://schemas.microsoft.com/office/drawing/2014/main" id="{5AAAD9AF-5369-4FFC-9806-8DFBE167D394}"/>
              </a:ext>
              <a:ext uri="{C183D7F6-B498-43B3-948B-1728B52AA6E4}">
                <adec:decorative xmlns:adec="http://schemas.microsoft.com/office/drawing/2017/decorative" val="1"/>
              </a:ext>
            </a:extLst>
          </p:cNvPr>
          <p:cNvCxnSpPr/>
          <p:nvPr/>
        </p:nvCxnSpPr>
        <p:spPr>
          <a:xfrm>
            <a:off x="2345447" y="3960406"/>
            <a:ext cx="6828701" cy="1842404"/>
          </a:xfrm>
          <a:prstGeom prst="straightConnector1">
            <a:avLst/>
          </a:prstGeom>
          <a:noFill/>
          <a:ln w="53975" cap="flat" cmpd="sng" algn="ctr">
            <a:solidFill>
              <a:srgbClr val="0078D7"/>
            </a:solidFill>
            <a:prstDash val="solid"/>
            <a:headEnd type="none" w="med" len="med"/>
            <a:tailEnd type="triangle" w="lg" len="lg"/>
          </a:ln>
          <a:effectLst/>
        </p:spPr>
      </p:cxnSp>
      <p:cxnSp>
        <p:nvCxnSpPr>
          <p:cNvPr id="55" name="Straight Arrow Connector 54">
            <a:extLst>
              <a:ext uri="{FF2B5EF4-FFF2-40B4-BE49-F238E27FC236}">
                <a16:creationId xmlns:a16="http://schemas.microsoft.com/office/drawing/2014/main" id="{6C33C203-ADF7-41A2-9D32-47C3E0C8CE26}"/>
              </a:ext>
              <a:ext uri="{C183D7F6-B498-43B3-948B-1728B52AA6E4}">
                <adec:decorative xmlns:adec="http://schemas.microsoft.com/office/drawing/2017/decorative" val="1"/>
              </a:ext>
            </a:extLst>
          </p:cNvPr>
          <p:cNvCxnSpPr/>
          <p:nvPr/>
        </p:nvCxnSpPr>
        <p:spPr>
          <a:xfrm>
            <a:off x="2345446" y="3960406"/>
            <a:ext cx="3773594" cy="1842404"/>
          </a:xfrm>
          <a:prstGeom prst="straightConnector1">
            <a:avLst/>
          </a:prstGeom>
          <a:noFill/>
          <a:ln w="53975" cap="flat" cmpd="sng" algn="ctr">
            <a:solidFill>
              <a:srgbClr val="0078D7"/>
            </a:solidFill>
            <a:prstDash val="solid"/>
            <a:headEnd type="none" w="med" len="med"/>
            <a:tailEnd type="triangle" w="lg" len="lg"/>
          </a:ln>
          <a:effectLst/>
        </p:spPr>
      </p:cxnSp>
      <p:cxnSp>
        <p:nvCxnSpPr>
          <p:cNvPr id="56" name="Straight Arrow Connector 55">
            <a:extLst>
              <a:ext uri="{FF2B5EF4-FFF2-40B4-BE49-F238E27FC236}">
                <a16:creationId xmlns:a16="http://schemas.microsoft.com/office/drawing/2014/main" id="{44BEE348-DD7A-4CB0-A467-DE8C2332C207}"/>
              </a:ext>
              <a:ext uri="{C183D7F6-B498-43B3-948B-1728B52AA6E4}">
                <adec:decorative xmlns:adec="http://schemas.microsoft.com/office/drawing/2017/decorative" val="1"/>
              </a:ext>
            </a:extLst>
          </p:cNvPr>
          <p:cNvCxnSpPr/>
          <p:nvPr/>
        </p:nvCxnSpPr>
        <p:spPr>
          <a:xfrm>
            <a:off x="2345446" y="3960406"/>
            <a:ext cx="711719" cy="1842404"/>
          </a:xfrm>
          <a:prstGeom prst="straightConnector1">
            <a:avLst/>
          </a:prstGeom>
          <a:noFill/>
          <a:ln w="53975" cap="flat" cmpd="sng" algn="ctr">
            <a:solidFill>
              <a:srgbClr val="0078D7"/>
            </a:solidFill>
            <a:prstDash val="solid"/>
            <a:headEnd type="none" w="med" len="med"/>
            <a:tailEnd type="triangle" w="lg" len="lg"/>
          </a:ln>
          <a:effectLst/>
        </p:spPr>
      </p:cxnSp>
      <p:sp>
        <p:nvSpPr>
          <p:cNvPr id="57" name="Down Arrow 37">
            <a:extLst>
              <a:ext uri="{FF2B5EF4-FFF2-40B4-BE49-F238E27FC236}">
                <a16:creationId xmlns:a16="http://schemas.microsoft.com/office/drawing/2014/main" id="{2B19504A-3C5E-4729-BC63-8F1B9C81AA84}"/>
              </a:ext>
              <a:ext uri="{C183D7F6-B498-43B3-948B-1728B52AA6E4}">
                <adec:decorative xmlns:adec="http://schemas.microsoft.com/office/drawing/2017/decorative" val="1"/>
              </a:ext>
            </a:extLst>
          </p:cNvPr>
          <p:cNvSpPr/>
          <p:nvPr/>
        </p:nvSpPr>
        <p:spPr>
          <a:xfrm rot="10800000">
            <a:off x="1681263" y="1273712"/>
            <a:ext cx="952365" cy="978270"/>
          </a:xfrm>
          <a:prstGeom prst="downArrow">
            <a:avLst/>
          </a:prstGeom>
          <a:solidFill>
            <a:srgbClr val="0078D7"/>
          </a:solidFill>
          <a:ln w="10795" cap="flat" cmpd="sng" algn="ctr">
            <a:solidFill>
              <a:srgbClr val="000000">
                <a:shade val="50000"/>
              </a:srgbClr>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58" name="Shape 57">
            <a:extLst>
              <a:ext uri="{FF2B5EF4-FFF2-40B4-BE49-F238E27FC236}">
                <a16:creationId xmlns:a16="http://schemas.microsoft.com/office/drawing/2014/main" id="{DCD14A17-4788-48D4-A4CE-3F17E1BB52D9}"/>
              </a:ext>
              <a:ext uri="{C183D7F6-B498-43B3-948B-1728B52AA6E4}">
                <adec:decorative xmlns:adec="http://schemas.microsoft.com/office/drawing/2017/decorative" val="1"/>
              </a:ext>
            </a:extLst>
          </p:cNvPr>
          <p:cNvSpPr/>
          <p:nvPr/>
        </p:nvSpPr>
        <p:spPr>
          <a:xfrm>
            <a:off x="10038025" y="4694946"/>
            <a:ext cx="647908" cy="647908"/>
          </a:xfrm>
          <a:prstGeom prst="gear6">
            <a:avLst/>
          </a:prstGeom>
          <a:solidFill>
            <a:srgbClr val="FFFFFF"/>
          </a:solidFill>
          <a:ln w="10795" cap="flat" cmpd="sng" algn="ctr">
            <a:solidFill>
              <a:srgbClr val="0078D7"/>
            </a:solidFill>
            <a:prstDash val="solid"/>
          </a:ln>
          <a:effectLst/>
        </p:spPr>
      </p:sp>
      <p:sp>
        <p:nvSpPr>
          <p:cNvPr id="59" name="Shape 58">
            <a:extLst>
              <a:ext uri="{FF2B5EF4-FFF2-40B4-BE49-F238E27FC236}">
                <a16:creationId xmlns:a16="http://schemas.microsoft.com/office/drawing/2014/main" id="{4049D83C-1014-4FE0-B51A-1E32F18121B5}"/>
              </a:ext>
              <a:ext uri="{C183D7F6-B498-43B3-948B-1728B52AA6E4}">
                <adec:decorative xmlns:adec="http://schemas.microsoft.com/office/drawing/2017/decorative" val="1"/>
              </a:ext>
            </a:extLst>
          </p:cNvPr>
          <p:cNvSpPr/>
          <p:nvPr/>
        </p:nvSpPr>
        <p:spPr>
          <a:xfrm>
            <a:off x="10038025" y="2362755"/>
            <a:ext cx="647908" cy="647908"/>
          </a:xfrm>
          <a:prstGeom prst="gear6">
            <a:avLst/>
          </a:prstGeom>
          <a:solidFill>
            <a:srgbClr val="FFFFFF"/>
          </a:solidFill>
          <a:ln w="10795" cap="flat" cmpd="sng" algn="ctr">
            <a:solidFill>
              <a:srgbClr val="0078D7"/>
            </a:solidFill>
            <a:prstDash val="solid"/>
          </a:ln>
          <a:effectLst/>
        </p:spPr>
      </p:sp>
      <p:sp>
        <p:nvSpPr>
          <p:cNvPr id="60" name="Shape 59">
            <a:extLst>
              <a:ext uri="{FF2B5EF4-FFF2-40B4-BE49-F238E27FC236}">
                <a16:creationId xmlns:a16="http://schemas.microsoft.com/office/drawing/2014/main" id="{B0529A02-CC28-45F5-9254-CCB6181A315E}"/>
              </a:ext>
              <a:ext uri="{C183D7F6-B498-43B3-948B-1728B52AA6E4}">
                <adec:decorative xmlns:adec="http://schemas.microsoft.com/office/drawing/2017/decorative" val="1"/>
              </a:ext>
            </a:extLst>
          </p:cNvPr>
          <p:cNvSpPr/>
          <p:nvPr/>
        </p:nvSpPr>
        <p:spPr>
          <a:xfrm>
            <a:off x="6963522" y="4692826"/>
            <a:ext cx="647908" cy="647908"/>
          </a:xfrm>
          <a:prstGeom prst="gear6">
            <a:avLst/>
          </a:prstGeom>
          <a:solidFill>
            <a:srgbClr val="FFFFFF"/>
          </a:solidFill>
          <a:ln w="10795" cap="flat" cmpd="sng" algn="ctr">
            <a:solidFill>
              <a:srgbClr val="0078D7"/>
            </a:solidFill>
            <a:prstDash val="solid"/>
          </a:ln>
          <a:effectLst/>
        </p:spPr>
      </p:sp>
      <p:sp>
        <p:nvSpPr>
          <p:cNvPr id="61" name="Shape 60">
            <a:extLst>
              <a:ext uri="{FF2B5EF4-FFF2-40B4-BE49-F238E27FC236}">
                <a16:creationId xmlns:a16="http://schemas.microsoft.com/office/drawing/2014/main" id="{A6100594-10F0-4912-B8F1-FC884B427C6A}"/>
              </a:ext>
              <a:ext uri="{C183D7F6-B498-43B3-948B-1728B52AA6E4}">
                <adec:decorative xmlns:adec="http://schemas.microsoft.com/office/drawing/2017/decorative" val="1"/>
              </a:ext>
            </a:extLst>
          </p:cNvPr>
          <p:cNvSpPr/>
          <p:nvPr/>
        </p:nvSpPr>
        <p:spPr>
          <a:xfrm>
            <a:off x="6963522" y="2360636"/>
            <a:ext cx="647908" cy="647908"/>
          </a:xfrm>
          <a:prstGeom prst="gear6">
            <a:avLst/>
          </a:prstGeom>
          <a:solidFill>
            <a:srgbClr val="FFFFFF"/>
          </a:solidFill>
          <a:ln w="10795" cap="flat" cmpd="sng" algn="ctr">
            <a:solidFill>
              <a:srgbClr val="0078D7"/>
            </a:solidFill>
            <a:prstDash val="solid"/>
          </a:ln>
          <a:effectLst/>
        </p:spPr>
      </p:sp>
      <p:sp>
        <p:nvSpPr>
          <p:cNvPr id="62" name="Shape 61">
            <a:extLst>
              <a:ext uri="{FF2B5EF4-FFF2-40B4-BE49-F238E27FC236}">
                <a16:creationId xmlns:a16="http://schemas.microsoft.com/office/drawing/2014/main" id="{D557BCCA-3695-4875-B8D7-F5B793724190}"/>
              </a:ext>
              <a:ext uri="{C183D7F6-B498-43B3-948B-1728B52AA6E4}">
                <adec:decorative xmlns:adec="http://schemas.microsoft.com/office/drawing/2017/decorative" val="1"/>
              </a:ext>
            </a:extLst>
          </p:cNvPr>
          <p:cNvSpPr/>
          <p:nvPr/>
        </p:nvSpPr>
        <p:spPr>
          <a:xfrm>
            <a:off x="3901647" y="4692826"/>
            <a:ext cx="647908" cy="647908"/>
          </a:xfrm>
          <a:prstGeom prst="gear6">
            <a:avLst/>
          </a:prstGeom>
          <a:solidFill>
            <a:srgbClr val="FFFFFF"/>
          </a:solidFill>
          <a:ln w="10795" cap="flat" cmpd="sng" algn="ctr">
            <a:solidFill>
              <a:srgbClr val="0078D7"/>
            </a:solidFill>
            <a:prstDash val="solid"/>
          </a:ln>
          <a:effectLst/>
        </p:spPr>
      </p:sp>
      <p:sp>
        <p:nvSpPr>
          <p:cNvPr id="63" name="Shape 62">
            <a:extLst>
              <a:ext uri="{FF2B5EF4-FFF2-40B4-BE49-F238E27FC236}">
                <a16:creationId xmlns:a16="http://schemas.microsoft.com/office/drawing/2014/main" id="{4C325BBB-25C1-4628-B073-19FC61531583}"/>
              </a:ext>
              <a:ext uri="{C183D7F6-B498-43B3-948B-1728B52AA6E4}">
                <adec:decorative xmlns:adec="http://schemas.microsoft.com/office/drawing/2017/decorative" val="1"/>
              </a:ext>
            </a:extLst>
          </p:cNvPr>
          <p:cNvSpPr/>
          <p:nvPr/>
        </p:nvSpPr>
        <p:spPr>
          <a:xfrm>
            <a:off x="3901647" y="2360636"/>
            <a:ext cx="647908" cy="647908"/>
          </a:xfrm>
          <a:prstGeom prst="gear6">
            <a:avLst/>
          </a:prstGeom>
          <a:solidFill>
            <a:srgbClr val="FFFFFF"/>
          </a:solidFill>
          <a:ln w="10795" cap="flat" cmpd="sng" algn="ctr">
            <a:solidFill>
              <a:srgbClr val="0078D7"/>
            </a:solidFill>
            <a:prstDash val="solid"/>
          </a:ln>
          <a:effectLst/>
        </p:spPr>
      </p:sp>
      <p:cxnSp>
        <p:nvCxnSpPr>
          <p:cNvPr id="64" name="Straight Arrow Connector 63">
            <a:extLst>
              <a:ext uri="{FF2B5EF4-FFF2-40B4-BE49-F238E27FC236}">
                <a16:creationId xmlns:a16="http://schemas.microsoft.com/office/drawing/2014/main" id="{B26EFDE0-0A42-486D-A59B-5B4882F4BE6E}"/>
              </a:ext>
              <a:ext uri="{C183D7F6-B498-43B3-948B-1728B52AA6E4}">
                <adec:decorative xmlns:adec="http://schemas.microsoft.com/office/drawing/2017/decorative" val="1"/>
              </a:ext>
            </a:extLst>
          </p:cNvPr>
          <p:cNvCxnSpPr/>
          <p:nvPr/>
        </p:nvCxnSpPr>
        <p:spPr>
          <a:xfrm flipV="1">
            <a:off x="2345446" y="3506686"/>
            <a:ext cx="711719" cy="461270"/>
          </a:xfrm>
          <a:prstGeom prst="straightConnector1">
            <a:avLst/>
          </a:prstGeom>
          <a:noFill/>
          <a:ln w="53975" cap="flat" cmpd="sng" algn="ctr">
            <a:solidFill>
              <a:srgbClr val="0078D7"/>
            </a:solidFill>
            <a:prstDash val="solid"/>
            <a:headEnd type="triangle" w="med" len="med"/>
            <a:tailEnd type="none" w="lg" len="lg"/>
          </a:ln>
          <a:effectLst/>
        </p:spPr>
      </p:cxnSp>
      <p:cxnSp>
        <p:nvCxnSpPr>
          <p:cNvPr id="65" name="Straight Arrow Connector 64">
            <a:extLst>
              <a:ext uri="{FF2B5EF4-FFF2-40B4-BE49-F238E27FC236}">
                <a16:creationId xmlns:a16="http://schemas.microsoft.com/office/drawing/2014/main" id="{A27CAD3B-6346-457C-A698-90940572ED53}"/>
              </a:ext>
              <a:ext uri="{C183D7F6-B498-43B3-948B-1728B52AA6E4}">
                <adec:decorative xmlns:adec="http://schemas.microsoft.com/office/drawing/2017/decorative" val="1"/>
              </a:ext>
            </a:extLst>
          </p:cNvPr>
          <p:cNvCxnSpPr/>
          <p:nvPr/>
        </p:nvCxnSpPr>
        <p:spPr>
          <a:xfrm flipV="1">
            <a:off x="2345446" y="3506686"/>
            <a:ext cx="3773594" cy="461270"/>
          </a:xfrm>
          <a:prstGeom prst="straightConnector1">
            <a:avLst/>
          </a:prstGeom>
          <a:noFill/>
          <a:ln w="53975" cap="flat" cmpd="sng" algn="ctr">
            <a:solidFill>
              <a:srgbClr val="0078D7"/>
            </a:solidFill>
            <a:prstDash val="solid"/>
            <a:headEnd type="triangle" w="med" len="med"/>
            <a:tailEnd type="none" w="lg" len="lg"/>
          </a:ln>
          <a:effectLst/>
        </p:spPr>
      </p:cxnSp>
      <p:cxnSp>
        <p:nvCxnSpPr>
          <p:cNvPr id="66" name="Straight Arrow Connector 65">
            <a:extLst>
              <a:ext uri="{FF2B5EF4-FFF2-40B4-BE49-F238E27FC236}">
                <a16:creationId xmlns:a16="http://schemas.microsoft.com/office/drawing/2014/main" id="{E285950D-1333-4E04-A3E2-6E16C226F7B6}"/>
              </a:ext>
              <a:ext uri="{C183D7F6-B498-43B3-948B-1728B52AA6E4}">
                <adec:decorative xmlns:adec="http://schemas.microsoft.com/office/drawing/2017/decorative" val="1"/>
              </a:ext>
            </a:extLst>
          </p:cNvPr>
          <p:cNvCxnSpPr/>
          <p:nvPr/>
        </p:nvCxnSpPr>
        <p:spPr>
          <a:xfrm flipV="1">
            <a:off x="2345447" y="3506686"/>
            <a:ext cx="6848097" cy="461270"/>
          </a:xfrm>
          <a:prstGeom prst="straightConnector1">
            <a:avLst/>
          </a:prstGeom>
          <a:noFill/>
          <a:ln w="53975" cap="flat" cmpd="sng" algn="ctr">
            <a:solidFill>
              <a:srgbClr val="0078D7"/>
            </a:solidFill>
            <a:prstDash val="solid"/>
            <a:headEnd type="triangle" w="med" len="med"/>
            <a:tailEnd type="none" w="lg" len="lg"/>
          </a:ln>
          <a:effectLst/>
        </p:spPr>
      </p:cxnSp>
      <p:cxnSp>
        <p:nvCxnSpPr>
          <p:cNvPr id="67" name="Straight Arrow Connector 66">
            <a:extLst>
              <a:ext uri="{FF2B5EF4-FFF2-40B4-BE49-F238E27FC236}">
                <a16:creationId xmlns:a16="http://schemas.microsoft.com/office/drawing/2014/main" id="{07D3933F-A331-49DD-BEDB-1AFC5A367439}"/>
              </a:ext>
              <a:ext uri="{C183D7F6-B498-43B3-948B-1728B52AA6E4}">
                <adec:decorative xmlns:adec="http://schemas.microsoft.com/office/drawing/2017/decorative" val="1"/>
              </a:ext>
            </a:extLst>
          </p:cNvPr>
          <p:cNvCxnSpPr/>
          <p:nvPr/>
        </p:nvCxnSpPr>
        <p:spPr>
          <a:xfrm>
            <a:off x="2345447" y="3967955"/>
            <a:ext cx="6828701" cy="1842404"/>
          </a:xfrm>
          <a:prstGeom prst="straightConnector1">
            <a:avLst/>
          </a:prstGeom>
          <a:noFill/>
          <a:ln w="53975" cap="flat" cmpd="sng" algn="ctr">
            <a:solidFill>
              <a:srgbClr val="0078D7"/>
            </a:solidFill>
            <a:prstDash val="solid"/>
            <a:headEnd type="triangle" w="med" len="med"/>
            <a:tailEnd type="none" w="lg" len="lg"/>
          </a:ln>
          <a:effectLst/>
        </p:spPr>
      </p:cxnSp>
      <p:cxnSp>
        <p:nvCxnSpPr>
          <p:cNvPr id="68" name="Straight Arrow Connector 67">
            <a:extLst>
              <a:ext uri="{FF2B5EF4-FFF2-40B4-BE49-F238E27FC236}">
                <a16:creationId xmlns:a16="http://schemas.microsoft.com/office/drawing/2014/main" id="{0B3616AA-F619-446B-88E7-EB883001C170}"/>
              </a:ext>
              <a:ext uri="{C183D7F6-B498-43B3-948B-1728B52AA6E4}">
                <adec:decorative xmlns:adec="http://schemas.microsoft.com/office/drawing/2017/decorative" val="1"/>
              </a:ext>
            </a:extLst>
          </p:cNvPr>
          <p:cNvCxnSpPr/>
          <p:nvPr/>
        </p:nvCxnSpPr>
        <p:spPr>
          <a:xfrm>
            <a:off x="2345446" y="3967955"/>
            <a:ext cx="3773594" cy="1842404"/>
          </a:xfrm>
          <a:prstGeom prst="straightConnector1">
            <a:avLst/>
          </a:prstGeom>
          <a:noFill/>
          <a:ln w="53975" cap="flat" cmpd="sng" algn="ctr">
            <a:solidFill>
              <a:srgbClr val="0078D7"/>
            </a:solidFill>
            <a:prstDash val="solid"/>
            <a:headEnd type="triangle" w="med" len="med"/>
            <a:tailEnd type="none" w="lg" len="lg"/>
          </a:ln>
          <a:effectLst/>
        </p:spPr>
      </p:cxnSp>
      <p:cxnSp>
        <p:nvCxnSpPr>
          <p:cNvPr id="69" name="Straight Arrow Connector 68">
            <a:extLst>
              <a:ext uri="{FF2B5EF4-FFF2-40B4-BE49-F238E27FC236}">
                <a16:creationId xmlns:a16="http://schemas.microsoft.com/office/drawing/2014/main" id="{D6E4678E-4A45-4972-8949-9BC37C1F847B}"/>
              </a:ext>
              <a:ext uri="{C183D7F6-B498-43B3-948B-1728B52AA6E4}">
                <adec:decorative xmlns:adec="http://schemas.microsoft.com/office/drawing/2017/decorative" val="1"/>
              </a:ext>
            </a:extLst>
          </p:cNvPr>
          <p:cNvCxnSpPr/>
          <p:nvPr/>
        </p:nvCxnSpPr>
        <p:spPr>
          <a:xfrm>
            <a:off x="2345446" y="3967955"/>
            <a:ext cx="711719" cy="1842404"/>
          </a:xfrm>
          <a:prstGeom prst="straightConnector1">
            <a:avLst/>
          </a:prstGeom>
          <a:noFill/>
          <a:ln w="53975" cap="flat" cmpd="sng" algn="ctr">
            <a:solidFill>
              <a:srgbClr val="0078D7"/>
            </a:solidFill>
            <a:prstDash val="solid"/>
            <a:headEnd type="triangle" w="med" len="med"/>
            <a:tailEnd type="none" w="lg" len="lg"/>
          </a:ln>
          <a:effectLst/>
        </p:spPr>
      </p:cxnSp>
    </p:spTree>
    <p:extLst>
      <p:ext uri="{BB962C8B-B14F-4D97-AF65-F5344CB8AC3E}">
        <p14:creationId xmlns:p14="http://schemas.microsoft.com/office/powerpoint/2010/main" val="187711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22" presetClass="entr" presetSubtype="8"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par>
                                <p:cTn id="16" presetID="22" presetClass="entr" presetSubtype="8"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par>
                                <p:cTn id="19" presetID="22" presetClass="entr" presetSubtype="8"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par>
                                <p:cTn id="22" presetID="22" presetClass="entr" presetSubtype="8"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par>
                                <p:cTn id="25" presetID="22" presetClass="entr" presetSubtype="8"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par>
                          <p:cTn id="28" fill="hold">
                            <p:stCondLst>
                              <p:cond delay="500"/>
                            </p:stCondLst>
                            <p:childTnLst>
                              <p:par>
                                <p:cTn id="29" presetID="10" presetClass="exit" presetSubtype="0" fill="hold" nodeType="afterEffect">
                                  <p:stCondLst>
                                    <p:cond delay="0"/>
                                  </p:stCondLst>
                                  <p:childTnLst>
                                    <p:animEffect transition="out" filter="fade">
                                      <p:cBhvr>
                                        <p:cTn id="30" dur="500"/>
                                        <p:tgtEl>
                                          <p:spTgt spid="51"/>
                                        </p:tgtEl>
                                      </p:cBhvr>
                                    </p:animEffect>
                                    <p:set>
                                      <p:cBhvr>
                                        <p:cTn id="31" dur="1" fill="hold">
                                          <p:stCondLst>
                                            <p:cond delay="499"/>
                                          </p:stCondLst>
                                        </p:cTn>
                                        <p:tgtEl>
                                          <p:spTgt spid="5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6"/>
                                        </p:tgtEl>
                                      </p:cBhvr>
                                    </p:animEffect>
                                    <p:set>
                                      <p:cBhvr>
                                        <p:cTn id="46" dur="1" fill="hold">
                                          <p:stCondLst>
                                            <p:cond delay="499"/>
                                          </p:stCondLst>
                                        </p:cTn>
                                        <p:tgtEl>
                                          <p:spTgt spid="56"/>
                                        </p:tgtEl>
                                        <p:attrNameLst>
                                          <p:attrName>style.visibility</p:attrName>
                                        </p:attrNameLst>
                                      </p:cBhvr>
                                      <p:to>
                                        <p:strVal val="hidden"/>
                                      </p:to>
                                    </p:set>
                                  </p:childTnLst>
                                </p:cTn>
                              </p:par>
                            </p:childTnLst>
                          </p:cTn>
                        </p:par>
                        <p:par>
                          <p:cTn id="47" fill="hold">
                            <p:stCondLst>
                              <p:cond delay="1000"/>
                            </p:stCondLst>
                            <p:childTnLst>
                              <p:par>
                                <p:cTn id="48" presetID="8" presetClass="emph" presetSubtype="0" fill="hold" nodeType="afterEffect">
                                  <p:stCondLst>
                                    <p:cond delay="0"/>
                                  </p:stCondLst>
                                  <p:childTnLst>
                                    <p:animRot by="21600000">
                                      <p:cBhvr>
                                        <p:cTn id="49" dur="500" fill="hold"/>
                                        <p:tgtEl>
                                          <p:spTgt spid="58"/>
                                        </p:tgtEl>
                                        <p:attrNameLst>
                                          <p:attrName>r</p:attrName>
                                        </p:attrNameLst>
                                      </p:cBhvr>
                                    </p:animRot>
                                  </p:childTnLst>
                                </p:cTn>
                              </p:par>
                              <p:par>
                                <p:cTn id="50" presetID="8" presetClass="emph" presetSubtype="0" fill="hold" nodeType="withEffect">
                                  <p:stCondLst>
                                    <p:cond delay="0"/>
                                  </p:stCondLst>
                                  <p:childTnLst>
                                    <p:animRot by="21600000">
                                      <p:cBhvr>
                                        <p:cTn id="51" dur="500" fill="hold"/>
                                        <p:tgtEl>
                                          <p:spTgt spid="59"/>
                                        </p:tgtEl>
                                        <p:attrNameLst>
                                          <p:attrName>r</p:attrName>
                                        </p:attrNameLst>
                                      </p:cBhvr>
                                    </p:animRot>
                                  </p:childTnLst>
                                </p:cTn>
                              </p:par>
                              <p:par>
                                <p:cTn id="52" presetID="8" presetClass="emph" presetSubtype="0" fill="hold" nodeType="withEffect">
                                  <p:stCondLst>
                                    <p:cond delay="0"/>
                                  </p:stCondLst>
                                  <p:childTnLst>
                                    <p:animRot by="21600000">
                                      <p:cBhvr>
                                        <p:cTn id="53" dur="500" fill="hold"/>
                                        <p:tgtEl>
                                          <p:spTgt spid="60"/>
                                        </p:tgtEl>
                                        <p:attrNameLst>
                                          <p:attrName>r</p:attrName>
                                        </p:attrNameLst>
                                      </p:cBhvr>
                                    </p:animRot>
                                  </p:childTnLst>
                                </p:cTn>
                              </p:par>
                              <p:par>
                                <p:cTn id="54" presetID="8" presetClass="emph" presetSubtype="0" fill="hold" nodeType="withEffect">
                                  <p:stCondLst>
                                    <p:cond delay="0"/>
                                  </p:stCondLst>
                                  <p:childTnLst>
                                    <p:animRot by="21600000">
                                      <p:cBhvr>
                                        <p:cTn id="55" dur="500" fill="hold"/>
                                        <p:tgtEl>
                                          <p:spTgt spid="61"/>
                                        </p:tgtEl>
                                        <p:attrNameLst>
                                          <p:attrName>r</p:attrName>
                                        </p:attrNameLst>
                                      </p:cBhvr>
                                    </p:animRot>
                                  </p:childTnLst>
                                </p:cTn>
                              </p:par>
                              <p:par>
                                <p:cTn id="56" presetID="8" presetClass="emph" presetSubtype="0" fill="hold" nodeType="withEffect">
                                  <p:stCondLst>
                                    <p:cond delay="0"/>
                                  </p:stCondLst>
                                  <p:childTnLst>
                                    <p:animRot by="21600000">
                                      <p:cBhvr>
                                        <p:cTn id="57" dur="500" fill="hold"/>
                                        <p:tgtEl>
                                          <p:spTgt spid="62"/>
                                        </p:tgtEl>
                                        <p:attrNameLst>
                                          <p:attrName>r</p:attrName>
                                        </p:attrNameLst>
                                      </p:cBhvr>
                                    </p:animRot>
                                  </p:childTnLst>
                                </p:cTn>
                              </p:par>
                              <p:par>
                                <p:cTn id="58" presetID="8" presetClass="emph" presetSubtype="0" fill="hold" nodeType="withEffect">
                                  <p:stCondLst>
                                    <p:cond delay="0"/>
                                  </p:stCondLst>
                                  <p:childTnLst>
                                    <p:animRot by="21600000">
                                      <p:cBhvr>
                                        <p:cTn id="59" dur="500" fill="hold"/>
                                        <p:tgtEl>
                                          <p:spTgt spid="63"/>
                                        </p:tgtEl>
                                        <p:attrNameLst>
                                          <p:attrName>r</p:attrName>
                                        </p:attrNameLst>
                                      </p:cBhvr>
                                    </p:animRo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right)">
                                      <p:cBhvr>
                                        <p:cTn id="63" dur="500"/>
                                        <p:tgtEl>
                                          <p:spTgt spid="64"/>
                                        </p:tgtEl>
                                      </p:cBhvr>
                                    </p:animEffect>
                                  </p:childTnLst>
                                </p:cTn>
                              </p:par>
                              <p:par>
                                <p:cTn id="64" presetID="22" presetClass="entr" presetSubtype="2"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right)">
                                      <p:cBhvr>
                                        <p:cTn id="66" dur="500"/>
                                        <p:tgtEl>
                                          <p:spTgt spid="66"/>
                                        </p:tgtEl>
                                      </p:cBhvr>
                                    </p:animEffect>
                                  </p:childTnLst>
                                </p:cTn>
                              </p:par>
                              <p:par>
                                <p:cTn id="67" presetID="22" presetClass="entr" presetSubtype="2"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wipe(right)">
                                      <p:cBhvr>
                                        <p:cTn id="69" dur="500"/>
                                        <p:tgtEl>
                                          <p:spTgt spid="65"/>
                                        </p:tgtEl>
                                      </p:cBhvr>
                                    </p:animEffect>
                                  </p:childTnLst>
                                </p:cTn>
                              </p:par>
                              <p:par>
                                <p:cTn id="70" presetID="22" presetClass="entr" presetSubtype="2"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wipe(right)">
                                      <p:cBhvr>
                                        <p:cTn id="72" dur="500"/>
                                        <p:tgtEl>
                                          <p:spTgt spid="67"/>
                                        </p:tgtEl>
                                      </p:cBhvr>
                                    </p:animEffect>
                                  </p:childTnLst>
                                </p:cTn>
                              </p:par>
                              <p:par>
                                <p:cTn id="73" presetID="22" presetClass="entr" presetSubtype="2"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right)">
                                      <p:cBhvr>
                                        <p:cTn id="75" dur="500"/>
                                        <p:tgtEl>
                                          <p:spTgt spid="68"/>
                                        </p:tgtEl>
                                      </p:cBhvr>
                                    </p:animEffect>
                                  </p:childTnLst>
                                </p:cTn>
                              </p:par>
                              <p:par>
                                <p:cTn id="76" presetID="22" presetClass="entr" presetSubtype="2" fill="hold" nodeType="with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right)">
                                      <p:cBhvr>
                                        <p:cTn id="78" dur="500"/>
                                        <p:tgtEl>
                                          <p:spTgt spid="69"/>
                                        </p:tgtEl>
                                      </p:cBhvr>
                                    </p:animEffect>
                                  </p:childTnLst>
                                </p:cTn>
                              </p:par>
                            </p:childTnLst>
                          </p:cTn>
                        </p:par>
                        <p:par>
                          <p:cTn id="79" fill="hold">
                            <p:stCondLst>
                              <p:cond delay="2000"/>
                            </p:stCondLst>
                            <p:childTnLst>
                              <p:par>
                                <p:cTn id="80" presetID="10" presetClass="exit" presetSubtype="0" fill="hold" nodeType="afterEffect">
                                  <p:stCondLst>
                                    <p:cond delay="0"/>
                                  </p:stCondLst>
                                  <p:childTnLst>
                                    <p:animEffect transition="out" filter="fade">
                                      <p:cBhvr>
                                        <p:cTn id="81" dur="500"/>
                                        <p:tgtEl>
                                          <p:spTgt spid="64"/>
                                        </p:tgtEl>
                                      </p:cBhvr>
                                    </p:animEffect>
                                    <p:set>
                                      <p:cBhvr>
                                        <p:cTn id="82" dur="1" fill="hold">
                                          <p:stCondLst>
                                            <p:cond delay="499"/>
                                          </p:stCondLst>
                                        </p:cTn>
                                        <p:tgtEl>
                                          <p:spTgt spid="64"/>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66"/>
                                        </p:tgtEl>
                                      </p:cBhvr>
                                    </p:animEffect>
                                    <p:set>
                                      <p:cBhvr>
                                        <p:cTn id="85" dur="1" fill="hold">
                                          <p:stCondLst>
                                            <p:cond delay="499"/>
                                          </p:stCondLst>
                                        </p:cTn>
                                        <p:tgtEl>
                                          <p:spTgt spid="66"/>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65"/>
                                        </p:tgtEl>
                                      </p:cBhvr>
                                    </p:animEffect>
                                    <p:set>
                                      <p:cBhvr>
                                        <p:cTn id="88" dur="1" fill="hold">
                                          <p:stCondLst>
                                            <p:cond delay="499"/>
                                          </p:stCondLst>
                                        </p:cTn>
                                        <p:tgtEl>
                                          <p:spTgt spid="65"/>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7"/>
                                        </p:tgtEl>
                                      </p:cBhvr>
                                    </p:animEffect>
                                    <p:set>
                                      <p:cBhvr>
                                        <p:cTn id="91" dur="1" fill="hold">
                                          <p:stCondLst>
                                            <p:cond delay="499"/>
                                          </p:stCondLst>
                                        </p:cTn>
                                        <p:tgtEl>
                                          <p:spTgt spid="67"/>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69"/>
                                        </p:tgtEl>
                                      </p:cBhvr>
                                    </p:animEffect>
                                    <p:set>
                                      <p:cBhvr>
                                        <p:cTn id="97" dur="1" fill="hold">
                                          <p:stCondLst>
                                            <p:cond delay="499"/>
                                          </p:stCondLst>
                                        </p:cTn>
                                        <p:tgtEl>
                                          <p:spTgt spid="69"/>
                                        </p:tgtEl>
                                        <p:attrNameLst>
                                          <p:attrName>style.visibility</p:attrName>
                                        </p:attrNameLst>
                                      </p:cBhvr>
                                      <p:to>
                                        <p:strVal val="hidden"/>
                                      </p:to>
                                    </p:se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Understand data load design goals</a:t>
            </a:r>
            <a:endParaRPr lang="en-US" dirty="0"/>
          </a:p>
        </p:txBody>
      </p:sp>
      <p:sp>
        <p:nvSpPr>
          <p:cNvPr id="3" name="L-Shape 2">
            <a:extLst>
              <a:ext uri="{FF2B5EF4-FFF2-40B4-BE49-F238E27FC236}">
                <a16:creationId xmlns:a16="http://schemas.microsoft.com/office/drawing/2014/main" id="{AB587D77-8B58-4DFB-A8D8-CFC0F068B08A}"/>
              </a:ext>
              <a:ext uri="{C183D7F6-B498-43B3-948B-1728B52AA6E4}">
                <adec:decorative xmlns:adec="http://schemas.microsoft.com/office/drawing/2017/decorative" val="1"/>
              </a:ext>
            </a:extLst>
          </p:cNvPr>
          <p:cNvSpPr/>
          <p:nvPr/>
        </p:nvSpPr>
        <p:spPr bwMode="auto">
          <a:xfrm rot="13500000">
            <a:off x="1082903" y="156692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4" name="L-Shape 3">
            <a:extLst>
              <a:ext uri="{FF2B5EF4-FFF2-40B4-BE49-F238E27FC236}">
                <a16:creationId xmlns:a16="http://schemas.microsoft.com/office/drawing/2014/main" id="{5C054015-84F5-4A56-A220-4C38F41822E4}"/>
              </a:ext>
              <a:ext uri="{C183D7F6-B498-43B3-948B-1728B52AA6E4}">
                <adec:decorative xmlns:adec="http://schemas.microsoft.com/office/drawing/2017/decorative" val="1"/>
              </a:ext>
            </a:extLst>
          </p:cNvPr>
          <p:cNvSpPr/>
          <p:nvPr/>
        </p:nvSpPr>
        <p:spPr bwMode="auto">
          <a:xfrm rot="13500000">
            <a:off x="1082905" y="238412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5" name="L-Shape 4">
            <a:extLst>
              <a:ext uri="{FF2B5EF4-FFF2-40B4-BE49-F238E27FC236}">
                <a16:creationId xmlns:a16="http://schemas.microsoft.com/office/drawing/2014/main" id="{5D368066-6F12-42DE-81AA-882A07B70D6E}"/>
              </a:ext>
              <a:ext uri="{C183D7F6-B498-43B3-948B-1728B52AA6E4}">
                <adec:decorative xmlns:adec="http://schemas.microsoft.com/office/drawing/2017/decorative" val="1"/>
              </a:ext>
            </a:extLst>
          </p:cNvPr>
          <p:cNvSpPr/>
          <p:nvPr/>
        </p:nvSpPr>
        <p:spPr bwMode="auto">
          <a:xfrm rot="13500000">
            <a:off x="1076221" y="322145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 name="L-Shape 6">
            <a:extLst>
              <a:ext uri="{FF2B5EF4-FFF2-40B4-BE49-F238E27FC236}">
                <a16:creationId xmlns:a16="http://schemas.microsoft.com/office/drawing/2014/main" id="{62CCB3E5-EA34-4AF6-99AE-3A1557940543}"/>
              </a:ext>
              <a:ext uri="{C183D7F6-B498-43B3-948B-1728B52AA6E4}">
                <adec:decorative xmlns:adec="http://schemas.microsoft.com/office/drawing/2017/decorative" val="1"/>
              </a:ext>
            </a:extLst>
          </p:cNvPr>
          <p:cNvSpPr/>
          <p:nvPr/>
        </p:nvSpPr>
        <p:spPr bwMode="auto">
          <a:xfrm rot="13500000">
            <a:off x="1082902" y="403866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0" name="L-Shape 9">
            <a:extLst>
              <a:ext uri="{FF2B5EF4-FFF2-40B4-BE49-F238E27FC236}">
                <a16:creationId xmlns:a16="http://schemas.microsoft.com/office/drawing/2014/main" id="{8E063B60-7957-45D4-A79A-C487006F6B56}"/>
              </a:ext>
              <a:ext uri="{C183D7F6-B498-43B3-948B-1728B52AA6E4}">
                <adec:decorative xmlns:adec="http://schemas.microsoft.com/office/drawing/2017/decorative" val="1"/>
              </a:ext>
            </a:extLst>
          </p:cNvPr>
          <p:cNvSpPr/>
          <p:nvPr/>
        </p:nvSpPr>
        <p:spPr bwMode="auto">
          <a:xfrm rot="13500000">
            <a:off x="1082904" y="485586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8" name="L-Shape 17">
            <a:extLst>
              <a:ext uri="{FF2B5EF4-FFF2-40B4-BE49-F238E27FC236}">
                <a16:creationId xmlns:a16="http://schemas.microsoft.com/office/drawing/2014/main" id="{0C43F9BB-3839-402F-AB45-5ACBEC55C998}"/>
              </a:ext>
              <a:ext uri="{C183D7F6-B498-43B3-948B-1728B52AA6E4}">
                <adec:decorative xmlns:adec="http://schemas.microsoft.com/office/drawing/2017/decorative" val="1"/>
              </a:ext>
            </a:extLst>
          </p:cNvPr>
          <p:cNvSpPr/>
          <p:nvPr/>
        </p:nvSpPr>
        <p:spPr bwMode="auto">
          <a:xfrm rot="13500000">
            <a:off x="1076220" y="569319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0" name="TextBox 19">
            <a:extLst>
              <a:ext uri="{FF2B5EF4-FFF2-40B4-BE49-F238E27FC236}">
                <a16:creationId xmlns:a16="http://schemas.microsoft.com/office/drawing/2014/main" id="{36993D14-9FC8-49F8-ABEE-B20B3B1CD1C0}"/>
              </a:ext>
            </a:extLst>
          </p:cNvPr>
          <p:cNvSpPr txBox="1"/>
          <p:nvPr/>
        </p:nvSpPr>
        <p:spPr>
          <a:xfrm>
            <a:off x="1941979" y="1278877"/>
            <a:ext cx="6516983"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Where is my data coming from?</a:t>
            </a:r>
          </a:p>
        </p:txBody>
      </p:sp>
      <p:sp>
        <p:nvSpPr>
          <p:cNvPr id="24" name="TextBox 23">
            <a:extLst>
              <a:ext uri="{FF2B5EF4-FFF2-40B4-BE49-F238E27FC236}">
                <a16:creationId xmlns:a16="http://schemas.microsoft.com/office/drawing/2014/main" id="{5E8484D1-286F-4F4D-8B25-749DA010F1F7}"/>
              </a:ext>
            </a:extLst>
          </p:cNvPr>
          <p:cNvSpPr txBox="1"/>
          <p:nvPr/>
        </p:nvSpPr>
        <p:spPr>
          <a:xfrm>
            <a:off x="1941979" y="2096079"/>
            <a:ext cx="9056221"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Is the data nett new? or do you receive changes from existing datasets?</a:t>
            </a:r>
          </a:p>
        </p:txBody>
      </p:sp>
      <p:sp>
        <p:nvSpPr>
          <p:cNvPr id="26" name="TextBox 25">
            <a:extLst>
              <a:ext uri="{FF2B5EF4-FFF2-40B4-BE49-F238E27FC236}">
                <a16:creationId xmlns:a16="http://schemas.microsoft.com/office/drawing/2014/main" id="{77F611D8-239F-4AE1-A95A-9DDF60EA2CC0}"/>
              </a:ext>
            </a:extLst>
          </p:cNvPr>
          <p:cNvSpPr txBox="1"/>
          <p:nvPr/>
        </p:nvSpPr>
        <p:spPr>
          <a:xfrm>
            <a:off x="1941979" y="2933416"/>
            <a:ext cx="7989421"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How often is the data being refreshed, added to or replaced?</a:t>
            </a:r>
          </a:p>
        </p:txBody>
      </p:sp>
      <p:sp>
        <p:nvSpPr>
          <p:cNvPr id="28" name="TextBox 27">
            <a:extLst>
              <a:ext uri="{FF2B5EF4-FFF2-40B4-BE49-F238E27FC236}">
                <a16:creationId xmlns:a16="http://schemas.microsoft.com/office/drawing/2014/main" id="{04B8CCB7-1F04-4FF6-A19F-A3C6151E76CB}"/>
              </a:ext>
            </a:extLst>
          </p:cNvPr>
          <p:cNvSpPr txBox="1"/>
          <p:nvPr/>
        </p:nvSpPr>
        <p:spPr>
          <a:xfrm>
            <a:off x="1941979" y="3770753"/>
            <a:ext cx="7294229"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What formats are the data coming in?</a:t>
            </a:r>
          </a:p>
        </p:txBody>
      </p:sp>
      <p:sp>
        <p:nvSpPr>
          <p:cNvPr id="30" name="TextBox 29">
            <a:extLst>
              <a:ext uri="{FF2B5EF4-FFF2-40B4-BE49-F238E27FC236}">
                <a16:creationId xmlns:a16="http://schemas.microsoft.com/office/drawing/2014/main" id="{4872549F-03C5-412E-865D-BF09E331A34E}"/>
              </a:ext>
            </a:extLst>
          </p:cNvPr>
          <p:cNvSpPr txBox="1"/>
          <p:nvPr/>
        </p:nvSpPr>
        <p:spPr>
          <a:xfrm>
            <a:off x="1941979" y="4587955"/>
            <a:ext cx="9907121"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Is the data ingestible as-is? or are transformations and cleansing tasks required?</a:t>
            </a:r>
          </a:p>
        </p:txBody>
      </p:sp>
      <p:sp>
        <p:nvSpPr>
          <p:cNvPr id="32" name="TextBox 31">
            <a:extLst>
              <a:ext uri="{FF2B5EF4-FFF2-40B4-BE49-F238E27FC236}">
                <a16:creationId xmlns:a16="http://schemas.microsoft.com/office/drawing/2014/main" id="{3E47B0C9-227F-4A20-A199-C0587C2B19A9}"/>
              </a:ext>
            </a:extLst>
          </p:cNvPr>
          <p:cNvSpPr txBox="1"/>
          <p:nvPr/>
        </p:nvSpPr>
        <p:spPr>
          <a:xfrm>
            <a:off x="1941979" y="5425292"/>
            <a:ext cx="9799224"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Which takes priority, loading or querying/analysis?</a:t>
            </a:r>
          </a:p>
        </p:txBody>
      </p:sp>
    </p:spTree>
    <p:extLst>
      <p:ext uri="{BB962C8B-B14F-4D97-AF65-F5344CB8AC3E}">
        <p14:creationId xmlns:p14="http://schemas.microsoft.com/office/powerpoint/2010/main" val="299210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Manage singleton updates</a:t>
            </a:r>
          </a:p>
        </p:txBody>
      </p:sp>
      <p:grpSp>
        <p:nvGrpSpPr>
          <p:cNvPr id="43" name="Group 42" descr="This graphic represents a Control node in a dedicated SQL pool architecture">
            <a:extLst>
              <a:ext uri="{FF2B5EF4-FFF2-40B4-BE49-F238E27FC236}">
                <a16:creationId xmlns:a16="http://schemas.microsoft.com/office/drawing/2014/main" id="{DE45F360-C51D-492B-9A23-E6550D3AB321}"/>
              </a:ext>
              <a:ext uri="{C183D7F6-B498-43B3-948B-1728B52AA6E4}">
                <adec:decorative xmlns:adec="http://schemas.microsoft.com/office/drawing/2017/decorative" val="0"/>
              </a:ext>
            </a:extLst>
          </p:cNvPr>
          <p:cNvGrpSpPr/>
          <p:nvPr/>
        </p:nvGrpSpPr>
        <p:grpSpPr>
          <a:xfrm>
            <a:off x="622299" y="2027755"/>
            <a:ext cx="2262863" cy="4488231"/>
            <a:chOff x="507999" y="1761055"/>
            <a:chExt cx="2262863" cy="4488231"/>
          </a:xfrm>
        </p:grpSpPr>
        <p:grpSp>
          <p:nvGrpSpPr>
            <p:cNvPr id="44" name="Group 43">
              <a:extLst>
                <a:ext uri="{FF2B5EF4-FFF2-40B4-BE49-F238E27FC236}">
                  <a16:creationId xmlns:a16="http://schemas.microsoft.com/office/drawing/2014/main" id="{FF29ADAA-DA0B-4B06-A153-F437CE16686C}"/>
                </a:ext>
              </a:extLst>
            </p:cNvPr>
            <p:cNvGrpSpPr/>
            <p:nvPr/>
          </p:nvGrpSpPr>
          <p:grpSpPr>
            <a:xfrm>
              <a:off x="507999" y="1761055"/>
              <a:ext cx="2262863" cy="4488231"/>
              <a:chOff x="507999" y="1761055"/>
              <a:chExt cx="2262863" cy="4488231"/>
            </a:xfrm>
          </p:grpSpPr>
          <p:sp>
            <p:nvSpPr>
              <p:cNvPr id="49" name="Rectangle: Rounded Corners 48">
                <a:extLst>
                  <a:ext uri="{FF2B5EF4-FFF2-40B4-BE49-F238E27FC236}">
                    <a16:creationId xmlns:a16="http://schemas.microsoft.com/office/drawing/2014/main" id="{1DFFE540-37CF-4393-92FF-5BD00577F3F4}"/>
                  </a:ext>
                </a:extLst>
              </p:cNvPr>
              <p:cNvSpPr/>
              <p:nvPr/>
            </p:nvSpPr>
            <p:spPr bwMode="auto">
              <a:xfrm>
                <a:off x="507999" y="1761055"/>
                <a:ext cx="2262863" cy="445077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D5BEEE89-1DBD-4CE3-8CA3-F5918462C771}"/>
                  </a:ext>
                </a:extLst>
              </p:cNvPr>
              <p:cNvSpPr txBox="1"/>
              <p:nvPr/>
            </p:nvSpPr>
            <p:spPr>
              <a:xfrm>
                <a:off x="876984" y="5710330"/>
                <a:ext cx="1664407"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Control Node</a:t>
                </a:r>
              </a:p>
            </p:txBody>
          </p:sp>
        </p:grpSp>
        <p:pic>
          <p:nvPicPr>
            <p:cNvPr id="45" name="Graphic 44" descr="Processor">
              <a:extLst>
                <a:ext uri="{FF2B5EF4-FFF2-40B4-BE49-F238E27FC236}">
                  <a16:creationId xmlns:a16="http://schemas.microsoft.com/office/drawing/2014/main" id="{7770ACDF-8B35-4826-A395-743DA9E2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557" y="3967956"/>
              <a:ext cx="623135" cy="623135"/>
            </a:xfrm>
            <a:prstGeom prst="rect">
              <a:avLst/>
            </a:prstGeom>
          </p:spPr>
        </p:pic>
        <p:pic>
          <p:nvPicPr>
            <p:cNvPr id="46" name="Graphic 45" descr="Processor">
              <a:extLst>
                <a:ext uri="{FF2B5EF4-FFF2-40B4-BE49-F238E27FC236}">
                  <a16:creationId xmlns:a16="http://schemas.microsoft.com/office/drawing/2014/main" id="{7F0A0ABF-A15A-4502-8BCC-4C8A9B4AD7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423" y="3967956"/>
              <a:ext cx="623135" cy="623135"/>
            </a:xfrm>
            <a:prstGeom prst="rect">
              <a:avLst/>
            </a:prstGeom>
          </p:spPr>
        </p:pic>
        <p:pic>
          <p:nvPicPr>
            <p:cNvPr id="47" name="Graphic 46" descr="Processor">
              <a:extLst>
                <a:ext uri="{FF2B5EF4-FFF2-40B4-BE49-F238E27FC236}">
                  <a16:creationId xmlns:a16="http://schemas.microsoft.com/office/drawing/2014/main" id="{8BB380C9-4919-4C6C-9F7B-9627DC611B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22" y="3424125"/>
              <a:ext cx="623135" cy="623135"/>
            </a:xfrm>
            <a:prstGeom prst="rect">
              <a:avLst/>
            </a:prstGeom>
          </p:spPr>
        </p:pic>
        <p:pic>
          <p:nvPicPr>
            <p:cNvPr id="48" name="Graphic 47" descr="Processor">
              <a:extLst>
                <a:ext uri="{FF2B5EF4-FFF2-40B4-BE49-F238E27FC236}">
                  <a16:creationId xmlns:a16="http://schemas.microsoft.com/office/drawing/2014/main" id="{ED255665-90BB-4742-B9CC-0CFEF2F20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188" y="3424125"/>
              <a:ext cx="623135" cy="623135"/>
            </a:xfrm>
            <a:prstGeom prst="rect">
              <a:avLst/>
            </a:prstGeom>
          </p:spPr>
        </p:pic>
      </p:grpSp>
      <p:grpSp>
        <p:nvGrpSpPr>
          <p:cNvPr id="16" name="Group 15" descr="This graphic represents a Compute node in a dedicated SQL pool architecture">
            <a:extLst>
              <a:ext uri="{FF2B5EF4-FFF2-40B4-BE49-F238E27FC236}">
                <a16:creationId xmlns:a16="http://schemas.microsoft.com/office/drawing/2014/main" id="{5B611745-6D11-4378-BC01-7C84AD7FE1C9}"/>
              </a:ext>
            </a:extLst>
          </p:cNvPr>
          <p:cNvGrpSpPr/>
          <p:nvPr/>
        </p:nvGrpSpPr>
        <p:grpSpPr>
          <a:xfrm>
            <a:off x="3003586" y="2027755"/>
            <a:ext cx="8873177" cy="4460934"/>
            <a:chOff x="2889286" y="1761055"/>
            <a:chExt cx="8873177" cy="4460934"/>
          </a:xfrm>
        </p:grpSpPr>
        <p:sp>
          <p:nvSpPr>
            <p:cNvPr id="17" name="Rectangle: Rounded Corners 16">
              <a:extLst>
                <a:ext uri="{FF2B5EF4-FFF2-40B4-BE49-F238E27FC236}">
                  <a16:creationId xmlns:a16="http://schemas.microsoft.com/office/drawing/2014/main" id="{0DEBFF23-20F1-47A6-92EC-8044465721F8}"/>
                </a:ext>
              </a:extLst>
            </p:cNvPr>
            <p:cNvSpPr/>
            <p:nvPr/>
          </p:nvSpPr>
          <p:spPr bwMode="auto">
            <a:xfrm>
              <a:off x="8882873" y="405213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AA08C328-1771-4433-8143-F5FC989DE5B2}"/>
                </a:ext>
              </a:extLst>
            </p:cNvPr>
            <p:cNvSpPr/>
            <p:nvPr/>
          </p:nvSpPr>
          <p:spPr bwMode="auto">
            <a:xfrm>
              <a:off x="8882873" y="176105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21" name="TextBox 20">
              <a:extLst>
                <a:ext uri="{FF2B5EF4-FFF2-40B4-BE49-F238E27FC236}">
                  <a16:creationId xmlns:a16="http://schemas.microsoft.com/office/drawing/2014/main" id="{93F3301D-DB9E-4CBC-8DAA-47CC3EA38D65}"/>
                </a:ext>
              </a:extLst>
            </p:cNvPr>
            <p:cNvSpPr txBox="1"/>
            <p:nvPr/>
          </p:nvSpPr>
          <p:spPr>
            <a:xfrm>
              <a:off x="9374996" y="176105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22" name="TextBox 21">
              <a:extLst>
                <a:ext uri="{FF2B5EF4-FFF2-40B4-BE49-F238E27FC236}">
                  <a16:creationId xmlns:a16="http://schemas.microsoft.com/office/drawing/2014/main" id="{60BFFCB9-E076-490A-862B-1D60767F3EF7}"/>
                </a:ext>
              </a:extLst>
            </p:cNvPr>
            <p:cNvSpPr txBox="1"/>
            <p:nvPr/>
          </p:nvSpPr>
          <p:spPr>
            <a:xfrm>
              <a:off x="9496916" y="405213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23" name="TextBox 22">
              <a:extLst>
                <a:ext uri="{FF2B5EF4-FFF2-40B4-BE49-F238E27FC236}">
                  <a16:creationId xmlns:a16="http://schemas.microsoft.com/office/drawing/2014/main" id="{4043EF57-011F-4C1A-9E58-48A0DB459090}"/>
                </a:ext>
              </a:extLst>
            </p:cNvPr>
            <p:cNvSpPr txBox="1"/>
            <p:nvPr/>
          </p:nvSpPr>
          <p:spPr>
            <a:xfrm>
              <a:off x="9134836" y="315092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25" name="TextBox 24">
              <a:extLst>
                <a:ext uri="{FF2B5EF4-FFF2-40B4-BE49-F238E27FC236}">
                  <a16:creationId xmlns:a16="http://schemas.microsoft.com/office/drawing/2014/main" id="{753BBD03-3036-4FC7-9806-54BE9FFA9602}"/>
                </a:ext>
              </a:extLst>
            </p:cNvPr>
            <p:cNvSpPr txBox="1"/>
            <p:nvPr/>
          </p:nvSpPr>
          <p:spPr>
            <a:xfrm>
              <a:off x="9170396" y="546740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27" name="Rectangle: Rounded Corners 26">
              <a:extLst>
                <a:ext uri="{FF2B5EF4-FFF2-40B4-BE49-F238E27FC236}">
                  <a16:creationId xmlns:a16="http://schemas.microsoft.com/office/drawing/2014/main" id="{77A2B428-BB95-4FD8-AF0D-4BE1AF76B803}"/>
                </a:ext>
              </a:extLst>
            </p:cNvPr>
            <p:cNvSpPr>
              <a:spLocks/>
            </p:cNvSpPr>
            <p:nvPr/>
          </p:nvSpPr>
          <p:spPr bwMode="auto">
            <a:xfrm>
              <a:off x="5890123"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AB786CAC-52A7-49E2-9427-BE1C1F1FD0CC}"/>
                </a:ext>
              </a:extLst>
            </p:cNvPr>
            <p:cNvSpPr>
              <a:spLocks/>
            </p:cNvSpPr>
            <p:nvPr/>
          </p:nvSpPr>
          <p:spPr bwMode="auto">
            <a:xfrm>
              <a:off x="5890123"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31" name="TextBox 30">
              <a:extLst>
                <a:ext uri="{FF2B5EF4-FFF2-40B4-BE49-F238E27FC236}">
                  <a16:creationId xmlns:a16="http://schemas.microsoft.com/office/drawing/2014/main" id="{A07EBBAD-5CA4-40B3-9E70-F1935834A43D}"/>
                </a:ext>
              </a:extLst>
            </p:cNvPr>
            <p:cNvSpPr txBox="1">
              <a:spLocks/>
            </p:cNvSpPr>
            <p:nvPr/>
          </p:nvSpPr>
          <p:spPr>
            <a:xfrm>
              <a:off x="6382246"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33" name="TextBox 32">
              <a:extLst>
                <a:ext uri="{FF2B5EF4-FFF2-40B4-BE49-F238E27FC236}">
                  <a16:creationId xmlns:a16="http://schemas.microsoft.com/office/drawing/2014/main" id="{2D3208E8-5428-442C-B3D8-3E3277C3DC92}"/>
                </a:ext>
              </a:extLst>
            </p:cNvPr>
            <p:cNvSpPr txBox="1">
              <a:spLocks/>
            </p:cNvSpPr>
            <p:nvPr/>
          </p:nvSpPr>
          <p:spPr>
            <a:xfrm>
              <a:off x="6504166"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34" name="TextBox 33">
              <a:extLst>
                <a:ext uri="{FF2B5EF4-FFF2-40B4-BE49-F238E27FC236}">
                  <a16:creationId xmlns:a16="http://schemas.microsoft.com/office/drawing/2014/main" id="{6F469517-22AB-4C29-B357-6D3E31683893}"/>
                </a:ext>
              </a:extLst>
            </p:cNvPr>
            <p:cNvSpPr txBox="1"/>
            <p:nvPr/>
          </p:nvSpPr>
          <p:spPr>
            <a:xfrm>
              <a:off x="6142086"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35" name="TextBox 34">
              <a:extLst>
                <a:ext uri="{FF2B5EF4-FFF2-40B4-BE49-F238E27FC236}">
                  <a16:creationId xmlns:a16="http://schemas.microsoft.com/office/drawing/2014/main" id="{2C4D5948-0DAF-4979-8BD4-EAFC121DBD71}"/>
                </a:ext>
              </a:extLst>
            </p:cNvPr>
            <p:cNvSpPr txBox="1"/>
            <p:nvPr/>
          </p:nvSpPr>
          <p:spPr>
            <a:xfrm>
              <a:off x="6177646"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36" name="Rectangle: Rounded Corners 35">
              <a:extLst>
                <a:ext uri="{FF2B5EF4-FFF2-40B4-BE49-F238E27FC236}">
                  <a16:creationId xmlns:a16="http://schemas.microsoft.com/office/drawing/2014/main" id="{D37E4839-A463-4751-8486-BC515EC20A57}"/>
                </a:ext>
              </a:extLst>
            </p:cNvPr>
            <p:cNvSpPr/>
            <p:nvPr/>
          </p:nvSpPr>
          <p:spPr bwMode="auto">
            <a:xfrm>
              <a:off x="2889286"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37" name="Rectangle: Rounded Corners 36">
              <a:extLst>
                <a:ext uri="{FF2B5EF4-FFF2-40B4-BE49-F238E27FC236}">
                  <a16:creationId xmlns:a16="http://schemas.microsoft.com/office/drawing/2014/main" id="{ADD525F7-0F97-4DE8-9DA5-50EFCCC6E3B6}"/>
                </a:ext>
              </a:extLst>
            </p:cNvPr>
            <p:cNvSpPr/>
            <p:nvPr/>
          </p:nvSpPr>
          <p:spPr bwMode="auto">
            <a:xfrm>
              <a:off x="2889286"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38" name="TextBox 37">
              <a:extLst>
                <a:ext uri="{FF2B5EF4-FFF2-40B4-BE49-F238E27FC236}">
                  <a16:creationId xmlns:a16="http://schemas.microsoft.com/office/drawing/2014/main" id="{B388FFDC-1A95-4044-BF29-36D2529F24F1}"/>
                </a:ext>
              </a:extLst>
            </p:cNvPr>
            <p:cNvSpPr txBox="1"/>
            <p:nvPr/>
          </p:nvSpPr>
          <p:spPr>
            <a:xfrm>
              <a:off x="3381409"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40" name="TextBox 39">
              <a:extLst>
                <a:ext uri="{FF2B5EF4-FFF2-40B4-BE49-F238E27FC236}">
                  <a16:creationId xmlns:a16="http://schemas.microsoft.com/office/drawing/2014/main" id="{AAF1A05C-4D82-44F4-9BF2-E3D20422BFB2}"/>
                </a:ext>
              </a:extLst>
            </p:cNvPr>
            <p:cNvSpPr txBox="1"/>
            <p:nvPr/>
          </p:nvSpPr>
          <p:spPr>
            <a:xfrm>
              <a:off x="3503329"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41" name="TextBox 40">
              <a:extLst>
                <a:ext uri="{FF2B5EF4-FFF2-40B4-BE49-F238E27FC236}">
                  <a16:creationId xmlns:a16="http://schemas.microsoft.com/office/drawing/2014/main" id="{A7E60CCC-0452-4D2F-92B0-F2F672B84579}"/>
                </a:ext>
              </a:extLst>
            </p:cNvPr>
            <p:cNvSpPr txBox="1"/>
            <p:nvPr/>
          </p:nvSpPr>
          <p:spPr>
            <a:xfrm>
              <a:off x="3141249"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42" name="TextBox 41">
              <a:extLst>
                <a:ext uri="{FF2B5EF4-FFF2-40B4-BE49-F238E27FC236}">
                  <a16:creationId xmlns:a16="http://schemas.microsoft.com/office/drawing/2014/main" id="{6F79DF0F-1BFC-43F7-905A-094961FB5592}"/>
                </a:ext>
              </a:extLst>
            </p:cNvPr>
            <p:cNvSpPr txBox="1"/>
            <p:nvPr/>
          </p:nvSpPr>
          <p:spPr>
            <a:xfrm>
              <a:off x="3176809"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grpSp>
      <p:sp>
        <p:nvSpPr>
          <p:cNvPr id="51" name="Shape 50">
            <a:extLst>
              <a:ext uri="{FF2B5EF4-FFF2-40B4-BE49-F238E27FC236}">
                <a16:creationId xmlns:a16="http://schemas.microsoft.com/office/drawing/2014/main" id="{7AECEED1-9AE9-4297-BCC7-94A57D4B0607}"/>
              </a:ext>
              <a:ext uri="{C183D7F6-B498-43B3-948B-1728B52AA6E4}">
                <adec:decorative xmlns:adec="http://schemas.microsoft.com/office/drawing/2017/decorative" val="1"/>
              </a:ext>
            </a:extLst>
          </p:cNvPr>
          <p:cNvSpPr/>
          <p:nvPr/>
        </p:nvSpPr>
        <p:spPr>
          <a:xfrm>
            <a:off x="10152325" y="4961646"/>
            <a:ext cx="647908" cy="647908"/>
          </a:xfrm>
          <a:prstGeom prst="gear6">
            <a:avLst/>
          </a:prstGeom>
          <a:solidFill>
            <a:srgbClr val="FFFFFF"/>
          </a:solidFill>
          <a:ln w="10795" cap="flat" cmpd="sng" algn="ctr">
            <a:solidFill>
              <a:srgbClr val="0078D7"/>
            </a:solidFill>
            <a:prstDash val="solid"/>
          </a:ln>
          <a:effectLst/>
        </p:spPr>
      </p:sp>
      <p:sp>
        <p:nvSpPr>
          <p:cNvPr id="52" name="Shape 51">
            <a:extLst>
              <a:ext uri="{FF2B5EF4-FFF2-40B4-BE49-F238E27FC236}">
                <a16:creationId xmlns:a16="http://schemas.microsoft.com/office/drawing/2014/main" id="{E083BB5A-6840-47D8-BE06-26FF67ADD34B}"/>
              </a:ext>
              <a:ext uri="{C183D7F6-B498-43B3-948B-1728B52AA6E4}">
                <adec:decorative xmlns:adec="http://schemas.microsoft.com/office/drawing/2017/decorative" val="1"/>
              </a:ext>
            </a:extLst>
          </p:cNvPr>
          <p:cNvSpPr/>
          <p:nvPr/>
        </p:nvSpPr>
        <p:spPr>
          <a:xfrm>
            <a:off x="10152325" y="2629455"/>
            <a:ext cx="647908" cy="647908"/>
          </a:xfrm>
          <a:prstGeom prst="gear6">
            <a:avLst/>
          </a:prstGeom>
          <a:solidFill>
            <a:srgbClr val="FFFFFF"/>
          </a:solidFill>
          <a:ln w="10795" cap="flat" cmpd="sng" algn="ctr">
            <a:solidFill>
              <a:srgbClr val="0078D7"/>
            </a:solidFill>
            <a:prstDash val="solid"/>
          </a:ln>
          <a:effectLst/>
        </p:spPr>
      </p:sp>
      <p:sp>
        <p:nvSpPr>
          <p:cNvPr id="53" name="Shape 52">
            <a:extLst>
              <a:ext uri="{FF2B5EF4-FFF2-40B4-BE49-F238E27FC236}">
                <a16:creationId xmlns:a16="http://schemas.microsoft.com/office/drawing/2014/main" id="{E18DF7A8-8D59-441E-BD7B-FA2FF90B1174}"/>
              </a:ext>
              <a:ext uri="{C183D7F6-B498-43B3-948B-1728B52AA6E4}">
                <adec:decorative xmlns:adec="http://schemas.microsoft.com/office/drawing/2017/decorative" val="1"/>
              </a:ext>
            </a:extLst>
          </p:cNvPr>
          <p:cNvSpPr/>
          <p:nvPr/>
        </p:nvSpPr>
        <p:spPr>
          <a:xfrm>
            <a:off x="7077822" y="4959526"/>
            <a:ext cx="647908" cy="647908"/>
          </a:xfrm>
          <a:prstGeom prst="gear6">
            <a:avLst/>
          </a:prstGeom>
          <a:solidFill>
            <a:srgbClr val="FFFFFF"/>
          </a:solidFill>
          <a:ln w="10795" cap="flat" cmpd="sng" algn="ctr">
            <a:solidFill>
              <a:srgbClr val="0078D7"/>
            </a:solidFill>
            <a:prstDash val="solid"/>
          </a:ln>
          <a:effectLst/>
        </p:spPr>
      </p:sp>
      <p:sp>
        <p:nvSpPr>
          <p:cNvPr id="54" name="Shape 53">
            <a:extLst>
              <a:ext uri="{FF2B5EF4-FFF2-40B4-BE49-F238E27FC236}">
                <a16:creationId xmlns:a16="http://schemas.microsoft.com/office/drawing/2014/main" id="{B5D2C9DB-221F-4A6C-90D6-E2D2DA7A5470}"/>
              </a:ext>
              <a:ext uri="{C183D7F6-B498-43B3-948B-1728B52AA6E4}">
                <adec:decorative xmlns:adec="http://schemas.microsoft.com/office/drawing/2017/decorative" val="1"/>
              </a:ext>
            </a:extLst>
          </p:cNvPr>
          <p:cNvSpPr/>
          <p:nvPr/>
        </p:nvSpPr>
        <p:spPr>
          <a:xfrm>
            <a:off x="7077822" y="2627336"/>
            <a:ext cx="647908" cy="647908"/>
          </a:xfrm>
          <a:prstGeom prst="gear6">
            <a:avLst/>
          </a:prstGeom>
          <a:solidFill>
            <a:srgbClr val="FFFFFF"/>
          </a:solidFill>
          <a:ln w="10795" cap="flat" cmpd="sng" algn="ctr">
            <a:solidFill>
              <a:srgbClr val="0078D7"/>
            </a:solidFill>
            <a:prstDash val="solid"/>
          </a:ln>
          <a:effectLst/>
        </p:spPr>
      </p:sp>
      <p:sp>
        <p:nvSpPr>
          <p:cNvPr id="55" name="Shape 54">
            <a:extLst>
              <a:ext uri="{FF2B5EF4-FFF2-40B4-BE49-F238E27FC236}">
                <a16:creationId xmlns:a16="http://schemas.microsoft.com/office/drawing/2014/main" id="{C896C851-A32E-4D8E-B227-E3BB728DB345}"/>
              </a:ext>
              <a:ext uri="{C183D7F6-B498-43B3-948B-1728B52AA6E4}">
                <adec:decorative xmlns:adec="http://schemas.microsoft.com/office/drawing/2017/decorative" val="1"/>
              </a:ext>
            </a:extLst>
          </p:cNvPr>
          <p:cNvSpPr/>
          <p:nvPr/>
        </p:nvSpPr>
        <p:spPr>
          <a:xfrm>
            <a:off x="4015947" y="4959526"/>
            <a:ext cx="647908" cy="647908"/>
          </a:xfrm>
          <a:prstGeom prst="gear6">
            <a:avLst/>
          </a:prstGeom>
          <a:solidFill>
            <a:srgbClr val="FFFFFF"/>
          </a:solidFill>
          <a:ln w="10795" cap="flat" cmpd="sng" algn="ctr">
            <a:solidFill>
              <a:srgbClr val="0078D7"/>
            </a:solidFill>
            <a:prstDash val="solid"/>
          </a:ln>
          <a:effectLst/>
        </p:spPr>
      </p:sp>
      <p:sp>
        <p:nvSpPr>
          <p:cNvPr id="56" name="Shape 55">
            <a:extLst>
              <a:ext uri="{FF2B5EF4-FFF2-40B4-BE49-F238E27FC236}">
                <a16:creationId xmlns:a16="http://schemas.microsoft.com/office/drawing/2014/main" id="{B8E3D490-0C7F-4995-B60B-A0860C680792}"/>
              </a:ext>
              <a:ext uri="{C183D7F6-B498-43B3-948B-1728B52AA6E4}">
                <adec:decorative xmlns:adec="http://schemas.microsoft.com/office/drawing/2017/decorative" val="1"/>
              </a:ext>
            </a:extLst>
          </p:cNvPr>
          <p:cNvSpPr/>
          <p:nvPr/>
        </p:nvSpPr>
        <p:spPr>
          <a:xfrm>
            <a:off x="4015947" y="2627336"/>
            <a:ext cx="647908" cy="647908"/>
          </a:xfrm>
          <a:prstGeom prst="gear6">
            <a:avLst/>
          </a:prstGeom>
          <a:solidFill>
            <a:srgbClr val="FFFFFF"/>
          </a:solidFill>
          <a:ln w="10795" cap="flat" cmpd="sng" algn="ctr">
            <a:solidFill>
              <a:srgbClr val="0078D7"/>
            </a:solidFill>
            <a:prstDash val="solid"/>
          </a:ln>
          <a:effectLst/>
        </p:spPr>
      </p:sp>
      <p:pic>
        <p:nvPicPr>
          <p:cNvPr id="57" name="Picture 56">
            <a:extLst>
              <a:ext uri="{FF2B5EF4-FFF2-40B4-BE49-F238E27FC236}">
                <a16:creationId xmlns:a16="http://schemas.microsoft.com/office/drawing/2014/main" id="{F7783521-AE2D-4138-B0D7-AB85183278D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92583" y="1611796"/>
            <a:ext cx="11538639" cy="5055704"/>
          </a:xfrm>
          <a:prstGeom prst="rect">
            <a:avLst/>
          </a:prstGeom>
        </p:spPr>
      </p:pic>
      <p:pic>
        <p:nvPicPr>
          <p:cNvPr id="58" name="Picture 57" descr="This graphic represents a single transaction">
            <a:extLst>
              <a:ext uri="{FF2B5EF4-FFF2-40B4-BE49-F238E27FC236}">
                <a16:creationId xmlns:a16="http://schemas.microsoft.com/office/drawing/2014/main" id="{F4ACBD06-AE6F-4DFB-9355-DD708153C207}"/>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108685" y="1516852"/>
            <a:ext cx="1290089" cy="367525"/>
          </a:xfrm>
          <a:prstGeom prst="rect">
            <a:avLst/>
          </a:prstGeom>
        </p:spPr>
      </p:pic>
      <p:pic>
        <p:nvPicPr>
          <p:cNvPr id="59" name="Picture 58" descr="This graphic represents a single transaction">
            <a:extLst>
              <a:ext uri="{FF2B5EF4-FFF2-40B4-BE49-F238E27FC236}">
                <a16:creationId xmlns:a16="http://schemas.microsoft.com/office/drawing/2014/main" id="{F558A0B1-7835-4ACD-8D42-74E53873E071}"/>
              </a:ext>
            </a:extLst>
          </p:cNvPr>
          <p:cNvPicPr>
            <a:picLocks noChangeAspect="1"/>
          </p:cNvPicPr>
          <p:nvPr/>
        </p:nvPicPr>
        <p:blipFill>
          <a:blip r:embed="rId6"/>
          <a:stretch>
            <a:fillRect/>
          </a:stretch>
        </p:blipFill>
        <p:spPr>
          <a:xfrm>
            <a:off x="593982" y="1573560"/>
            <a:ext cx="819156" cy="233364"/>
          </a:xfrm>
          <a:prstGeom prst="rect">
            <a:avLst/>
          </a:prstGeom>
        </p:spPr>
      </p:pic>
      <p:pic>
        <p:nvPicPr>
          <p:cNvPr id="60" name="Picture 59" descr="This graphic represents a single transaction">
            <a:extLst>
              <a:ext uri="{FF2B5EF4-FFF2-40B4-BE49-F238E27FC236}">
                <a16:creationId xmlns:a16="http://schemas.microsoft.com/office/drawing/2014/main" id="{180CEEB5-8FC7-40A4-930F-2B30AFE6C86F}"/>
              </a:ext>
            </a:extLst>
          </p:cNvPr>
          <p:cNvPicPr>
            <a:picLocks noChangeAspect="1"/>
          </p:cNvPicPr>
          <p:nvPr/>
        </p:nvPicPr>
        <p:blipFill>
          <a:blip r:embed="rId6"/>
          <a:stretch>
            <a:fillRect/>
          </a:stretch>
        </p:blipFill>
        <p:spPr>
          <a:xfrm>
            <a:off x="1553432" y="1456701"/>
            <a:ext cx="1450154" cy="413125"/>
          </a:xfrm>
          <a:prstGeom prst="rect">
            <a:avLst/>
          </a:prstGeom>
        </p:spPr>
      </p:pic>
      <p:grpSp>
        <p:nvGrpSpPr>
          <p:cNvPr id="61" name="Group 60">
            <a:extLst>
              <a:ext uri="{FF2B5EF4-FFF2-40B4-BE49-F238E27FC236}">
                <a16:creationId xmlns:a16="http://schemas.microsoft.com/office/drawing/2014/main" id="{49E04063-046F-443D-890D-EAE8B64E9687}"/>
              </a:ext>
              <a:ext uri="{C183D7F6-B498-43B3-948B-1728B52AA6E4}">
                <adec:decorative xmlns:adec="http://schemas.microsoft.com/office/drawing/2017/decorative" val="1"/>
              </a:ext>
            </a:extLst>
          </p:cNvPr>
          <p:cNvGrpSpPr/>
          <p:nvPr/>
        </p:nvGrpSpPr>
        <p:grpSpPr>
          <a:xfrm>
            <a:off x="1098410" y="3743412"/>
            <a:ext cx="1450154" cy="1031988"/>
            <a:chOff x="900905" y="3442534"/>
            <a:chExt cx="1450154" cy="1031988"/>
          </a:xfrm>
        </p:grpSpPr>
        <p:pic>
          <p:nvPicPr>
            <p:cNvPr id="62" name="Picture 61">
              <a:extLst>
                <a:ext uri="{FF2B5EF4-FFF2-40B4-BE49-F238E27FC236}">
                  <a16:creationId xmlns:a16="http://schemas.microsoft.com/office/drawing/2014/main" id="{A1780B26-AFD2-4DAC-8461-BD4CED5EAB95}"/>
                </a:ext>
              </a:extLst>
            </p:cNvPr>
            <p:cNvPicPr>
              <a:picLocks noChangeAspect="1"/>
            </p:cNvPicPr>
            <p:nvPr/>
          </p:nvPicPr>
          <p:blipFill>
            <a:blip r:embed="rId6"/>
            <a:stretch>
              <a:fillRect/>
            </a:stretch>
          </p:blipFill>
          <p:spPr>
            <a:xfrm>
              <a:off x="972302" y="3698463"/>
              <a:ext cx="1290089" cy="367525"/>
            </a:xfrm>
            <a:prstGeom prst="rect">
              <a:avLst/>
            </a:prstGeom>
          </p:spPr>
        </p:pic>
        <p:pic>
          <p:nvPicPr>
            <p:cNvPr id="63" name="Picture 62">
              <a:extLst>
                <a:ext uri="{FF2B5EF4-FFF2-40B4-BE49-F238E27FC236}">
                  <a16:creationId xmlns:a16="http://schemas.microsoft.com/office/drawing/2014/main" id="{E97E9F9A-7974-4BF4-87E0-F933E869548D}"/>
                </a:ext>
              </a:extLst>
            </p:cNvPr>
            <p:cNvPicPr>
              <a:picLocks noChangeAspect="1"/>
            </p:cNvPicPr>
            <p:nvPr/>
          </p:nvPicPr>
          <p:blipFill>
            <a:blip r:embed="rId6"/>
            <a:stretch>
              <a:fillRect/>
            </a:stretch>
          </p:blipFill>
          <p:spPr>
            <a:xfrm>
              <a:off x="1216404" y="3442534"/>
              <a:ext cx="819156" cy="233364"/>
            </a:xfrm>
            <a:prstGeom prst="rect">
              <a:avLst/>
            </a:prstGeom>
          </p:spPr>
        </p:pic>
        <p:pic>
          <p:nvPicPr>
            <p:cNvPr id="64" name="Picture 63">
              <a:extLst>
                <a:ext uri="{FF2B5EF4-FFF2-40B4-BE49-F238E27FC236}">
                  <a16:creationId xmlns:a16="http://schemas.microsoft.com/office/drawing/2014/main" id="{50EA6E67-7EE5-482B-8B4A-A57699E70FC7}"/>
                </a:ext>
              </a:extLst>
            </p:cNvPr>
            <p:cNvPicPr>
              <a:picLocks noChangeAspect="1"/>
            </p:cNvPicPr>
            <p:nvPr/>
          </p:nvPicPr>
          <p:blipFill>
            <a:blip r:embed="rId6"/>
            <a:stretch>
              <a:fillRect/>
            </a:stretch>
          </p:blipFill>
          <p:spPr>
            <a:xfrm>
              <a:off x="900905" y="4061397"/>
              <a:ext cx="1450154" cy="413125"/>
            </a:xfrm>
            <a:prstGeom prst="rect">
              <a:avLst/>
            </a:prstGeom>
          </p:spPr>
        </p:pic>
      </p:grpSp>
      <p:pic>
        <p:nvPicPr>
          <p:cNvPr id="65" name="Graphic 64" descr="Document">
            <a:extLst>
              <a:ext uri="{FF2B5EF4-FFF2-40B4-BE49-F238E27FC236}">
                <a16:creationId xmlns:a16="http://schemas.microsoft.com/office/drawing/2014/main" id="{4725888B-252B-4E6B-ADD5-53F1DB5F1D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0290" y="2836299"/>
            <a:ext cx="2721798" cy="2721798"/>
          </a:xfrm>
          <a:prstGeom prst="rect">
            <a:avLst/>
          </a:prstGeom>
        </p:spPr>
      </p:pic>
    </p:spTree>
    <p:extLst>
      <p:ext uri="{BB962C8B-B14F-4D97-AF65-F5344CB8AC3E}">
        <p14:creationId xmlns:p14="http://schemas.microsoft.com/office/powerpoint/2010/main" val="356700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38 0.0354 L -0.00038 0.03563 C -0.00063 0.04993 -0.00089 0.06468 -0.00114 0.07943 C -0.0014 0.09691 -0.00153 0.11461 -0.00178 0.13232 C -0.00229 0.15411 -0.00242 0.14457 -0.00331 0.16205 C -0.00395 0.17385 -0.00434 0.18543 -0.00485 0.197 C -0.00523 0.23649 -0.00561 0.28484 -0.00625 0.32524 C -0.00689 0.362 -0.00523 0.34929 -0.00842 0.36927 C -0.0088 0.38879 -0.01021 0.41148 -0.00765 0.43123 C -0.00753 0.43236 -0.00331 0.43463 -0.00255 0.43509 C -0.00217 0.43554 0.00166 0.44099 0.00243 0.44167 C 0.00345 0.44235 0.00447 0.44235 0.00537 0.4428 C 0.00613 0.44326 0.0069 0.44371 0.00754 0.44416 C 0.0189 0.45914 0.01111 0.45052 0.04264 0.44666 C 0.04328 0.44666 0.0434 0.44439 0.04404 0.44416 C 0.04583 0.44326 0.04787 0.44326 0.04991 0.4428 C 0.05362 0.43622 0.05017 0.44144 0.05566 0.43645 C 0.05642 0.43554 0.05706 0.43441 0.05783 0.43372 C 0.05898 0.43304 0.06025 0.43304 0.0614 0.43259 C 0.06498 0.43123 0.06434 0.43123 0.06791 0.42873 C 0.07149 0.4226 0.06702 0.42964 0.07238 0.42487 C 0.07302 0.42419 0.07327 0.42283 0.07379 0.42215 C 0.07685 0.41784 0.07608 0.41874 0.07889 0.41716 C 0.0794 0.41625 0.07978 0.41511 0.08042 0.41443 C 0.08132 0.41352 0.08259 0.41307 0.08336 0.41171 C 0.08783 0.40535 0.08183 0.40967 0.08693 0.40672 C 0.08821 0.40445 0.08961 0.40263 0.09063 0.40013 C 0.09127 0.39832 0.09178 0.39628 0.0928 0.39491 C 0.09332 0.39423 0.09434 0.39446 0.09497 0.39378 C 0.10072 0.38856 0.09395 0.3931 0.09931 0.38992 C 0.10008 0.38856 0.10085 0.38697 0.10161 0.38584 C 0.10468 0.3813 0.10302 0.38561 0.10582 0.37948 C 0.10838 0.37426 0.10851 0.36813 0.1131 0.36518 L 0.1154 0.36382 C 0.11591 0.36314 0.11642 0.36223 0.1168 0.36132 C 0.11731 0.36019 0.11757 0.35837 0.11821 0.35746 C 0.11948 0.3561 0.12267 0.35497 0.12267 0.3552 C 0.12472 0.35111 0.12408 0.35247 0.12638 0.34725 C 0.12689 0.34589 0.1274 0.34475 0.12778 0.34317 C 0.12816 0.34203 0.12804 0.34022 0.12855 0.33931 C 0.12906 0.3384 0.12995 0.3384 0.13059 0.33817 L 0.13506 0.32637 C 0.13569 0.32478 0.13684 0.32138 0.13786 0.32002 C 0.1385 0.31911 0.13952 0.31911 0.14016 0.31865 C 0.14042 0.31729 0.14042 0.31593 0.14093 0.3148 C 0.14195 0.31185 0.14361 0.31026 0.14514 0.30844 C 0.14871 0.29914 0.14412 0.31026 0.14961 0.3005 C 0.15088 0.29823 0.15191 0.29528 0.15331 0.29278 C 0.1551 0.28915 0.15688 0.28552 0.15918 0.28234 C 0.16008 0.28121 0.1611 0.28007 0.16199 0.27848 C 0.16914 0.26713 0.16365 0.27394 0.1685 0.26827 C 0.17016 0.26373 0.17016 0.2635 0.17297 0.25919 C 0.17361 0.25805 0.17437 0.25737 0.17514 0.25647 C 0.17578 0.25488 0.17641 0.25306 0.17718 0.25147 C 0.17922 0.24784 0.18024 0.2483 0.18165 0.24489 C 0.18599 0.2349 0.18267 0.23944 0.18675 0.23445 C 0.18701 0.23286 0.18714 0.23105 0.18752 0.22946 C 0.18816 0.22651 0.18918 0.22492 0.19033 0.22288 C 0.19224 0.21017 0.18931 0.22537 0.19403 0.2138 C 0.19454 0.21244 0.19454 0.21039 0.1948 0.2088 C 0.19492 0.20744 0.19505 0.20608 0.19543 0.20495 C 0.19582 0.20381 0.19646 0.20313 0.19684 0.20222 C 0.19811 0.19973 0.19875 0.19768 0.19914 0.19451 C 0.19926 0.1936 0.19914 0.19292 0.19914 0.19201 L 0.19914 0.1995 " pathEditMode="relative" rAng="0" ptsTypes="AAAAAAAAAAAAAAAAAAAAAAAAAAAAAAAAAAAAAAAAAAAAAAAAAAAAAAAAAAAAAAAAA">
                                      <p:cBhvr>
                                        <p:cTn id="11" dur="2000" fill="hold"/>
                                        <p:tgtEl>
                                          <p:spTgt spid="58"/>
                                        </p:tgtEl>
                                        <p:attrNameLst>
                                          <p:attrName>ppt_x</p:attrName>
                                          <p:attrName>ppt_y</p:attrName>
                                        </p:attrNameLst>
                                      </p:cBhvr>
                                      <p:rCtr x="9535" y="20858"/>
                                    </p:animMotion>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0485 0.03722 L 0.00485 0.03745 C 0.00588 0.07603 0.00626 0.07898 0.00485 0.12778 C 0.00422 0.15116 0.00345 0.13164 0.00192 0.14843 L 0.00128 0.15615 C 0.00141 0.21221 0.00103 0.2685 0.00192 0.32456 C 0.00192 0.3266 0.00345 0.32773 0.00422 0.32955 C 0.00473 0.33114 0.00498 0.33341 0.00562 0.335 C 0.006 0.3359 0.00664 0.33659 0.00702 0.33749 C 0.00805 0.33999 0.00894 0.34249 0.00996 0.34521 C 0.01047 0.34657 0.01111 0.34771 0.01149 0.34907 C 0.012 0.35111 0.01328 0.35633 0.0143 0.35815 C 0.01494 0.35928 0.0157 0.35996 0.01647 0.36064 C 0.02017 0.3704 0.01545 0.3586 0.02017 0.36859 C 0.02068 0.36972 0.02094 0.37131 0.02158 0.37245 C 0.02221 0.37358 0.02324 0.37403 0.02387 0.37494 C 0.02745 0.38039 0.02221 0.37494 0.02809 0.38016 C 0.03217 0.39083 0.02694 0.3788 0.03179 0.38538 C 0.03345 0.38743 0.03498 0.39015 0.03626 0.3931 C 0.03677 0.39446 0.03702 0.39605 0.03766 0.39696 C 0.03983 0.40014 0.04111 0.40059 0.04353 0.40218 C 0.04468 0.40445 0.0457 0.40694 0.04711 0.40853 C 0.04774 0.40944 0.04851 0.41058 0.0494 0.41126 C 0.05681 0.41738 0.05579 0.4167 0.06089 0.41897 C 0.06842 0.42555 0.05783 0.41648 0.07047 0.42555 C 0.07187 0.42669 0.07327 0.42805 0.07481 0.42941 C 0.08629 0.44053 0.0734 0.42919 0.08502 0.43849 C 0.08795 0.44076 0.08885 0.44258 0.09229 0.44349 L 0.10021 0.44621 C 0.102 0.44666 0.10365 0.44689 0.10531 0.44734 C 0.10812 0.44848 0.11068 0.44939 0.11336 0.45007 C 0.11719 0.4512 0.12114 0.45188 0.12497 0.45279 C 0.13174 0.45597 0.13863 0.45915 0.1454 0.463 C 0.15076 0.46595 0.15599 0.46959 0.16148 0.47208 C 0.16518 0.47367 0.16914 0.4739 0.1731 0.47481 C 0.18331 0.48025 0.19314 0.48865 0.2036 0.49137 C 0.20679 0.49228 0.20999 0.49274 0.21318 0.49387 C 0.23207 0.50159 0.21484 0.49796 0.23207 0.50045 C 0.23398 0.50136 0.2359 0.50204 0.23794 0.50318 C 0.23935 0.50386 0.24075 0.50499 0.24228 0.50567 C 0.24394 0.50658 0.24573 0.50681 0.24739 0.50703 C 0.26539 0.50681 0.28338 0.50703 0.30125 0.50567 C 0.30381 0.50545 0.30611 0.50363 0.3084 0.50318 C 0.31172 0.50227 0.31479 0.50227 0.31798 0.50181 C 0.3324 0.49773 0.31006 0.50431 0.32806 0.49796 C 0.32985 0.4975 0.33164 0.49728 0.33329 0.49682 C 0.33572 0.49591 0.33815 0.49455 0.34057 0.49387 C 0.3481 0.49296 0.35563 0.49319 0.36316 0.49274 L 0.37325 0.49024 L 0.38282 0.48774 C 0.38997 0.48343 0.37746 0.49047 0.39661 0.48502 C 0.3975 0.48479 0.39789 0.48298 0.39878 0.4823 C 0.40057 0.48139 0.40223 0.48139 0.40388 0.48116 C 0.41078 0.47617 0.40414 0.48048 0.41193 0.4773 C 0.41371 0.47662 0.41525 0.47526 0.41703 0.47481 C 0.41971 0.4739 0.42239 0.4739 0.42495 0.47344 C 0.44026 0.47027 0.41499 0.47413 0.44039 0.47072 C 0.4515 0.46641 0.44231 0.46936 0.45482 0.46686 C 0.45865 0.46618 0.46209 0.46505 0.46579 0.46437 C 0.46899 0.46368 0.47218 0.46346 0.47524 0.463 C 0.47741 0.46278 0.47971 0.46232 0.48175 0.46187 C 0.48328 0.46096 0.48469 0.4596 0.48622 0.45892 C 0.48903 0.45824 0.49209 0.45824 0.4949 0.45778 C 0.4972 0.45733 0.49937 0.45688 0.50141 0.45642 L 0.61285 0.45892 C 0.61782 0.4596 0.62267 0.46187 0.62753 0.463 C 0.63582 0.46527 0.63199 0.46437 0.64412 0.4655 C 0.64999 0.46686 0.65586 0.46845 0.66173 0.46936 C 0.66748 0.47049 0.67348 0.47027 0.67922 0.47208 C 0.68382 0.47344 0.68829 0.4773 0.69301 0.47844 C 0.7008 0.48048 0.69633 0.47957 0.70616 0.48116 C 0.70756 0.48184 0.70896 0.48275 0.71037 0.48388 C 0.71177 0.48457 0.71292 0.4857 0.71407 0.48638 C 0.71522 0.48706 0.7165 0.48729 0.71777 0.48774 C 0.72033 0.49069 0.72262 0.49342 0.72581 0.49546 C 0.72901 0.49728 0.73258 0.49773 0.7359 0.49932 C 0.73705 0.49977 0.73794 0.5 0.73883 0.50045 C 0.74828 0.50681 0.74037 0.50272 0.74688 0.50567 C 0.74739 0.50681 0.74764 0.50794 0.74828 0.5084 C 0.74917 0.50908 0.75032 0.50908 0.75134 0.50976 C 0.75198 0.50999 0.75275 0.51044 0.75339 0.51089 C 0.75466 0.5118 0.75581 0.51294 0.75709 0.51339 C 0.75875 0.5143 0.76041 0.5143 0.76207 0.51475 C 0.765 0.51543 0.76615 0.51611 0.7687 0.51725 C 0.76909 0.51838 0.76947 0.51952 0.77024 0.51997 C 0.77151 0.52133 0.77458 0.52247 0.77458 0.5227 " pathEditMode="relative" rAng="0" ptsTypes="AAAAAAAAAAAAAAAAAAAAAAAAAAAAAAAAAAAAAAAAAAAAAAAAAAAAAAAAAAAAAAAAAAAAAAAAAAAAAAAAAAAAAA">
                                      <p:cBhvr>
                                        <p:cTn id="25" dur="2000" fill="hold"/>
                                        <p:tgtEl>
                                          <p:spTgt spid="59"/>
                                        </p:tgtEl>
                                        <p:attrNameLst>
                                          <p:attrName>ppt_x</p:attrName>
                                          <p:attrName>ppt_y</p:attrName>
                                        </p:attrNameLst>
                                      </p:cBhvr>
                                      <p:rCtr x="38307" y="24262"/>
                                    </p:animMotion>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00012 0.03586 L 0.00012 0.03608 C -0.00128 0.03881 -0.00294 0.04153 -0.00422 0.04494 C -0.00511 0.04721 -0.00485 0.05016 -0.00575 0.05265 C -0.00613 0.05401 -0.00677 0.05515 -0.00715 0.05651 C -0.00741 0.05765 -0.00741 0.05923 -0.00779 0.06037 C -0.00843 0.0615 -0.00932 0.06196 -0.00996 0.06287 C -0.0106 0.06582 -0.01162 0.07104 -0.01226 0.07331 C -0.01264 0.07421 -0.01328 0.07467 -0.01366 0.07603 C -0.0143 0.07762 -0.01468 0.07943 -0.01507 0.08102 C -0.01545 0.08239 -0.01558 0.08352 -0.01583 0.08488 C -0.01609 0.08647 -0.01609 0.08851 -0.01647 0.0901 C -0.01698 0.09169 -0.01762 0.09283 -0.01813 0.09396 C -0.01839 0.09578 -0.01826 0.09759 -0.01877 0.09918 C -0.01928 0.10054 -0.02043 0.10054 -0.02094 0.1019 C -0.0217 0.10417 -0.02158 0.10712 -0.02234 0.10939 L -0.02387 0.11348 C -0.02413 0.11484 -0.02451 0.11598 -0.02464 0.11734 C -0.0249 0.11938 -0.0249 0.12165 -0.02541 0.12392 C -0.02566 0.12505 -0.02643 0.12551 -0.02681 0.12642 C -0.02732 0.128 -0.02783 0.12982 -0.02821 0.13141 C -0.0309 0.14321 -0.02809 0.13572 -0.03192 0.14435 C -0.0323 0.1473 -0.03268 0.15093 -0.03332 0.15342 C -0.0337 0.15524 -0.03421 0.15728 -0.03472 0.15887 C -0.03562 0.16137 -0.03715 0.16364 -0.03779 0.16636 C -0.03804 0.16772 -0.03817 0.16931 -0.03843 0.17045 C -0.03932 0.17362 -0.03996 0.17453 -0.04136 0.1768 C -0.04162 0.17839 -0.04162 0.18043 -0.042 0.18202 C -0.04238 0.18316 -0.0434 0.18361 -0.04353 0.18475 C -0.04417 0.18747 -0.04392 0.19065 -0.0443 0.19382 C -0.04443 0.19496 -0.04481 0.19632 -0.04506 0.19746 C -0.04723 0.2113 -0.04379 0.19224 -0.04711 0.21039 C -0.04736 0.21175 -0.04749 0.21312 -0.04787 0.21425 L -0.0494 0.21834 C -0.04991 0.22174 -0.05043 0.22514 -0.05081 0.22878 C -0.05106 0.23082 -0.05132 0.23286 -0.05157 0.23513 C -0.0517 0.23627 -0.05208 0.23763 -0.05234 0.23899 C -0.0526 0.24103 -0.05311 0.24603 -0.05374 0.24807 C -0.05655 0.25805 -0.054 0.24603 -0.05591 0.25579 C -0.05617 0.25919 -0.0563 0.26282 -0.05668 0.26623 C -0.05681 0.26759 -0.05732 0.26872 -0.05745 0.27008 C -0.05783 0.2946 -0.05783 0.31911 -0.05808 0.34385 C -0.05796 0.34929 -0.06013 0.36745 -0.05591 0.37471 C -0.05528 0.37585 -0.05438 0.37653 -0.05374 0.37744 C -0.05298 0.37971 -0.05208 0.38243 -0.05081 0.38402 C -0.04991 0.38493 -0.04877 0.38561 -0.04787 0.38652 C -0.04736 0.38788 -0.04609 0.39219 -0.04506 0.3931 C -0.04417 0.39378 -0.04315 0.39401 -0.042 0.39423 C -0.04034 0.39741 -0.03868 0.40059 -0.03626 0.40218 L -0.03409 0.40354 C -0.03358 0.40422 -0.03319 0.40535 -0.03268 0.40603 C -0.03128 0.40717 -0.02821 0.40853 -0.02821 0.40876 C -0.02592 0.41239 -0.02694 0.41171 -0.02234 0.41375 C -0.02145 0.41421 -0.02043 0.41466 -0.01953 0.41511 C -0.01877 0.41534 -0.01813 0.41625 -0.01736 0.41625 C -0.01443 0.41693 -0.01149 0.41716 -0.00856 0.41761 L -0.00205 0.42011 C -0.00013 0.42101 0.00178 0.42238 0.00383 0.4226 C 0.00625 0.42306 0.00855 0.42374 0.0111 0.42396 C 0.03663 0.42714 0.01659 0.42374 0.03293 0.42669 C 0.05284 0.43849 0.03778 0.43009 0.0919 0.42669 C 0.09382 0.42669 0.09573 0.42465 0.09777 0.42396 L 0.10939 0.42147 C 0.11386 0.42033 0.11182 0.42056 0.11526 0.41897 C 0.11616 0.41852 0.11718 0.41806 0.11807 0.41761 C 0.11858 0.4167 0.11884 0.41557 0.11948 0.41511 C 0.12126 0.41421 0.12292 0.41421 0.12458 0.41375 C 0.12611 0.41352 0.12764 0.41307 0.12905 0.41239 C 0.1302 0.41148 0.13135 0.41035 0.13262 0.40967 C 0.13415 0.40899 0.13556 0.40899 0.13709 0.40853 C 0.13824 0.40808 0.13952 0.40785 0.14066 0.40717 C 0.14143 0.40694 0.1422 0.40626 0.14283 0.40603 C 0.14424 0.40535 0.1459 0.40535 0.1473 0.40467 C 0.14871 0.40399 0.15011 0.40286 0.15151 0.40218 C 0.15483 0.40036 0.15522 0.40127 0.15815 0.39945 C 0.15943 0.39877 0.16058 0.39741 0.16185 0.39696 C 0.16339 0.39605 0.16517 0.39605 0.16696 0.39559 C 0.16785 0.39469 0.16888 0.39378 0.16977 0.3931 C 0.1736 0.39015 0.17704 0.39106 0.18151 0.3906 C 0.19006 0.37903 0.17921 0.39264 0.18726 0.38515 C 0.18841 0.38425 0.18917 0.38243 0.19019 0.3813 C 0.19083 0.38084 0.19172 0.38061 0.19249 0.38016 C 0.19389 0.37903 0.1953 0.37744 0.1967 0.37608 C 0.19811 0.37494 0.19913 0.37313 0.2004 0.37222 C 0.20155 0.37154 0.20283 0.37154 0.20398 0.37108 C 0.20487 0.37063 0.20551 0.37017 0.20628 0.36972 C 0.20998 0.36677 0.2087 0.36654 0.21355 0.3645 C 0.21521 0.36382 0.21687 0.36359 0.21866 0.36314 C 0.22313 0.35792 0.21917 0.362 0.2281 0.35678 C 0.23921 0.3502 0.23244 0.3527 0.24049 0.3502 C 0.24559 0.34589 0.24138 0.34861 0.24917 0.34634 C 0.25057 0.34612 0.25695 0.34248 0.25721 0.34248 C 0.25797 0.34203 0.25861 0.34158 0.25938 0.34112 C 0.26129 0.34022 0.26334 0.33953 0.26525 0.33863 C 0.27112 0.33182 0.27163 0.33046 0.28274 0.32569 L 0.29435 0.3207 C 0.29895 0.31502 0.29359 0.3207 0.30086 0.31661 C 0.30265 0.3157 0.30418 0.31389 0.30571 0.31275 C 0.30712 0.31207 0.30852 0.3123 0.30967 0.31162 C 0.31286 0.30958 0.3158 0.30617 0.31912 0.30504 C 0.32218 0.30367 0.32537 0.30413 0.32856 0.30367 C 0.3329 0.30186 0.3338 0.30186 0.33878 0.29573 C 0.33941 0.29505 0.34005 0.29391 0.34095 0.29323 C 0.34401 0.29096 0.34707 0.28869 0.35039 0.28688 C 0.35716 0.28279 0.36443 0.28075 0.37082 0.2753 C 0.37273 0.27349 0.37464 0.27145 0.37656 0.27008 C 0.37733 0.2694 0.37809 0.26918 0.37873 0.26872 C 0.38269 0.26577 0.38128 0.26554 0.38601 0.26373 L 0.39558 0.25964 C 0.39724 0.25896 0.3989 0.25783 0.40069 0.25715 C 0.41396 0.2517 0.39507 0.26078 0.41013 0.25329 C 0.41371 0.24898 0.41077 0.25193 0.41447 0.2492 L 0.43273 0.23627 C 0.43375 0.23559 0.43464 0.23445 0.43553 0.23377 C 0.43655 0.23309 0.43745 0.23309 0.4386 0.23241 C 0.44 0.23173 0.44141 0.23059 0.44281 0.22991 C 0.44843 0.22787 0.45404 0.22696 0.45966 0.22469 C 0.46119 0.22401 0.46247 0.22288 0.46413 0.22219 C 0.46553 0.22151 0.46693 0.22129 0.46834 0.22083 C 0.46936 0.2197 0.47013 0.21811 0.47127 0.21697 C 0.47485 0.21312 0.47613 0.21266 0.48008 0.21039 C 0.48072 0.21017 0.48149 0.20948 0.48213 0.20926 C 0.48315 0.2088 0.48417 0.20835 0.48519 0.2079 C 0.48812 0.20653 0.48851 0.2054 0.49246 0.20404 C 0.50153 0.20109 0.51097 0.1995 0.52004 0.19632 C 0.52131 0.19587 0.52259 0.19564 0.52374 0.19496 C 0.5245 0.19473 0.52514 0.19405 0.52591 0.19382 C 0.52782 0.19314 0.52987 0.19292 0.53178 0.19246 C 0.54467 0.18928 0.52795 0.19246 0.55425 0.18838 C 0.55846 0.18656 0.55693 0.18724 0.56242 0.18588 L 0.5739 0.18338 L 0.64169 0.18588 C 0.65764 0.18679 0.64717 0.18702 0.65994 0.18838 C 0.66134 0.1886 0.66275 0.18838 0.66428 0.18838 " pathEditMode="relative" rAng="0" ptsTypes="AAAAAAAAAAAAAAAAAAAAAAAAAAAAAAAAAAAAAAAAAAAAAAAAAAAAAAAAAAAAAAAAAAAAAAAAAAAAAAAAAAAAAAAAAAAAAAAAAAAAAAAAAAAAAAAAAAAAAAAAAAAAAAAAAAAAAA">
                                      <p:cBhvr>
                                        <p:cTn id="39" dur="2000" fill="hold"/>
                                        <p:tgtEl>
                                          <p:spTgt spid="60"/>
                                        </p:tgtEl>
                                        <p:attrNameLst>
                                          <p:attrName>ppt_x</p:attrName>
                                          <p:attrName>ppt_y</p:attrName>
                                        </p:attrNameLst>
                                      </p:cBhvr>
                                      <p:rCtr x="30266" y="19837"/>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60"/>
                                        </p:tgtEl>
                                      </p:cBhvr>
                                    </p:animEffect>
                                    <p:set>
                                      <p:cBhvr>
                                        <p:cTn id="44" dur="1" fill="hold">
                                          <p:stCondLst>
                                            <p:cond delay="499"/>
                                          </p:stCondLst>
                                        </p:cTn>
                                        <p:tgtEl>
                                          <p:spTgt spid="6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61"/>
                                        </p:tgtEl>
                                      </p:cBhvr>
                                    </p:animEffect>
                                    <p:set>
                                      <p:cBhvr>
                                        <p:cTn id="54" dur="1" fill="hold">
                                          <p:stCondLst>
                                            <p:cond delay="499"/>
                                          </p:stCondLst>
                                        </p:cTn>
                                        <p:tgtEl>
                                          <p:spTgt spid="6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500"/>
                                        <p:tgtEl>
                                          <p:spTgt spid="65"/>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21600000">
                                      <p:cBhvr>
                                        <p:cTn id="63" dur="2000" fill="hold"/>
                                        <p:tgtEl>
                                          <p:spTgt spid="56"/>
                                        </p:tgtEl>
                                        <p:attrNameLst>
                                          <p:attrName>r</p:attrName>
                                        </p:attrNameLst>
                                      </p:cBhvr>
                                    </p:animRot>
                                  </p:childTnLst>
                                </p:cTn>
                              </p:par>
                              <p:par>
                                <p:cTn id="64" presetID="8" presetClass="emph" presetSubtype="0" fill="hold" nodeType="withEffect">
                                  <p:stCondLst>
                                    <p:cond delay="0"/>
                                  </p:stCondLst>
                                  <p:childTnLst>
                                    <p:animRot by="21600000">
                                      <p:cBhvr>
                                        <p:cTn id="65" dur="2000" fill="hold"/>
                                        <p:tgtEl>
                                          <p:spTgt spid="54"/>
                                        </p:tgtEl>
                                        <p:attrNameLst>
                                          <p:attrName>r</p:attrName>
                                        </p:attrNameLst>
                                      </p:cBhvr>
                                    </p:animRot>
                                  </p:childTnLst>
                                </p:cTn>
                              </p:par>
                              <p:par>
                                <p:cTn id="66" presetID="8" presetClass="emph" presetSubtype="0" fill="hold" nodeType="withEffect">
                                  <p:stCondLst>
                                    <p:cond delay="0"/>
                                  </p:stCondLst>
                                  <p:childTnLst>
                                    <p:animRot by="21600000">
                                      <p:cBhvr>
                                        <p:cTn id="67" dur="2000" fill="hold"/>
                                        <p:tgtEl>
                                          <p:spTgt spid="52"/>
                                        </p:tgtEl>
                                        <p:attrNameLst>
                                          <p:attrName>r</p:attrName>
                                        </p:attrNameLst>
                                      </p:cBhvr>
                                    </p:animRot>
                                  </p:childTnLst>
                                </p:cTn>
                              </p:par>
                              <p:par>
                                <p:cTn id="68" presetID="8" presetClass="emph" presetSubtype="0" fill="hold" nodeType="withEffect">
                                  <p:stCondLst>
                                    <p:cond delay="0"/>
                                  </p:stCondLst>
                                  <p:childTnLst>
                                    <p:animRot by="21600000">
                                      <p:cBhvr>
                                        <p:cTn id="69" dur="2000" fill="hold"/>
                                        <p:tgtEl>
                                          <p:spTgt spid="55"/>
                                        </p:tgtEl>
                                        <p:attrNameLst>
                                          <p:attrName>r</p:attrName>
                                        </p:attrNameLst>
                                      </p:cBhvr>
                                    </p:animRot>
                                  </p:childTnLst>
                                </p:cTn>
                              </p:par>
                              <p:par>
                                <p:cTn id="70" presetID="8" presetClass="emph" presetSubtype="0" fill="hold" nodeType="withEffect">
                                  <p:stCondLst>
                                    <p:cond delay="0"/>
                                  </p:stCondLst>
                                  <p:childTnLst>
                                    <p:animRot by="21600000">
                                      <p:cBhvr>
                                        <p:cTn id="71" dur="2000" fill="hold"/>
                                        <p:tgtEl>
                                          <p:spTgt spid="53"/>
                                        </p:tgtEl>
                                        <p:attrNameLst>
                                          <p:attrName>r</p:attrName>
                                        </p:attrNameLst>
                                      </p:cBhvr>
                                    </p:animRot>
                                  </p:childTnLst>
                                </p:cTn>
                              </p:par>
                              <p:par>
                                <p:cTn id="72" presetID="8" presetClass="emph" presetSubtype="0" fill="hold" nodeType="withEffect">
                                  <p:stCondLst>
                                    <p:cond delay="0"/>
                                  </p:stCondLst>
                                  <p:childTnLst>
                                    <p:animRot by="21600000">
                                      <p:cBhvr>
                                        <p:cTn id="73" dur="2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Set-up dedicated data loading accounts</a:t>
            </a:r>
          </a:p>
        </p:txBody>
      </p:sp>
      <p:grpSp>
        <p:nvGrpSpPr>
          <p:cNvPr id="66" name="Group 65">
            <a:extLst>
              <a:ext uri="{FF2B5EF4-FFF2-40B4-BE49-F238E27FC236}">
                <a16:creationId xmlns:a16="http://schemas.microsoft.com/office/drawing/2014/main" id="{8629E709-8491-495E-805A-00E97657B34A}"/>
              </a:ext>
              <a:ext uri="{C183D7F6-B498-43B3-948B-1728B52AA6E4}">
                <adec:decorative xmlns:adec="http://schemas.microsoft.com/office/drawing/2017/decorative" val="1"/>
              </a:ext>
            </a:extLst>
          </p:cNvPr>
          <p:cNvGrpSpPr/>
          <p:nvPr/>
        </p:nvGrpSpPr>
        <p:grpSpPr>
          <a:xfrm>
            <a:off x="2895636" y="1821392"/>
            <a:ext cx="8873177" cy="4460934"/>
            <a:chOff x="2889286" y="1761055"/>
            <a:chExt cx="8873177" cy="4460934"/>
          </a:xfrm>
        </p:grpSpPr>
        <p:sp>
          <p:nvSpPr>
            <p:cNvPr id="67" name="Rectangle: Rounded Corners 66">
              <a:extLst>
                <a:ext uri="{FF2B5EF4-FFF2-40B4-BE49-F238E27FC236}">
                  <a16:creationId xmlns:a16="http://schemas.microsoft.com/office/drawing/2014/main" id="{FECE258A-2088-4636-9E3F-FBEEE34EDCF7}"/>
                </a:ext>
              </a:extLst>
            </p:cNvPr>
            <p:cNvSpPr/>
            <p:nvPr/>
          </p:nvSpPr>
          <p:spPr bwMode="auto">
            <a:xfrm>
              <a:off x="8882873" y="405213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A12A644A-02BE-4AE8-B54E-5CDA0E58C284}"/>
                </a:ext>
              </a:extLst>
            </p:cNvPr>
            <p:cNvSpPr/>
            <p:nvPr/>
          </p:nvSpPr>
          <p:spPr bwMode="auto">
            <a:xfrm>
              <a:off x="8882873" y="176105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69" name="TextBox 68">
              <a:extLst>
                <a:ext uri="{FF2B5EF4-FFF2-40B4-BE49-F238E27FC236}">
                  <a16:creationId xmlns:a16="http://schemas.microsoft.com/office/drawing/2014/main" id="{9BDB691E-B7CD-43F8-891A-4849B4CB7936}"/>
                </a:ext>
              </a:extLst>
            </p:cNvPr>
            <p:cNvSpPr txBox="1"/>
            <p:nvPr/>
          </p:nvSpPr>
          <p:spPr>
            <a:xfrm>
              <a:off x="9374996" y="176105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0" name="TextBox 69">
              <a:extLst>
                <a:ext uri="{FF2B5EF4-FFF2-40B4-BE49-F238E27FC236}">
                  <a16:creationId xmlns:a16="http://schemas.microsoft.com/office/drawing/2014/main" id="{43CF7783-78C6-400E-9A9F-B7C19BE17559}"/>
                </a:ext>
              </a:extLst>
            </p:cNvPr>
            <p:cNvSpPr txBox="1"/>
            <p:nvPr/>
          </p:nvSpPr>
          <p:spPr>
            <a:xfrm>
              <a:off x="9496916" y="405213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1" name="TextBox 70">
              <a:extLst>
                <a:ext uri="{FF2B5EF4-FFF2-40B4-BE49-F238E27FC236}">
                  <a16:creationId xmlns:a16="http://schemas.microsoft.com/office/drawing/2014/main" id="{D1C7F06C-9050-44F2-A0C4-4B8BC9C112B5}"/>
                </a:ext>
              </a:extLst>
            </p:cNvPr>
            <p:cNvSpPr txBox="1"/>
            <p:nvPr/>
          </p:nvSpPr>
          <p:spPr>
            <a:xfrm>
              <a:off x="9134836" y="315092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2" name="TextBox 71">
              <a:extLst>
                <a:ext uri="{FF2B5EF4-FFF2-40B4-BE49-F238E27FC236}">
                  <a16:creationId xmlns:a16="http://schemas.microsoft.com/office/drawing/2014/main" id="{C1EADE92-03FF-4E8F-A3E4-E82E46EA0AFB}"/>
                </a:ext>
              </a:extLst>
            </p:cNvPr>
            <p:cNvSpPr txBox="1"/>
            <p:nvPr/>
          </p:nvSpPr>
          <p:spPr>
            <a:xfrm>
              <a:off x="9170396" y="546740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3" name="Rectangle: Rounded Corners 72">
              <a:extLst>
                <a:ext uri="{FF2B5EF4-FFF2-40B4-BE49-F238E27FC236}">
                  <a16:creationId xmlns:a16="http://schemas.microsoft.com/office/drawing/2014/main" id="{F75558E3-AEF7-4908-8A02-623F81379C8B}"/>
                </a:ext>
              </a:extLst>
            </p:cNvPr>
            <p:cNvSpPr>
              <a:spLocks/>
            </p:cNvSpPr>
            <p:nvPr/>
          </p:nvSpPr>
          <p:spPr bwMode="auto">
            <a:xfrm>
              <a:off x="5890123" y="406229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74" name="Rectangle: Rounded Corners 73">
              <a:extLst>
                <a:ext uri="{FF2B5EF4-FFF2-40B4-BE49-F238E27FC236}">
                  <a16:creationId xmlns:a16="http://schemas.microsoft.com/office/drawing/2014/main" id="{43755C52-8392-4948-B96D-FDBDA7CB2766}"/>
                </a:ext>
              </a:extLst>
            </p:cNvPr>
            <p:cNvSpPr>
              <a:spLocks/>
            </p:cNvSpPr>
            <p:nvPr/>
          </p:nvSpPr>
          <p:spPr bwMode="auto">
            <a:xfrm>
              <a:off x="5890123" y="177121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75" name="TextBox 74">
              <a:extLst>
                <a:ext uri="{FF2B5EF4-FFF2-40B4-BE49-F238E27FC236}">
                  <a16:creationId xmlns:a16="http://schemas.microsoft.com/office/drawing/2014/main" id="{CAB850D0-6B3C-4E46-BC17-EF7F6A34F70B}"/>
                </a:ext>
              </a:extLst>
            </p:cNvPr>
            <p:cNvSpPr txBox="1">
              <a:spLocks/>
            </p:cNvSpPr>
            <p:nvPr/>
          </p:nvSpPr>
          <p:spPr>
            <a:xfrm>
              <a:off x="6382246" y="177121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6" name="TextBox 75">
              <a:extLst>
                <a:ext uri="{FF2B5EF4-FFF2-40B4-BE49-F238E27FC236}">
                  <a16:creationId xmlns:a16="http://schemas.microsoft.com/office/drawing/2014/main" id="{471268C9-C90B-47E3-BDF9-078E99374885}"/>
                </a:ext>
              </a:extLst>
            </p:cNvPr>
            <p:cNvSpPr txBox="1">
              <a:spLocks/>
            </p:cNvSpPr>
            <p:nvPr/>
          </p:nvSpPr>
          <p:spPr>
            <a:xfrm>
              <a:off x="6504166" y="406229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77" name="TextBox 76">
              <a:extLst>
                <a:ext uri="{FF2B5EF4-FFF2-40B4-BE49-F238E27FC236}">
                  <a16:creationId xmlns:a16="http://schemas.microsoft.com/office/drawing/2014/main" id="{221C3ED7-72A4-43B6-81A9-CC73E1838695}"/>
                </a:ext>
              </a:extLst>
            </p:cNvPr>
            <p:cNvSpPr txBox="1"/>
            <p:nvPr/>
          </p:nvSpPr>
          <p:spPr>
            <a:xfrm>
              <a:off x="6142086" y="316108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8" name="TextBox 77">
              <a:extLst>
                <a:ext uri="{FF2B5EF4-FFF2-40B4-BE49-F238E27FC236}">
                  <a16:creationId xmlns:a16="http://schemas.microsoft.com/office/drawing/2014/main" id="{DD9E3CAD-647B-427F-9E13-9FC5A9AFA07D}"/>
                </a:ext>
              </a:extLst>
            </p:cNvPr>
            <p:cNvSpPr txBox="1"/>
            <p:nvPr/>
          </p:nvSpPr>
          <p:spPr>
            <a:xfrm>
              <a:off x="6177646" y="547756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79" name="Rectangle: Rounded Corners 78">
              <a:extLst>
                <a:ext uri="{FF2B5EF4-FFF2-40B4-BE49-F238E27FC236}">
                  <a16:creationId xmlns:a16="http://schemas.microsoft.com/office/drawing/2014/main" id="{49084045-A1BE-44FF-896B-436A0A6D644F}"/>
                </a:ext>
              </a:extLst>
            </p:cNvPr>
            <p:cNvSpPr/>
            <p:nvPr/>
          </p:nvSpPr>
          <p:spPr bwMode="auto">
            <a:xfrm>
              <a:off x="2889286" y="406229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80" name="Rectangle: Rounded Corners 79">
              <a:extLst>
                <a:ext uri="{FF2B5EF4-FFF2-40B4-BE49-F238E27FC236}">
                  <a16:creationId xmlns:a16="http://schemas.microsoft.com/office/drawing/2014/main" id="{DEAB929F-CB14-4220-9897-B483291A0529}"/>
                </a:ext>
              </a:extLst>
            </p:cNvPr>
            <p:cNvSpPr/>
            <p:nvPr/>
          </p:nvSpPr>
          <p:spPr bwMode="auto">
            <a:xfrm>
              <a:off x="2889286" y="1771215"/>
              <a:ext cx="2879590" cy="215969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81" name="TextBox 80">
              <a:extLst>
                <a:ext uri="{FF2B5EF4-FFF2-40B4-BE49-F238E27FC236}">
                  <a16:creationId xmlns:a16="http://schemas.microsoft.com/office/drawing/2014/main" id="{372E024F-705C-4647-B07A-2D1B2F3974F0}"/>
                </a:ext>
              </a:extLst>
            </p:cNvPr>
            <p:cNvSpPr txBox="1"/>
            <p:nvPr/>
          </p:nvSpPr>
          <p:spPr>
            <a:xfrm>
              <a:off x="3381409" y="177121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82" name="TextBox 81">
              <a:extLst>
                <a:ext uri="{FF2B5EF4-FFF2-40B4-BE49-F238E27FC236}">
                  <a16:creationId xmlns:a16="http://schemas.microsoft.com/office/drawing/2014/main" id="{9A1FF1E5-93F8-43A2-A1DF-7D4E759DEDB4}"/>
                </a:ext>
              </a:extLst>
            </p:cNvPr>
            <p:cNvSpPr txBox="1"/>
            <p:nvPr/>
          </p:nvSpPr>
          <p:spPr>
            <a:xfrm>
              <a:off x="3503329" y="4062295"/>
              <a:ext cx="1895344"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Compute Node</a:t>
              </a:r>
            </a:p>
          </p:txBody>
        </p:sp>
        <p:sp>
          <p:nvSpPr>
            <p:cNvPr id="83" name="TextBox 82">
              <a:extLst>
                <a:ext uri="{FF2B5EF4-FFF2-40B4-BE49-F238E27FC236}">
                  <a16:creationId xmlns:a16="http://schemas.microsoft.com/office/drawing/2014/main" id="{8031E3D4-57C6-4542-990F-1C6C23809754}"/>
                </a:ext>
              </a:extLst>
            </p:cNvPr>
            <p:cNvSpPr txBox="1"/>
            <p:nvPr/>
          </p:nvSpPr>
          <p:spPr>
            <a:xfrm>
              <a:off x="3141249" y="316108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sp>
          <p:nvSpPr>
            <p:cNvPr id="84" name="TextBox 83">
              <a:extLst>
                <a:ext uri="{FF2B5EF4-FFF2-40B4-BE49-F238E27FC236}">
                  <a16:creationId xmlns:a16="http://schemas.microsoft.com/office/drawing/2014/main" id="{883DA5F5-F71A-4746-85EA-6EFCC92A0C9F}"/>
                </a:ext>
              </a:extLst>
            </p:cNvPr>
            <p:cNvSpPr txBox="1"/>
            <p:nvPr/>
          </p:nvSpPr>
          <p:spPr>
            <a:xfrm>
              <a:off x="3176809" y="5477567"/>
              <a:ext cx="2375663" cy="7078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8D7"/>
                  </a:solidFill>
                  <a:effectLst/>
                  <a:uLnTx/>
                  <a:uFillTx/>
                  <a:latin typeface="Segoe UI Light"/>
                  <a:ea typeface="+mn-ea"/>
                  <a:cs typeface="+mn-cs"/>
                </a:rPr>
                <a:t>0110101010101010101101010111010101010110</a:t>
              </a:r>
            </a:p>
          </p:txBody>
        </p:sp>
      </p:grpSp>
      <p:grpSp>
        <p:nvGrpSpPr>
          <p:cNvPr id="85" name="Group 84">
            <a:extLst>
              <a:ext uri="{FF2B5EF4-FFF2-40B4-BE49-F238E27FC236}">
                <a16:creationId xmlns:a16="http://schemas.microsoft.com/office/drawing/2014/main" id="{8F04C2AB-97E2-49A7-ABCA-641A440D5464}"/>
              </a:ext>
              <a:ext uri="{C183D7F6-B498-43B3-948B-1728B52AA6E4}">
                <adec:decorative xmlns:adec="http://schemas.microsoft.com/office/drawing/2017/decorative" val="1"/>
              </a:ext>
            </a:extLst>
          </p:cNvPr>
          <p:cNvGrpSpPr/>
          <p:nvPr/>
        </p:nvGrpSpPr>
        <p:grpSpPr>
          <a:xfrm>
            <a:off x="514349" y="1821392"/>
            <a:ext cx="2262863" cy="4488231"/>
            <a:chOff x="507999" y="1761055"/>
            <a:chExt cx="2262863" cy="4488231"/>
          </a:xfrm>
        </p:grpSpPr>
        <p:grpSp>
          <p:nvGrpSpPr>
            <p:cNvPr id="86" name="Group 85">
              <a:extLst>
                <a:ext uri="{FF2B5EF4-FFF2-40B4-BE49-F238E27FC236}">
                  <a16:creationId xmlns:a16="http://schemas.microsoft.com/office/drawing/2014/main" id="{A744BBDF-DFDB-4153-BFBD-83232143BAEF}"/>
                </a:ext>
              </a:extLst>
            </p:cNvPr>
            <p:cNvGrpSpPr/>
            <p:nvPr/>
          </p:nvGrpSpPr>
          <p:grpSpPr>
            <a:xfrm>
              <a:off x="507999" y="1761055"/>
              <a:ext cx="2262863" cy="4488231"/>
              <a:chOff x="507999" y="1761055"/>
              <a:chExt cx="2262863" cy="4488231"/>
            </a:xfrm>
          </p:grpSpPr>
          <p:sp>
            <p:nvSpPr>
              <p:cNvPr id="91" name="Rectangle: Rounded Corners 90">
                <a:extLst>
                  <a:ext uri="{FF2B5EF4-FFF2-40B4-BE49-F238E27FC236}">
                    <a16:creationId xmlns:a16="http://schemas.microsoft.com/office/drawing/2014/main" id="{1A535A99-E82F-43E2-9F90-769619C03A02}"/>
                  </a:ext>
                </a:extLst>
              </p:cNvPr>
              <p:cNvSpPr/>
              <p:nvPr/>
            </p:nvSpPr>
            <p:spPr bwMode="auto">
              <a:xfrm>
                <a:off x="507999" y="1761055"/>
                <a:ext cx="2262863" cy="4450774"/>
              </a:xfrm>
              <a:prstGeom prst="roundRect">
                <a:avLst>
                  <a:gd name="adj" fmla="val 6904"/>
                </a:avLst>
              </a:prstGeom>
              <a:solidFill>
                <a:schemeClr val="bg2">
                  <a:lumMod val="20000"/>
                  <a:lumOff val="80000"/>
                  <a:alpha val="15000"/>
                </a:schemeClr>
              </a:solidFill>
              <a:ln w="19050">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92" name="TextBox 91">
                <a:extLst>
                  <a:ext uri="{FF2B5EF4-FFF2-40B4-BE49-F238E27FC236}">
                    <a16:creationId xmlns:a16="http://schemas.microsoft.com/office/drawing/2014/main" id="{D4800467-3AB1-4A61-90C1-C8CEED9FE58F}"/>
                  </a:ext>
                </a:extLst>
              </p:cNvPr>
              <p:cNvSpPr txBox="1"/>
              <p:nvPr/>
            </p:nvSpPr>
            <p:spPr>
              <a:xfrm>
                <a:off x="876984" y="5710330"/>
                <a:ext cx="1664407" cy="538956"/>
              </a:xfrm>
              <a:prstGeom prst="rect">
                <a:avLst/>
              </a:prstGeom>
              <a:noFill/>
            </p:spPr>
            <p:txBody>
              <a:bodyPr wrap="square" lIns="0"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a:ea typeface="+mn-ea"/>
                    <a:cs typeface="+mn-cs"/>
                  </a:rPr>
                  <a:t>Control Node</a:t>
                </a:r>
              </a:p>
            </p:txBody>
          </p:sp>
        </p:grpSp>
        <p:pic>
          <p:nvPicPr>
            <p:cNvPr id="87" name="Graphic 86" descr="Processor">
              <a:extLst>
                <a:ext uri="{FF2B5EF4-FFF2-40B4-BE49-F238E27FC236}">
                  <a16:creationId xmlns:a16="http://schemas.microsoft.com/office/drawing/2014/main" id="{B06F9123-46EA-407E-BE9F-61CF292AEA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557" y="3967956"/>
              <a:ext cx="623135" cy="623135"/>
            </a:xfrm>
            <a:prstGeom prst="rect">
              <a:avLst/>
            </a:prstGeom>
          </p:spPr>
        </p:pic>
        <p:pic>
          <p:nvPicPr>
            <p:cNvPr id="88" name="Graphic 87" descr="Processor">
              <a:extLst>
                <a:ext uri="{FF2B5EF4-FFF2-40B4-BE49-F238E27FC236}">
                  <a16:creationId xmlns:a16="http://schemas.microsoft.com/office/drawing/2014/main" id="{8CAE2A5D-1A15-4186-B346-CEBAEA44B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423" y="3967956"/>
              <a:ext cx="623135" cy="623135"/>
            </a:xfrm>
            <a:prstGeom prst="rect">
              <a:avLst/>
            </a:prstGeom>
          </p:spPr>
        </p:pic>
        <p:pic>
          <p:nvPicPr>
            <p:cNvPr id="89" name="Graphic 88" descr="Processor">
              <a:extLst>
                <a:ext uri="{FF2B5EF4-FFF2-40B4-BE49-F238E27FC236}">
                  <a16:creationId xmlns:a16="http://schemas.microsoft.com/office/drawing/2014/main" id="{7BA4F549-69A8-441C-897C-DA8A2C9DD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22" y="3424125"/>
              <a:ext cx="623135" cy="623135"/>
            </a:xfrm>
            <a:prstGeom prst="rect">
              <a:avLst/>
            </a:prstGeom>
          </p:spPr>
        </p:pic>
        <p:pic>
          <p:nvPicPr>
            <p:cNvPr id="90" name="Graphic 89" descr="Processor">
              <a:extLst>
                <a:ext uri="{FF2B5EF4-FFF2-40B4-BE49-F238E27FC236}">
                  <a16:creationId xmlns:a16="http://schemas.microsoft.com/office/drawing/2014/main" id="{B2861E83-31FD-4130-9C0F-2B0A5ADAC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188" y="3424125"/>
              <a:ext cx="623135" cy="623135"/>
            </a:xfrm>
            <a:prstGeom prst="rect">
              <a:avLst/>
            </a:prstGeom>
          </p:spPr>
        </p:pic>
      </p:grpSp>
      <p:sp>
        <p:nvSpPr>
          <p:cNvPr id="93" name="Shape 92">
            <a:extLst>
              <a:ext uri="{FF2B5EF4-FFF2-40B4-BE49-F238E27FC236}">
                <a16:creationId xmlns:a16="http://schemas.microsoft.com/office/drawing/2014/main" id="{BD436FDA-7482-4C0F-89F8-B7FB70534027}"/>
              </a:ext>
              <a:ext uri="{C183D7F6-B498-43B3-948B-1728B52AA6E4}">
                <adec:decorative xmlns:adec="http://schemas.microsoft.com/office/drawing/2017/decorative" val="1"/>
              </a:ext>
            </a:extLst>
          </p:cNvPr>
          <p:cNvSpPr/>
          <p:nvPr/>
        </p:nvSpPr>
        <p:spPr>
          <a:xfrm>
            <a:off x="10044375" y="475528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4" name="Shape 93">
            <a:extLst>
              <a:ext uri="{FF2B5EF4-FFF2-40B4-BE49-F238E27FC236}">
                <a16:creationId xmlns:a16="http://schemas.microsoft.com/office/drawing/2014/main" id="{645F49F4-3102-44DB-BAEA-C44DE7DD94AE}"/>
              </a:ext>
              <a:ext uri="{C183D7F6-B498-43B3-948B-1728B52AA6E4}">
                <adec:decorative xmlns:adec="http://schemas.microsoft.com/office/drawing/2017/decorative" val="1"/>
              </a:ext>
            </a:extLst>
          </p:cNvPr>
          <p:cNvSpPr/>
          <p:nvPr/>
        </p:nvSpPr>
        <p:spPr>
          <a:xfrm>
            <a:off x="10044375" y="2423092"/>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5" name="Shape 94">
            <a:extLst>
              <a:ext uri="{FF2B5EF4-FFF2-40B4-BE49-F238E27FC236}">
                <a16:creationId xmlns:a16="http://schemas.microsoft.com/office/drawing/2014/main" id="{EFF46F45-04D8-4B1A-A0E3-4D53F4546928}"/>
              </a:ext>
              <a:ext uri="{C183D7F6-B498-43B3-948B-1728B52AA6E4}">
                <adec:decorative xmlns:adec="http://schemas.microsoft.com/office/drawing/2017/decorative" val="1"/>
              </a:ext>
            </a:extLst>
          </p:cNvPr>
          <p:cNvSpPr/>
          <p:nvPr/>
        </p:nvSpPr>
        <p:spPr>
          <a:xfrm>
            <a:off x="6969872" y="475316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6" name="Shape 95">
            <a:extLst>
              <a:ext uri="{FF2B5EF4-FFF2-40B4-BE49-F238E27FC236}">
                <a16:creationId xmlns:a16="http://schemas.microsoft.com/office/drawing/2014/main" id="{1F4C11F9-3CDD-4BDE-900D-30B41182722A}"/>
              </a:ext>
              <a:ext uri="{C183D7F6-B498-43B3-948B-1728B52AA6E4}">
                <adec:decorative xmlns:adec="http://schemas.microsoft.com/office/drawing/2017/decorative" val="1"/>
              </a:ext>
            </a:extLst>
          </p:cNvPr>
          <p:cNvSpPr/>
          <p:nvPr/>
        </p:nvSpPr>
        <p:spPr>
          <a:xfrm>
            <a:off x="6969872" y="242097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7" name="Shape 96">
            <a:extLst>
              <a:ext uri="{FF2B5EF4-FFF2-40B4-BE49-F238E27FC236}">
                <a16:creationId xmlns:a16="http://schemas.microsoft.com/office/drawing/2014/main" id="{33BD0D7A-F2B2-40D1-B065-812D74278C51}"/>
              </a:ext>
              <a:ext uri="{C183D7F6-B498-43B3-948B-1728B52AA6E4}">
                <adec:decorative xmlns:adec="http://schemas.microsoft.com/office/drawing/2017/decorative" val="1"/>
              </a:ext>
            </a:extLst>
          </p:cNvPr>
          <p:cNvSpPr/>
          <p:nvPr/>
        </p:nvSpPr>
        <p:spPr>
          <a:xfrm>
            <a:off x="3907997" y="475316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sp>
        <p:nvSpPr>
          <p:cNvPr id="98" name="Shape 97">
            <a:extLst>
              <a:ext uri="{FF2B5EF4-FFF2-40B4-BE49-F238E27FC236}">
                <a16:creationId xmlns:a16="http://schemas.microsoft.com/office/drawing/2014/main" id="{0BEF1666-BE13-4927-B3A9-767BC2D8DEF8}"/>
              </a:ext>
              <a:ext uri="{C183D7F6-B498-43B3-948B-1728B52AA6E4}">
                <adec:decorative xmlns:adec="http://schemas.microsoft.com/office/drawing/2017/decorative" val="1"/>
              </a:ext>
            </a:extLst>
          </p:cNvPr>
          <p:cNvSpPr/>
          <p:nvPr/>
        </p:nvSpPr>
        <p:spPr>
          <a:xfrm>
            <a:off x="3907997" y="2420973"/>
            <a:ext cx="647908" cy="647908"/>
          </a:xfrm>
          <a:prstGeom prst="gear6">
            <a:avLst/>
          </a:prstGeom>
          <a:solidFill>
            <a:schemeClr val="bg1"/>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sp>
      <p:pic>
        <p:nvPicPr>
          <p:cNvPr id="99" name="Picture 98">
            <a:extLst>
              <a:ext uri="{FF2B5EF4-FFF2-40B4-BE49-F238E27FC236}">
                <a16:creationId xmlns:a16="http://schemas.microsoft.com/office/drawing/2014/main" id="{436D5F44-C358-4A6C-8F11-BE5F63DBF92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806708" y="1405434"/>
            <a:ext cx="9016564" cy="4956312"/>
          </a:xfrm>
          <a:prstGeom prst="rect">
            <a:avLst/>
          </a:prstGeom>
        </p:spPr>
      </p:pic>
      <p:pic>
        <p:nvPicPr>
          <p:cNvPr id="100" name="Graphic 99" descr="User">
            <a:extLst>
              <a:ext uri="{FF2B5EF4-FFF2-40B4-BE49-F238E27FC236}">
                <a16:creationId xmlns:a16="http://schemas.microsoft.com/office/drawing/2014/main" id="{47082612-9155-41B5-8FA1-98EF7A2962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230" y="939598"/>
            <a:ext cx="2154639" cy="2154639"/>
          </a:xfrm>
          <a:prstGeom prst="rect">
            <a:avLst/>
          </a:prstGeom>
        </p:spPr>
      </p:pic>
    </p:spTree>
    <p:extLst>
      <p:ext uri="{BB962C8B-B14F-4D97-AF65-F5344CB8AC3E}">
        <p14:creationId xmlns:p14="http://schemas.microsoft.com/office/powerpoint/2010/main" val="4077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Manage concurrent access to Azure Synapse Analytics</a:t>
            </a:r>
          </a:p>
        </p:txBody>
      </p:sp>
      <p:grpSp>
        <p:nvGrpSpPr>
          <p:cNvPr id="111" name="Group 110">
            <a:extLst>
              <a:ext uri="{FF2B5EF4-FFF2-40B4-BE49-F238E27FC236}">
                <a16:creationId xmlns:a16="http://schemas.microsoft.com/office/drawing/2014/main" id="{697D2F0B-73C9-48E3-BCDC-CBBC59321D1A}"/>
              </a:ext>
              <a:ext uri="{C183D7F6-B498-43B3-948B-1728B52AA6E4}">
                <adec:decorative xmlns:adec="http://schemas.microsoft.com/office/drawing/2017/decorative" val="1"/>
              </a:ext>
            </a:extLst>
          </p:cNvPr>
          <p:cNvGrpSpPr/>
          <p:nvPr/>
        </p:nvGrpSpPr>
        <p:grpSpPr>
          <a:xfrm>
            <a:off x="2889286" y="1964255"/>
            <a:ext cx="8873177" cy="4460934"/>
            <a:chOff x="2889286" y="1761055"/>
            <a:chExt cx="8873177" cy="4460934"/>
          </a:xfrm>
        </p:grpSpPr>
        <p:sp>
          <p:nvSpPr>
            <p:cNvPr id="112" name="Rectangle: Rounded Corners 111">
              <a:extLst>
                <a:ext uri="{FF2B5EF4-FFF2-40B4-BE49-F238E27FC236}">
                  <a16:creationId xmlns:a16="http://schemas.microsoft.com/office/drawing/2014/main" id="{5AD7FBBD-6E77-4A13-9E11-DA220A6F6D09}"/>
                </a:ext>
              </a:extLst>
            </p:cNvPr>
            <p:cNvSpPr/>
            <p:nvPr/>
          </p:nvSpPr>
          <p:spPr bwMode="auto">
            <a:xfrm>
              <a:off x="8882873" y="405213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F38A36D9-892C-4D0F-BD94-E70DAC89B705}"/>
                </a:ext>
              </a:extLst>
            </p:cNvPr>
            <p:cNvSpPr/>
            <p:nvPr/>
          </p:nvSpPr>
          <p:spPr bwMode="auto">
            <a:xfrm>
              <a:off x="8882873" y="176105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14" name="TextBox 113">
              <a:extLst>
                <a:ext uri="{FF2B5EF4-FFF2-40B4-BE49-F238E27FC236}">
                  <a16:creationId xmlns:a16="http://schemas.microsoft.com/office/drawing/2014/main" id="{0BC3B021-4A0B-4DD2-BB5B-07114F478A93}"/>
                </a:ext>
              </a:extLst>
            </p:cNvPr>
            <p:cNvSpPr txBox="1"/>
            <p:nvPr/>
          </p:nvSpPr>
          <p:spPr>
            <a:xfrm>
              <a:off x="9374996" y="176105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15" name="TextBox 114">
              <a:extLst>
                <a:ext uri="{FF2B5EF4-FFF2-40B4-BE49-F238E27FC236}">
                  <a16:creationId xmlns:a16="http://schemas.microsoft.com/office/drawing/2014/main" id="{7DB03C11-0A0D-4BC9-90A3-4BD7C0755C41}"/>
                </a:ext>
              </a:extLst>
            </p:cNvPr>
            <p:cNvSpPr txBox="1"/>
            <p:nvPr/>
          </p:nvSpPr>
          <p:spPr>
            <a:xfrm>
              <a:off x="9496916" y="405213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16" name="TextBox 115">
              <a:extLst>
                <a:ext uri="{FF2B5EF4-FFF2-40B4-BE49-F238E27FC236}">
                  <a16:creationId xmlns:a16="http://schemas.microsoft.com/office/drawing/2014/main" id="{4E987E30-259A-4985-803A-5A15D24B9962}"/>
                </a:ext>
              </a:extLst>
            </p:cNvPr>
            <p:cNvSpPr txBox="1"/>
            <p:nvPr/>
          </p:nvSpPr>
          <p:spPr>
            <a:xfrm>
              <a:off x="9134836" y="315092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117" name="TextBox 116">
              <a:extLst>
                <a:ext uri="{FF2B5EF4-FFF2-40B4-BE49-F238E27FC236}">
                  <a16:creationId xmlns:a16="http://schemas.microsoft.com/office/drawing/2014/main" id="{235CF5F8-8C58-433A-92AF-B19F7E09DB43}"/>
                </a:ext>
              </a:extLst>
            </p:cNvPr>
            <p:cNvSpPr txBox="1"/>
            <p:nvPr/>
          </p:nvSpPr>
          <p:spPr>
            <a:xfrm>
              <a:off x="9170396" y="546740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118" name="Rectangle: Rounded Corners 117">
              <a:extLst>
                <a:ext uri="{FF2B5EF4-FFF2-40B4-BE49-F238E27FC236}">
                  <a16:creationId xmlns:a16="http://schemas.microsoft.com/office/drawing/2014/main" id="{007E0370-4209-4281-AB8E-D38C870E0534}"/>
                </a:ext>
              </a:extLst>
            </p:cNvPr>
            <p:cNvSpPr>
              <a:spLocks/>
            </p:cNvSpPr>
            <p:nvPr/>
          </p:nvSpPr>
          <p:spPr bwMode="auto">
            <a:xfrm>
              <a:off x="5890123"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19" name="Rectangle: Rounded Corners 118">
              <a:extLst>
                <a:ext uri="{FF2B5EF4-FFF2-40B4-BE49-F238E27FC236}">
                  <a16:creationId xmlns:a16="http://schemas.microsoft.com/office/drawing/2014/main" id="{8FC5045F-BD4A-4108-A471-7BAA6AA9BAC4}"/>
                </a:ext>
              </a:extLst>
            </p:cNvPr>
            <p:cNvSpPr>
              <a:spLocks/>
            </p:cNvSpPr>
            <p:nvPr/>
          </p:nvSpPr>
          <p:spPr bwMode="auto">
            <a:xfrm>
              <a:off x="5890123"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20" name="TextBox 119">
              <a:extLst>
                <a:ext uri="{FF2B5EF4-FFF2-40B4-BE49-F238E27FC236}">
                  <a16:creationId xmlns:a16="http://schemas.microsoft.com/office/drawing/2014/main" id="{15D5DC83-8434-4E8D-A03A-2310DEDCB000}"/>
                </a:ext>
              </a:extLst>
            </p:cNvPr>
            <p:cNvSpPr txBox="1">
              <a:spLocks/>
            </p:cNvSpPr>
            <p:nvPr/>
          </p:nvSpPr>
          <p:spPr>
            <a:xfrm>
              <a:off x="6382246"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21" name="TextBox 120">
              <a:extLst>
                <a:ext uri="{FF2B5EF4-FFF2-40B4-BE49-F238E27FC236}">
                  <a16:creationId xmlns:a16="http://schemas.microsoft.com/office/drawing/2014/main" id="{19067411-2548-43A0-BA3D-F3F7295E0AA8}"/>
                </a:ext>
              </a:extLst>
            </p:cNvPr>
            <p:cNvSpPr txBox="1">
              <a:spLocks/>
            </p:cNvSpPr>
            <p:nvPr/>
          </p:nvSpPr>
          <p:spPr>
            <a:xfrm>
              <a:off x="6504166"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22" name="TextBox 121">
              <a:extLst>
                <a:ext uri="{FF2B5EF4-FFF2-40B4-BE49-F238E27FC236}">
                  <a16:creationId xmlns:a16="http://schemas.microsoft.com/office/drawing/2014/main" id="{835FD173-4F6B-4CBC-B59B-B13288B9CA77}"/>
                </a:ext>
              </a:extLst>
            </p:cNvPr>
            <p:cNvSpPr txBox="1"/>
            <p:nvPr/>
          </p:nvSpPr>
          <p:spPr>
            <a:xfrm>
              <a:off x="6142086"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123" name="TextBox 122">
              <a:extLst>
                <a:ext uri="{FF2B5EF4-FFF2-40B4-BE49-F238E27FC236}">
                  <a16:creationId xmlns:a16="http://schemas.microsoft.com/office/drawing/2014/main" id="{D6E48D6E-EA4E-4622-9313-F48701EBE200}"/>
                </a:ext>
              </a:extLst>
            </p:cNvPr>
            <p:cNvSpPr txBox="1"/>
            <p:nvPr/>
          </p:nvSpPr>
          <p:spPr>
            <a:xfrm>
              <a:off x="6177646"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124" name="Rectangle: Rounded Corners 123">
              <a:extLst>
                <a:ext uri="{FF2B5EF4-FFF2-40B4-BE49-F238E27FC236}">
                  <a16:creationId xmlns:a16="http://schemas.microsoft.com/office/drawing/2014/main" id="{9FDC3E91-7FDD-4315-B1B9-E60814B3CDC3}"/>
                </a:ext>
              </a:extLst>
            </p:cNvPr>
            <p:cNvSpPr/>
            <p:nvPr/>
          </p:nvSpPr>
          <p:spPr bwMode="auto">
            <a:xfrm>
              <a:off x="2889286" y="406229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25" name="Rectangle: Rounded Corners 124">
              <a:extLst>
                <a:ext uri="{FF2B5EF4-FFF2-40B4-BE49-F238E27FC236}">
                  <a16:creationId xmlns:a16="http://schemas.microsoft.com/office/drawing/2014/main" id="{3545B113-7E8D-4B49-8046-A439C45AC545}"/>
                </a:ext>
              </a:extLst>
            </p:cNvPr>
            <p:cNvSpPr/>
            <p:nvPr/>
          </p:nvSpPr>
          <p:spPr bwMode="auto">
            <a:xfrm>
              <a:off x="2889286" y="1771215"/>
              <a:ext cx="2879590" cy="215969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26" name="TextBox 125">
              <a:extLst>
                <a:ext uri="{FF2B5EF4-FFF2-40B4-BE49-F238E27FC236}">
                  <a16:creationId xmlns:a16="http://schemas.microsoft.com/office/drawing/2014/main" id="{72349FDA-BACB-474C-8074-C3616616F167}"/>
                </a:ext>
              </a:extLst>
            </p:cNvPr>
            <p:cNvSpPr txBox="1"/>
            <p:nvPr/>
          </p:nvSpPr>
          <p:spPr>
            <a:xfrm>
              <a:off x="3381409" y="177121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27" name="TextBox 126">
              <a:extLst>
                <a:ext uri="{FF2B5EF4-FFF2-40B4-BE49-F238E27FC236}">
                  <a16:creationId xmlns:a16="http://schemas.microsoft.com/office/drawing/2014/main" id="{BF90DCEE-E144-4921-87A3-1EAA17137FA9}"/>
                </a:ext>
              </a:extLst>
            </p:cNvPr>
            <p:cNvSpPr txBox="1"/>
            <p:nvPr/>
          </p:nvSpPr>
          <p:spPr>
            <a:xfrm>
              <a:off x="3503329" y="4062295"/>
              <a:ext cx="1895344"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Compute Node</a:t>
              </a:r>
            </a:p>
          </p:txBody>
        </p:sp>
        <p:sp>
          <p:nvSpPr>
            <p:cNvPr id="128" name="TextBox 127">
              <a:extLst>
                <a:ext uri="{FF2B5EF4-FFF2-40B4-BE49-F238E27FC236}">
                  <a16:creationId xmlns:a16="http://schemas.microsoft.com/office/drawing/2014/main" id="{5FE7BE81-554E-4BB5-9844-C0D14B48CB5C}"/>
                </a:ext>
              </a:extLst>
            </p:cNvPr>
            <p:cNvSpPr txBox="1"/>
            <p:nvPr/>
          </p:nvSpPr>
          <p:spPr>
            <a:xfrm>
              <a:off x="3141249" y="316108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sp>
          <p:nvSpPr>
            <p:cNvPr id="129" name="TextBox 128">
              <a:extLst>
                <a:ext uri="{FF2B5EF4-FFF2-40B4-BE49-F238E27FC236}">
                  <a16:creationId xmlns:a16="http://schemas.microsoft.com/office/drawing/2014/main" id="{CB8CFE91-E6B9-4455-AD8C-B80C19906B04}"/>
                </a:ext>
              </a:extLst>
            </p:cNvPr>
            <p:cNvSpPr txBox="1"/>
            <p:nvPr/>
          </p:nvSpPr>
          <p:spPr>
            <a:xfrm>
              <a:off x="3176809" y="5477567"/>
              <a:ext cx="2375663" cy="707886"/>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78D7"/>
                  </a:solidFill>
                  <a:effectLst/>
                  <a:uLnTx/>
                  <a:uFillTx/>
                  <a:latin typeface="Segoe UI Light"/>
                </a:rPr>
                <a:t>0110101010101010101101010111010101010110</a:t>
              </a:r>
            </a:p>
          </p:txBody>
        </p:sp>
      </p:grpSp>
      <p:grpSp>
        <p:nvGrpSpPr>
          <p:cNvPr id="130" name="Group 129">
            <a:extLst>
              <a:ext uri="{FF2B5EF4-FFF2-40B4-BE49-F238E27FC236}">
                <a16:creationId xmlns:a16="http://schemas.microsoft.com/office/drawing/2014/main" id="{D131A531-66A0-4EFD-A6DE-5833BB89C3A9}"/>
              </a:ext>
              <a:ext uri="{C183D7F6-B498-43B3-948B-1728B52AA6E4}">
                <adec:decorative xmlns:adec="http://schemas.microsoft.com/office/drawing/2017/decorative" val="1"/>
              </a:ext>
            </a:extLst>
          </p:cNvPr>
          <p:cNvGrpSpPr/>
          <p:nvPr/>
        </p:nvGrpSpPr>
        <p:grpSpPr>
          <a:xfrm>
            <a:off x="507999" y="1964255"/>
            <a:ext cx="2262863" cy="4488231"/>
            <a:chOff x="507999" y="1761055"/>
            <a:chExt cx="2262863" cy="4488231"/>
          </a:xfrm>
        </p:grpSpPr>
        <p:grpSp>
          <p:nvGrpSpPr>
            <p:cNvPr id="131" name="Group 130">
              <a:extLst>
                <a:ext uri="{FF2B5EF4-FFF2-40B4-BE49-F238E27FC236}">
                  <a16:creationId xmlns:a16="http://schemas.microsoft.com/office/drawing/2014/main" id="{1E657DB3-6A05-43BF-9554-96FF7FA943B5}"/>
                </a:ext>
              </a:extLst>
            </p:cNvPr>
            <p:cNvGrpSpPr/>
            <p:nvPr/>
          </p:nvGrpSpPr>
          <p:grpSpPr>
            <a:xfrm>
              <a:off x="507999" y="1761055"/>
              <a:ext cx="2262863" cy="4488231"/>
              <a:chOff x="507999" y="1761055"/>
              <a:chExt cx="2262863" cy="4488231"/>
            </a:xfrm>
          </p:grpSpPr>
          <p:sp>
            <p:nvSpPr>
              <p:cNvPr id="136" name="Rectangle: Rounded Corners 135">
                <a:extLst>
                  <a:ext uri="{FF2B5EF4-FFF2-40B4-BE49-F238E27FC236}">
                    <a16:creationId xmlns:a16="http://schemas.microsoft.com/office/drawing/2014/main" id="{C76FA678-AF3F-4CF6-9A72-50E330B7D7BE}"/>
                  </a:ext>
                </a:extLst>
              </p:cNvPr>
              <p:cNvSpPr/>
              <p:nvPr/>
            </p:nvSpPr>
            <p:spPr bwMode="auto">
              <a:xfrm>
                <a:off x="507999" y="1761055"/>
                <a:ext cx="2262863" cy="4450774"/>
              </a:xfrm>
              <a:prstGeom prst="roundRect">
                <a:avLst>
                  <a:gd name="adj" fmla="val 6904"/>
                </a:avLst>
              </a:prstGeom>
              <a:solidFill>
                <a:srgbClr val="FFFFFF">
                  <a:lumMod val="20000"/>
                  <a:lumOff val="80000"/>
                  <a:alpha val="15000"/>
                </a:srgbClr>
              </a:solidFill>
              <a:ln w="19050" cap="flat" cmpd="sng" algn="ctr">
                <a:solidFill>
                  <a:srgbClr val="0078D7"/>
                </a:solidFill>
                <a:prstDash val="solid"/>
                <a:headEnd type="none" w="med" len="med"/>
                <a:tailEnd type="none" w="med" len="med"/>
              </a:ln>
              <a:effectLst/>
            </p:spPr>
            <p:txBody>
              <a:bodyPr rot="0" spcFirstLastPara="0" vertOverflow="overflow" horzOverflow="overflow" vert="vert270" wrap="square" lIns="182828" tIns="146263" rIns="182828" bIns="146263"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E6E6E6"/>
                  </a:solidFill>
                  <a:effectLst/>
                  <a:uLnTx/>
                  <a:uFillTx/>
                  <a:latin typeface="Segoe UI Semilight"/>
                  <a:ea typeface="Segoe UI" pitchFamily="34" charset="0"/>
                  <a:cs typeface="Segoe UI" pitchFamily="34" charset="0"/>
                </a:endParaRPr>
              </a:p>
            </p:txBody>
          </p:sp>
          <p:sp>
            <p:nvSpPr>
              <p:cNvPr id="137" name="TextBox 136">
                <a:extLst>
                  <a:ext uri="{FF2B5EF4-FFF2-40B4-BE49-F238E27FC236}">
                    <a16:creationId xmlns:a16="http://schemas.microsoft.com/office/drawing/2014/main" id="{19545509-6FDF-4224-9B68-91502A2C7A61}"/>
                  </a:ext>
                </a:extLst>
              </p:cNvPr>
              <p:cNvSpPr txBox="1"/>
              <p:nvPr/>
            </p:nvSpPr>
            <p:spPr>
              <a:xfrm>
                <a:off x="876984" y="5710330"/>
                <a:ext cx="1664407" cy="538956"/>
              </a:xfrm>
              <a:prstGeom prst="rect">
                <a:avLst/>
              </a:prstGeom>
              <a:noFill/>
            </p:spPr>
            <p:txBody>
              <a:bodyPr wrap="square" lIns="0"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800" b="0" i="0" u="none" strike="noStrike" kern="0" cap="none" spc="0" normalizeH="0" baseline="0" noProof="0" dirty="0">
                    <a:ln>
                      <a:noFill/>
                    </a:ln>
                    <a:solidFill>
                      <a:srgbClr val="0078D7"/>
                    </a:solidFill>
                    <a:effectLst/>
                    <a:uLnTx/>
                    <a:uFillTx/>
                    <a:latin typeface="Segoe UI Semibold"/>
                  </a:rPr>
                  <a:t>Control Node</a:t>
                </a:r>
              </a:p>
            </p:txBody>
          </p:sp>
        </p:grpSp>
        <p:pic>
          <p:nvPicPr>
            <p:cNvPr id="132" name="Graphic 131" descr="Processor">
              <a:extLst>
                <a:ext uri="{FF2B5EF4-FFF2-40B4-BE49-F238E27FC236}">
                  <a16:creationId xmlns:a16="http://schemas.microsoft.com/office/drawing/2014/main" id="{4253A507-0776-4BAD-B0F2-3ABFF4C5E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557" y="3967956"/>
              <a:ext cx="623135" cy="623135"/>
            </a:xfrm>
            <a:prstGeom prst="rect">
              <a:avLst/>
            </a:prstGeom>
          </p:spPr>
        </p:pic>
        <p:pic>
          <p:nvPicPr>
            <p:cNvPr id="133" name="Graphic 132" descr="Processor">
              <a:extLst>
                <a:ext uri="{FF2B5EF4-FFF2-40B4-BE49-F238E27FC236}">
                  <a16:creationId xmlns:a16="http://schemas.microsoft.com/office/drawing/2014/main" id="{31F62EA3-17F2-47E1-B4BC-F4B71EFD92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423" y="3967956"/>
              <a:ext cx="623135" cy="623135"/>
            </a:xfrm>
            <a:prstGeom prst="rect">
              <a:avLst/>
            </a:prstGeom>
          </p:spPr>
        </p:pic>
        <p:pic>
          <p:nvPicPr>
            <p:cNvPr id="134" name="Graphic 133" descr="Processor">
              <a:extLst>
                <a:ext uri="{FF2B5EF4-FFF2-40B4-BE49-F238E27FC236}">
                  <a16:creationId xmlns:a16="http://schemas.microsoft.com/office/drawing/2014/main" id="{F5957FAA-ECEE-4A18-AFDA-001520B82E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22" y="3424125"/>
              <a:ext cx="623135" cy="623135"/>
            </a:xfrm>
            <a:prstGeom prst="rect">
              <a:avLst/>
            </a:prstGeom>
          </p:spPr>
        </p:pic>
        <p:pic>
          <p:nvPicPr>
            <p:cNvPr id="135" name="Graphic 134" descr="Processor">
              <a:extLst>
                <a:ext uri="{FF2B5EF4-FFF2-40B4-BE49-F238E27FC236}">
                  <a16:creationId xmlns:a16="http://schemas.microsoft.com/office/drawing/2014/main" id="{48409DD2-B22B-4C56-8CA7-783637BACB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188" y="3424125"/>
              <a:ext cx="623135" cy="623135"/>
            </a:xfrm>
            <a:prstGeom prst="rect">
              <a:avLst/>
            </a:prstGeom>
          </p:spPr>
        </p:pic>
      </p:grpSp>
      <p:sp>
        <p:nvSpPr>
          <p:cNvPr id="138" name="Shape 137">
            <a:extLst>
              <a:ext uri="{FF2B5EF4-FFF2-40B4-BE49-F238E27FC236}">
                <a16:creationId xmlns:a16="http://schemas.microsoft.com/office/drawing/2014/main" id="{3F15B494-281A-4103-8E13-8ED6C96B0120}"/>
              </a:ext>
              <a:ext uri="{C183D7F6-B498-43B3-948B-1728B52AA6E4}">
                <adec:decorative xmlns:adec="http://schemas.microsoft.com/office/drawing/2017/decorative" val="1"/>
              </a:ext>
            </a:extLst>
          </p:cNvPr>
          <p:cNvSpPr/>
          <p:nvPr/>
        </p:nvSpPr>
        <p:spPr>
          <a:xfrm>
            <a:off x="10038025" y="4898146"/>
            <a:ext cx="647908" cy="647908"/>
          </a:xfrm>
          <a:prstGeom prst="gear6">
            <a:avLst/>
          </a:prstGeom>
          <a:solidFill>
            <a:srgbClr val="FFFFFF"/>
          </a:solidFill>
          <a:ln w="10795" cap="flat" cmpd="sng" algn="ctr">
            <a:solidFill>
              <a:srgbClr val="0078D7"/>
            </a:solidFill>
            <a:prstDash val="solid"/>
          </a:ln>
          <a:effectLst/>
        </p:spPr>
      </p:sp>
      <p:sp>
        <p:nvSpPr>
          <p:cNvPr id="139" name="Shape 138">
            <a:extLst>
              <a:ext uri="{FF2B5EF4-FFF2-40B4-BE49-F238E27FC236}">
                <a16:creationId xmlns:a16="http://schemas.microsoft.com/office/drawing/2014/main" id="{306CA05B-3FCF-4D6F-A01C-2E78755D033D}"/>
              </a:ext>
              <a:ext uri="{C183D7F6-B498-43B3-948B-1728B52AA6E4}">
                <adec:decorative xmlns:adec="http://schemas.microsoft.com/office/drawing/2017/decorative" val="1"/>
              </a:ext>
            </a:extLst>
          </p:cNvPr>
          <p:cNvSpPr/>
          <p:nvPr/>
        </p:nvSpPr>
        <p:spPr>
          <a:xfrm>
            <a:off x="10038025" y="2565955"/>
            <a:ext cx="647908" cy="647908"/>
          </a:xfrm>
          <a:prstGeom prst="gear6">
            <a:avLst/>
          </a:prstGeom>
          <a:solidFill>
            <a:srgbClr val="FFFFFF"/>
          </a:solidFill>
          <a:ln w="10795" cap="flat" cmpd="sng" algn="ctr">
            <a:solidFill>
              <a:srgbClr val="0078D7"/>
            </a:solidFill>
            <a:prstDash val="solid"/>
          </a:ln>
          <a:effectLst/>
        </p:spPr>
      </p:sp>
      <p:sp>
        <p:nvSpPr>
          <p:cNvPr id="140" name="Shape 139">
            <a:extLst>
              <a:ext uri="{FF2B5EF4-FFF2-40B4-BE49-F238E27FC236}">
                <a16:creationId xmlns:a16="http://schemas.microsoft.com/office/drawing/2014/main" id="{42813B73-19C5-45B0-9C08-F63C687A91CA}"/>
              </a:ext>
              <a:ext uri="{C183D7F6-B498-43B3-948B-1728B52AA6E4}">
                <adec:decorative xmlns:adec="http://schemas.microsoft.com/office/drawing/2017/decorative" val="1"/>
              </a:ext>
            </a:extLst>
          </p:cNvPr>
          <p:cNvSpPr/>
          <p:nvPr/>
        </p:nvSpPr>
        <p:spPr>
          <a:xfrm>
            <a:off x="6963522" y="4896026"/>
            <a:ext cx="647908" cy="647908"/>
          </a:xfrm>
          <a:prstGeom prst="gear6">
            <a:avLst/>
          </a:prstGeom>
          <a:solidFill>
            <a:srgbClr val="FFFFFF"/>
          </a:solidFill>
          <a:ln w="10795" cap="flat" cmpd="sng" algn="ctr">
            <a:solidFill>
              <a:srgbClr val="0078D7"/>
            </a:solidFill>
            <a:prstDash val="solid"/>
          </a:ln>
          <a:effectLst/>
        </p:spPr>
      </p:sp>
      <p:sp>
        <p:nvSpPr>
          <p:cNvPr id="141" name="Shape 140">
            <a:extLst>
              <a:ext uri="{FF2B5EF4-FFF2-40B4-BE49-F238E27FC236}">
                <a16:creationId xmlns:a16="http://schemas.microsoft.com/office/drawing/2014/main" id="{8214A63A-7FE6-485B-9504-89B158EB7FE2}"/>
              </a:ext>
              <a:ext uri="{C183D7F6-B498-43B3-948B-1728B52AA6E4}">
                <adec:decorative xmlns:adec="http://schemas.microsoft.com/office/drawing/2017/decorative" val="1"/>
              </a:ext>
            </a:extLst>
          </p:cNvPr>
          <p:cNvSpPr/>
          <p:nvPr/>
        </p:nvSpPr>
        <p:spPr>
          <a:xfrm>
            <a:off x="6963522" y="2563836"/>
            <a:ext cx="647908" cy="647908"/>
          </a:xfrm>
          <a:prstGeom prst="gear6">
            <a:avLst/>
          </a:prstGeom>
          <a:solidFill>
            <a:srgbClr val="FFFFFF"/>
          </a:solidFill>
          <a:ln w="10795" cap="flat" cmpd="sng" algn="ctr">
            <a:solidFill>
              <a:srgbClr val="0078D7"/>
            </a:solidFill>
            <a:prstDash val="solid"/>
          </a:ln>
          <a:effectLst/>
        </p:spPr>
      </p:sp>
      <p:sp>
        <p:nvSpPr>
          <p:cNvPr id="142" name="Shape 141">
            <a:extLst>
              <a:ext uri="{FF2B5EF4-FFF2-40B4-BE49-F238E27FC236}">
                <a16:creationId xmlns:a16="http://schemas.microsoft.com/office/drawing/2014/main" id="{40434273-B888-4A0C-86AA-DDD03E4B0485}"/>
              </a:ext>
              <a:ext uri="{C183D7F6-B498-43B3-948B-1728B52AA6E4}">
                <adec:decorative xmlns:adec="http://schemas.microsoft.com/office/drawing/2017/decorative" val="1"/>
              </a:ext>
            </a:extLst>
          </p:cNvPr>
          <p:cNvSpPr/>
          <p:nvPr/>
        </p:nvSpPr>
        <p:spPr>
          <a:xfrm>
            <a:off x="3901647" y="4896026"/>
            <a:ext cx="647908" cy="647908"/>
          </a:xfrm>
          <a:prstGeom prst="gear6">
            <a:avLst/>
          </a:prstGeom>
          <a:solidFill>
            <a:srgbClr val="FFFFFF"/>
          </a:solidFill>
          <a:ln w="10795" cap="flat" cmpd="sng" algn="ctr">
            <a:solidFill>
              <a:srgbClr val="0078D7"/>
            </a:solidFill>
            <a:prstDash val="solid"/>
          </a:ln>
          <a:effectLst/>
        </p:spPr>
      </p:sp>
      <p:sp>
        <p:nvSpPr>
          <p:cNvPr id="143" name="Shape 142">
            <a:extLst>
              <a:ext uri="{FF2B5EF4-FFF2-40B4-BE49-F238E27FC236}">
                <a16:creationId xmlns:a16="http://schemas.microsoft.com/office/drawing/2014/main" id="{D37501F4-1CE9-4E52-9165-9AF76624E71D}"/>
              </a:ext>
              <a:ext uri="{C183D7F6-B498-43B3-948B-1728B52AA6E4}">
                <adec:decorative xmlns:adec="http://schemas.microsoft.com/office/drawing/2017/decorative" val="1"/>
              </a:ext>
            </a:extLst>
          </p:cNvPr>
          <p:cNvSpPr/>
          <p:nvPr/>
        </p:nvSpPr>
        <p:spPr>
          <a:xfrm>
            <a:off x="3901647" y="2563836"/>
            <a:ext cx="647908" cy="647908"/>
          </a:xfrm>
          <a:prstGeom prst="gear6">
            <a:avLst/>
          </a:prstGeom>
          <a:solidFill>
            <a:srgbClr val="FFFFFF"/>
          </a:solidFill>
          <a:ln w="10795" cap="flat" cmpd="sng" algn="ctr">
            <a:solidFill>
              <a:srgbClr val="0078D7"/>
            </a:solidFill>
            <a:prstDash val="solid"/>
          </a:ln>
          <a:effectLst/>
        </p:spPr>
      </p:sp>
      <p:pic>
        <p:nvPicPr>
          <p:cNvPr id="144" name="Picture 143">
            <a:extLst>
              <a:ext uri="{FF2B5EF4-FFF2-40B4-BE49-F238E27FC236}">
                <a16:creationId xmlns:a16="http://schemas.microsoft.com/office/drawing/2014/main" id="{2F4CEBAE-5756-40AB-B58D-07EE84758F4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800358" y="1548297"/>
            <a:ext cx="9016564" cy="4956312"/>
          </a:xfrm>
          <a:prstGeom prst="rect">
            <a:avLst/>
          </a:prstGeom>
        </p:spPr>
      </p:pic>
      <p:pic>
        <p:nvPicPr>
          <p:cNvPr id="145" name="Graphic 144" descr="Users">
            <a:extLst>
              <a:ext uri="{FF2B5EF4-FFF2-40B4-BE49-F238E27FC236}">
                <a16:creationId xmlns:a16="http://schemas.microsoft.com/office/drawing/2014/main" id="{351DB01C-860B-4E2F-9F73-3E75D53F18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978" y="854953"/>
            <a:ext cx="2238924" cy="2238924"/>
          </a:xfrm>
          <a:prstGeom prst="rect">
            <a:avLst/>
          </a:prstGeom>
        </p:spPr>
      </p:pic>
    </p:spTree>
    <p:extLst>
      <p:ext uri="{BB962C8B-B14F-4D97-AF65-F5344CB8AC3E}">
        <p14:creationId xmlns:p14="http://schemas.microsoft.com/office/powerpoint/2010/main" val="13344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5"/>
                                        </p:tgtEl>
                                      </p:cBhvr>
                                    </p:animEffect>
                                    <p:set>
                                      <p:cBhvr>
                                        <p:cTn id="7"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4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6.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4329C-BB28-40C8-A7A4-3EB5DFE817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openxmlformats.org/package/2006/metadata/core-properties"/>
    <ds:schemaRef ds:uri="http://purl.org/dc/term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c4ddd06f-7f70-4b19-827a-3880af42de1a"/>
    <ds:schemaRef ds:uri="c6c03bc4-bf8d-4977-a83e-3b02ad50fcf0"/>
    <ds:schemaRef ds:uri="e8bab37c-6053-4066-b569-fd9fbae908bd"/>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2404</TotalTime>
  <Words>4473</Words>
  <Application>Microsoft Office PowerPoint</Application>
  <PresentationFormat>Custom</PresentationFormat>
  <Paragraphs>503</Paragraphs>
  <Slides>22</Slides>
  <Notes>22</Notes>
  <HiddenSlides>2</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22</vt:i4>
      </vt:variant>
    </vt:vector>
  </HeadingPairs>
  <TitlesOfParts>
    <vt:vector size="37" baseType="lpstr">
      <vt:lpstr>-apple-system</vt:lpstr>
      <vt:lpstr>Arial</vt:lpstr>
      <vt:lpstr>Calibri</vt:lpstr>
      <vt:lpstr>Segoe UI</vt:lpstr>
      <vt:lpstr>Segoe UI Light</vt:lpstr>
      <vt:lpstr>Segoe UI Semibold</vt:lpstr>
      <vt:lpstr>Segoe UI Semilight</vt:lpstr>
      <vt:lpstr>SFMono-Regular</vt:lpstr>
      <vt:lpstr>Wingdings</vt:lpstr>
      <vt:lpstr>Azure 1</vt:lpstr>
      <vt:lpstr>1_Azure 1</vt:lpstr>
      <vt:lpstr>2_Azure 1</vt:lpstr>
      <vt:lpstr>3_Azure 1</vt:lpstr>
      <vt:lpstr>4_Azure 1</vt:lpstr>
      <vt:lpstr>5_Azure 1</vt:lpstr>
      <vt:lpstr>Presentation brief for MCT’s</vt:lpstr>
      <vt:lpstr>DP-203T00:  Ingest and load data into the data warehouse</vt:lpstr>
      <vt:lpstr>Agenda</vt:lpstr>
      <vt:lpstr>Lesson 01: Use data loading best practices in Azure Synapse Analytics</vt:lpstr>
      <vt:lpstr>Dedicated SQL Pool architecture revision</vt:lpstr>
      <vt:lpstr>Understand data load design goals</vt:lpstr>
      <vt:lpstr>Manage singleton updates</vt:lpstr>
      <vt:lpstr>Set-up dedicated data loading accounts</vt:lpstr>
      <vt:lpstr>Manage concurrent access to Azure Synapse Analytics</vt:lpstr>
      <vt:lpstr>Implement Workload Management</vt:lpstr>
      <vt:lpstr>Use PolyBase, the Copy command or the Copy Activity</vt:lpstr>
      <vt:lpstr>Lesson 02: Petabyte-scale ingestion with Azure Data Factory</vt:lpstr>
      <vt:lpstr>Azure Data Factory/Synapse pipeline revision</vt:lpstr>
      <vt:lpstr>Petabyte-scale ingestion with Azure Data Factory</vt:lpstr>
      <vt:lpstr>Understanding integration</vt:lpstr>
      <vt:lpstr>Review questions   </vt:lpstr>
      <vt:lpstr>Lab: Ingest and load data into the data warehouse</vt:lpstr>
      <vt:lpstr>Lab overview</vt:lpstr>
      <vt:lpstr>Lab 07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27</cp:revision>
  <dcterms:created xsi:type="dcterms:W3CDTF">2020-04-30T00:33:59Z</dcterms:created>
  <dcterms:modified xsi:type="dcterms:W3CDTF">2021-07-20T10:07:44Z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0x010100329163849240324E9E04492C11FECC70</vt:lpwstr>
  </property>
</Properties>
</file>