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 id="2147484654" r:id="rId5"/>
    <p:sldMasterId id="2147484673" r:id="rId6"/>
    <p:sldMasterId id="2147484683" r:id="rId7"/>
    <p:sldMasterId id="2147484695" r:id="rId8"/>
  </p:sldMasterIdLst>
  <p:notesMasterIdLst>
    <p:notesMasterId r:id="rId32"/>
  </p:notesMasterIdLst>
  <p:handoutMasterIdLst>
    <p:handoutMasterId r:id="rId33"/>
  </p:handoutMasterIdLst>
  <p:sldIdLst>
    <p:sldId id="670" r:id="rId9"/>
    <p:sldId id="3143" r:id="rId10"/>
    <p:sldId id="2580" r:id="rId11"/>
    <p:sldId id="258" r:id="rId12"/>
    <p:sldId id="632" r:id="rId13"/>
    <p:sldId id="3172" r:id="rId14"/>
    <p:sldId id="3173" r:id="rId15"/>
    <p:sldId id="3174" r:id="rId16"/>
    <p:sldId id="3171" r:id="rId17"/>
    <p:sldId id="3170" r:id="rId18"/>
    <p:sldId id="3178" r:id="rId19"/>
    <p:sldId id="3175" r:id="rId20"/>
    <p:sldId id="3179" r:id="rId21"/>
    <p:sldId id="3180" r:id="rId22"/>
    <p:sldId id="3181" r:id="rId23"/>
    <p:sldId id="3177" r:id="rId24"/>
    <p:sldId id="2620" r:id="rId25"/>
    <p:sldId id="2616" r:id="rId26"/>
    <p:sldId id="2615" r:id="rId27"/>
    <p:sldId id="263" r:id="rId28"/>
    <p:sldId id="3157" r:id="rId29"/>
    <p:sldId id="3149" r:id="rId30"/>
    <p:sldId id="1884" r:id="rId3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rainer Presentation Brief" id="{E9D1FD4D-DAAF-4829-BBBC-AD8AC9ACFE8A}">
          <p14:sldIdLst>
            <p14:sldId id="670"/>
          </p14:sldIdLst>
        </p14:section>
        <p14:section name="Module Content" id="{A073DAE3-B461-442F-A3D3-6642BD875E45}">
          <p14:sldIdLst>
            <p14:sldId id="3143"/>
            <p14:sldId id="2580"/>
            <p14:sldId id="258"/>
            <p14:sldId id="632"/>
            <p14:sldId id="3172"/>
            <p14:sldId id="3173"/>
            <p14:sldId id="3174"/>
            <p14:sldId id="3171"/>
            <p14:sldId id="3170"/>
            <p14:sldId id="3178"/>
            <p14:sldId id="3175"/>
            <p14:sldId id="3179"/>
            <p14:sldId id="3180"/>
            <p14:sldId id="3181"/>
            <p14:sldId id="3177"/>
            <p14:sldId id="2620"/>
          </p14:sldIdLst>
        </p14:section>
        <p14:section name="Lab Content" id="{0623A1F0-D5F1-4E4C-9C98-BB6C98F77463}">
          <p14:sldIdLst>
            <p14:sldId id="2616"/>
            <p14:sldId id="2615"/>
            <p14:sldId id="263"/>
            <p14:sldId id="3157"/>
          </p14:sldIdLst>
        </p14:section>
        <p14:section name="Module Closedown" id="{142536B8-DBDD-447B-857A-CB59C4E59EFB}">
          <p14:sldIdLst>
            <p14:sldId id="3149"/>
            <p14:sldId id="1884"/>
          </p14:sldIdLst>
        </p14:section>
      </p14:sectionLst>
    </p:ext>
    <p:ext uri="{EFAFB233-063F-42B5-8137-9DF3F51BA10A}">
      <p15:sldGuideLst xmlns:p15="http://schemas.microsoft.com/office/powerpoint/2012/main">
        <p15:guide id="1" pos="1071" userDrawn="1">
          <p15:clr>
            <a:srgbClr val="A4A3A4"/>
          </p15:clr>
        </p15:guide>
        <p15:guide id="2" orient="horz" pos="217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585C"/>
    <a:srgbClr val="000041"/>
    <a:srgbClr val="243A5E"/>
    <a:srgbClr val="74757A"/>
    <a:srgbClr val="0778D3"/>
    <a:srgbClr val="757579"/>
    <a:srgbClr val="0777D3"/>
    <a:srgbClr val="EAEBEA"/>
    <a:srgbClr val="EBEBEA"/>
    <a:srgbClr val="0878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AB5C2F-B41D-4DB7-93F0-FB5A58A0C605}" v="41" dt="2021-07-09T09:43:29.1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29" autoAdjust="0"/>
    <p:restoredTop sz="74235" autoAdjust="0"/>
  </p:normalViewPr>
  <p:slideViewPr>
    <p:cSldViewPr snapToGrid="0">
      <p:cViewPr varScale="1">
        <p:scale>
          <a:sx n="75" d="100"/>
          <a:sy n="75" d="100"/>
        </p:scale>
        <p:origin x="27" y="42"/>
      </p:cViewPr>
      <p:guideLst>
        <p:guide pos="1071"/>
        <p:guide orient="horz" pos="2179"/>
      </p:guideLst>
    </p:cSldViewPr>
  </p:slideViewPr>
  <p:notesTextViewPr>
    <p:cViewPr>
      <p:scale>
        <a:sx n="1" d="1"/>
        <a:sy n="1" d="1"/>
      </p:scale>
      <p:origin x="0" y="0"/>
    </p:cViewPr>
  </p:notesTextViewPr>
  <p:sorterViewPr>
    <p:cViewPr>
      <p:scale>
        <a:sx n="100" d="100"/>
        <a:sy n="100" d="100"/>
      </p:scale>
      <p:origin x="0" y="-4266"/>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microsoft.com/office/2016/11/relationships/changesInfo" Target="changesInfos/changesInfo1.xml"/><Relationship Id="rId21" Type="http://schemas.openxmlformats.org/officeDocument/2006/relationships/slide" Target="slides/slide13.xml"/><Relationship Id="rId34" Type="http://schemas.openxmlformats.org/officeDocument/2006/relationships/commentAuthors" Target="commentAuthors.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notesMaster" Target="notesMasters/notesMaster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presProps" Target="presProps.xml"/><Relationship Id="rId8" Type="http://schemas.openxmlformats.org/officeDocument/2006/relationships/slideMaster" Target="slideMasters/slideMaster5.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li Diengdoh" userId="S::mili.d@chillibreeze.com::4e667e83-9d62-4727-9cfb-ee24b16ffb56" providerId="AD" clId="Web-{D6391580-33F8-7195-D8F0-A9D4331C11D5}"/>
    <pc:docChg chg="modSld">
      <pc:chgData name="Mili Diengdoh" userId="S::mili.d@chillibreeze.com::4e667e83-9d62-4727-9cfb-ee24b16ffb56" providerId="AD" clId="Web-{D6391580-33F8-7195-D8F0-A9D4331C11D5}" dt="2020-07-17T05:30:45.847" v="7" actId="20577"/>
      <pc:docMkLst>
        <pc:docMk/>
      </pc:docMkLst>
      <pc:sldChg chg="modSp">
        <pc:chgData name="Mili Diengdoh" userId="S::mili.d@chillibreeze.com::4e667e83-9d62-4727-9cfb-ee24b16ffb56" providerId="AD" clId="Web-{D6391580-33F8-7195-D8F0-A9D4331C11D5}" dt="2020-07-17T05:30:42.847" v="5" actId="20577"/>
        <pc:sldMkLst>
          <pc:docMk/>
          <pc:sldMk cId="2590897230" sldId="3149"/>
        </pc:sldMkLst>
        <pc:spChg chg="mod">
          <ac:chgData name="Mili Diengdoh" userId="S::mili.d@chillibreeze.com::4e667e83-9d62-4727-9cfb-ee24b16ffb56" providerId="AD" clId="Web-{D6391580-33F8-7195-D8F0-A9D4331C11D5}" dt="2020-07-17T05:30:32.847" v="1" actId="20577"/>
          <ac:spMkLst>
            <pc:docMk/>
            <pc:sldMk cId="2590897230" sldId="3149"/>
            <ac:spMk id="8" creationId="{99B8738A-801B-4FBC-9C3F-43FD6E51C7EB}"/>
          </ac:spMkLst>
        </pc:spChg>
        <pc:spChg chg="mod">
          <ac:chgData name="Mili Diengdoh" userId="S::mili.d@chillibreeze.com::4e667e83-9d62-4727-9cfb-ee24b16ffb56" providerId="AD" clId="Web-{D6391580-33F8-7195-D8F0-A9D4331C11D5}" dt="2020-07-17T05:30:42.847" v="5" actId="20577"/>
          <ac:spMkLst>
            <pc:docMk/>
            <pc:sldMk cId="2590897230" sldId="3149"/>
            <ac:spMk id="11" creationId="{3C50BD9E-2ED8-4A14-A507-7CCFBCC91E76}"/>
          </ac:spMkLst>
        </pc:spChg>
      </pc:sldChg>
    </pc:docChg>
  </pc:docChgLst>
  <pc:docChgLst>
    <pc:chgData name="Chris Testa-O Neill" userId="5bbc7867-2897-41b3-9195-1c81bf62a82b" providerId="ADAL" clId="{3DD3F080-51D1-43BA-BC3D-17B41CB0EBD0}"/>
    <pc:docChg chg="custSel modSld">
      <pc:chgData name="Chris Testa-O Neill" userId="5bbc7867-2897-41b3-9195-1c81bf62a82b" providerId="ADAL" clId="{3DD3F080-51D1-43BA-BC3D-17B41CB0EBD0}" dt="2021-04-20T11:37:29.639" v="26" actId="33524"/>
      <pc:docMkLst>
        <pc:docMk/>
      </pc:docMkLst>
      <pc:sldChg chg="addSp delSp modSp mod modShow modNotesTx">
        <pc:chgData name="Chris Testa-O Neill" userId="5bbc7867-2897-41b3-9195-1c81bf62a82b" providerId="ADAL" clId="{3DD3F080-51D1-43BA-BC3D-17B41CB0EBD0}" dt="2021-04-20T11:37:29.639" v="26" actId="33524"/>
        <pc:sldMkLst>
          <pc:docMk/>
          <pc:sldMk cId="595861273" sldId="263"/>
        </pc:sldMkLst>
        <pc:grpChg chg="add mod ord">
          <ac:chgData name="Chris Testa-O Neill" userId="5bbc7867-2897-41b3-9195-1c81bf62a82b" providerId="ADAL" clId="{3DD3F080-51D1-43BA-BC3D-17B41CB0EBD0}" dt="2021-04-20T11:09:21.029" v="15"/>
          <ac:grpSpMkLst>
            <pc:docMk/>
            <pc:sldMk cId="595861273" sldId="263"/>
            <ac:grpSpMk id="19" creationId="{87877B52-F1B7-4CDD-8DA6-A45A78EE05E3}"/>
          </ac:grpSpMkLst>
        </pc:grpChg>
        <pc:grpChg chg="add mod ord">
          <ac:chgData name="Chris Testa-O Neill" userId="5bbc7867-2897-41b3-9195-1c81bf62a82b" providerId="ADAL" clId="{3DD3F080-51D1-43BA-BC3D-17B41CB0EBD0}" dt="2021-04-20T11:10:02.859" v="20"/>
          <ac:grpSpMkLst>
            <pc:docMk/>
            <pc:sldMk cId="595861273" sldId="263"/>
            <ac:grpSpMk id="21" creationId="{F7D4DE17-1F1A-4632-BD09-7161986BB52E}"/>
          </ac:grpSpMkLst>
        </pc:grpChg>
        <pc:grpChg chg="add mod ord">
          <ac:chgData name="Chris Testa-O Neill" userId="5bbc7867-2897-41b3-9195-1c81bf62a82b" providerId="ADAL" clId="{3DD3F080-51D1-43BA-BC3D-17B41CB0EBD0}" dt="2021-04-20T11:09:26.755" v="16"/>
          <ac:grpSpMkLst>
            <pc:docMk/>
            <pc:sldMk cId="595861273" sldId="263"/>
            <ac:grpSpMk id="22" creationId="{C8269716-4583-4598-ADE5-D7369DEE3835}"/>
          </ac:grpSpMkLst>
        </pc:grpChg>
        <pc:grpChg chg="ord">
          <ac:chgData name="Chris Testa-O Neill" userId="5bbc7867-2897-41b3-9195-1c81bf62a82b" providerId="ADAL" clId="{3DD3F080-51D1-43BA-BC3D-17B41CB0EBD0}" dt="2021-04-20T11:10:06.302" v="23"/>
          <ac:grpSpMkLst>
            <pc:docMk/>
            <pc:sldMk cId="595861273" sldId="263"/>
            <ac:grpSpMk id="67" creationId="{F54DADC2-18F7-4461-BE1D-67ADFF5A9A94}"/>
          </ac:grpSpMkLst>
        </pc:grpChg>
        <pc:inkChg chg="del">
          <ac:chgData name="Chris Testa-O Neill" userId="5bbc7867-2897-41b3-9195-1c81bf62a82b" providerId="ADAL" clId="{3DD3F080-51D1-43BA-BC3D-17B41CB0EBD0}" dt="2021-04-20T11:10:18.324" v="24" actId="478"/>
          <ac:inkMkLst>
            <pc:docMk/>
            <pc:sldMk cId="595861273" sldId="263"/>
            <ac:inkMk id="17" creationId="{E6576CB3-A732-4788-B914-8767B9AE7E2F}"/>
          </ac:inkMkLst>
        </pc:inkChg>
      </pc:sldChg>
    </pc:docChg>
  </pc:docChgLst>
  <pc:docChgLst>
    <pc:chgData name="Marbahun" userId="f9980d50-8f48-457e-a9e2-6a97b313c7f2" providerId="ADAL" clId="{9DA7710E-57B8-4A71-9217-288AF9FFA038}"/>
    <pc:docChg chg="undo custSel modSld">
      <pc:chgData name="Marbahun" userId="f9980d50-8f48-457e-a9e2-6a97b313c7f2" providerId="ADAL" clId="{9DA7710E-57B8-4A71-9217-288AF9FFA038}" dt="2020-07-24T11:22:23.976" v="134" actId="962"/>
      <pc:docMkLst>
        <pc:docMk/>
      </pc:docMkLst>
      <pc:sldChg chg="modSp mod">
        <pc:chgData name="Marbahun" userId="f9980d50-8f48-457e-a9e2-6a97b313c7f2" providerId="ADAL" clId="{9DA7710E-57B8-4A71-9217-288AF9FFA038}" dt="2020-07-24T11:18:00.431" v="2" actId="20577"/>
        <pc:sldMkLst>
          <pc:docMk/>
          <pc:sldMk cId="2331031662" sldId="683"/>
        </pc:sldMkLst>
        <pc:spChg chg="mod">
          <ac:chgData name="Marbahun" userId="f9980d50-8f48-457e-a9e2-6a97b313c7f2" providerId="ADAL" clId="{9DA7710E-57B8-4A71-9217-288AF9FFA038}" dt="2020-07-24T11:18:00.431" v="2" actId="20577"/>
          <ac:spMkLst>
            <pc:docMk/>
            <pc:sldMk cId="2331031662" sldId="683"/>
            <ac:spMk id="39" creationId="{00000000-0000-0000-0000-000000000000}"/>
          </ac:spMkLst>
        </pc:spChg>
      </pc:sldChg>
      <pc:sldChg chg="modSp mod">
        <pc:chgData name="Marbahun" userId="f9980d50-8f48-457e-a9e2-6a97b313c7f2" providerId="ADAL" clId="{9DA7710E-57B8-4A71-9217-288AF9FFA038}" dt="2020-07-24T11:22:23.976" v="134" actId="962"/>
        <pc:sldMkLst>
          <pc:docMk/>
          <pc:sldMk cId="3669334257" sldId="2606"/>
        </pc:sldMkLst>
        <pc:picChg chg="mod">
          <ac:chgData name="Marbahun" userId="f9980d50-8f48-457e-a9e2-6a97b313c7f2" providerId="ADAL" clId="{9DA7710E-57B8-4A71-9217-288AF9FFA038}" dt="2020-07-24T11:22:23.976" v="134" actId="962"/>
          <ac:picMkLst>
            <pc:docMk/>
            <pc:sldMk cId="3669334257" sldId="2606"/>
            <ac:picMk id="25" creationId="{454F40D3-A576-4038-B5CB-5388C4E8CA04}"/>
          </ac:picMkLst>
        </pc:picChg>
      </pc:sldChg>
      <pc:sldChg chg="modSp mod">
        <pc:chgData name="Marbahun" userId="f9980d50-8f48-457e-a9e2-6a97b313c7f2" providerId="ADAL" clId="{9DA7710E-57B8-4A71-9217-288AF9FFA038}" dt="2020-07-24T11:17:40.952" v="1" actId="962"/>
        <pc:sldMkLst>
          <pc:docMk/>
          <pc:sldMk cId="1144908145" sldId="3145"/>
        </pc:sldMkLst>
        <pc:picChg chg="mod">
          <ac:chgData name="Marbahun" userId="f9980d50-8f48-457e-a9e2-6a97b313c7f2" providerId="ADAL" clId="{9DA7710E-57B8-4A71-9217-288AF9FFA038}" dt="2020-07-24T11:17:40.952" v="1" actId="962"/>
          <ac:picMkLst>
            <pc:docMk/>
            <pc:sldMk cId="1144908145" sldId="3145"/>
            <ac:picMk id="2" creationId="{5F49932D-C50C-4DE8-A14B-72E6886D7A1F}"/>
          </ac:picMkLst>
        </pc:picChg>
      </pc:sldChg>
      <pc:sldChg chg="modSp mod">
        <pc:chgData name="Marbahun" userId="f9980d50-8f48-457e-a9e2-6a97b313c7f2" providerId="ADAL" clId="{9DA7710E-57B8-4A71-9217-288AF9FFA038}" dt="2020-07-24T11:20:21.817" v="4" actId="3064"/>
        <pc:sldMkLst>
          <pc:docMk/>
          <pc:sldMk cId="2437387074" sldId="3148"/>
        </pc:sldMkLst>
        <pc:spChg chg="mod">
          <ac:chgData name="Marbahun" userId="f9980d50-8f48-457e-a9e2-6a97b313c7f2" providerId="ADAL" clId="{9DA7710E-57B8-4A71-9217-288AF9FFA038}" dt="2020-07-24T11:20:14.377" v="3" actId="403"/>
          <ac:spMkLst>
            <pc:docMk/>
            <pc:sldMk cId="2437387074" sldId="3148"/>
            <ac:spMk id="20" creationId="{32B0C635-1B84-4CD6-A99C-7A10B6B7A52E}"/>
          </ac:spMkLst>
        </pc:spChg>
        <pc:spChg chg="mod">
          <ac:chgData name="Marbahun" userId="f9980d50-8f48-457e-a9e2-6a97b313c7f2" providerId="ADAL" clId="{9DA7710E-57B8-4A71-9217-288AF9FFA038}" dt="2020-07-24T11:20:14.377" v="3" actId="403"/>
          <ac:spMkLst>
            <pc:docMk/>
            <pc:sldMk cId="2437387074" sldId="3148"/>
            <ac:spMk id="23" creationId="{3D6A330C-5FF9-4566-B165-CE98EE23DD27}"/>
          </ac:spMkLst>
        </pc:spChg>
        <pc:spChg chg="mod">
          <ac:chgData name="Marbahun" userId="f9980d50-8f48-457e-a9e2-6a97b313c7f2" providerId="ADAL" clId="{9DA7710E-57B8-4A71-9217-288AF9FFA038}" dt="2020-07-24T11:20:14.377" v="3" actId="403"/>
          <ac:spMkLst>
            <pc:docMk/>
            <pc:sldMk cId="2437387074" sldId="3148"/>
            <ac:spMk id="25" creationId="{111875D9-F7F4-4E82-9C1A-9F42C0DD9006}"/>
          </ac:spMkLst>
        </pc:spChg>
        <pc:spChg chg="mod">
          <ac:chgData name="Marbahun" userId="f9980d50-8f48-457e-a9e2-6a97b313c7f2" providerId="ADAL" clId="{9DA7710E-57B8-4A71-9217-288AF9FFA038}" dt="2020-07-24T11:20:14.377" v="3" actId="403"/>
          <ac:spMkLst>
            <pc:docMk/>
            <pc:sldMk cId="2437387074" sldId="3148"/>
            <ac:spMk id="26" creationId="{7153BC01-A983-4212-9369-AC358A73F498}"/>
          </ac:spMkLst>
        </pc:spChg>
        <pc:spChg chg="mod">
          <ac:chgData name="Marbahun" userId="f9980d50-8f48-457e-a9e2-6a97b313c7f2" providerId="ADAL" clId="{9DA7710E-57B8-4A71-9217-288AF9FFA038}" dt="2020-07-24T11:20:21.817" v="4" actId="3064"/>
          <ac:spMkLst>
            <pc:docMk/>
            <pc:sldMk cId="2437387074" sldId="3148"/>
            <ac:spMk id="27" creationId="{A5789FDB-804B-446F-9CF4-15494F68C2F9}"/>
          </ac:spMkLst>
        </pc:spChg>
        <pc:spChg chg="mod">
          <ac:chgData name="Marbahun" userId="f9980d50-8f48-457e-a9e2-6a97b313c7f2" providerId="ADAL" clId="{9DA7710E-57B8-4A71-9217-288AF9FFA038}" dt="2020-07-24T11:20:14.377" v="3" actId="403"/>
          <ac:spMkLst>
            <pc:docMk/>
            <pc:sldMk cId="2437387074" sldId="3148"/>
            <ac:spMk id="28" creationId="{DE9F2BD6-4693-4BD8-8997-6B548DB630E8}"/>
          </ac:spMkLst>
        </pc:spChg>
      </pc:sldChg>
    </pc:docChg>
  </pc:docChgLst>
  <pc:docChgLst>
    <pc:chgData name="Chris Testa-O Neill" userId="5bbc7867-2897-41b3-9195-1c81bf62a82b" providerId="ADAL" clId="{D8AB5C2F-B41D-4DB7-93F0-FB5A58A0C605}"/>
    <pc:docChg chg="undo custSel addSld delSld modSld modSection">
      <pc:chgData name="Chris Testa-O Neill" userId="5bbc7867-2897-41b3-9195-1c81bf62a82b" providerId="ADAL" clId="{D8AB5C2F-B41D-4DB7-93F0-FB5A58A0C605}" dt="2021-07-09T10:07:25.931" v="5302" actId="962"/>
      <pc:docMkLst>
        <pc:docMk/>
      </pc:docMkLst>
      <pc:sldChg chg="modSp mod">
        <pc:chgData name="Chris Testa-O Neill" userId="5bbc7867-2897-41b3-9195-1c81bf62a82b" providerId="ADAL" clId="{D8AB5C2F-B41D-4DB7-93F0-FB5A58A0C605}" dt="2021-07-08T14:47:44.528" v="2"/>
        <pc:sldMkLst>
          <pc:docMk/>
          <pc:sldMk cId="1190418727" sldId="258"/>
        </pc:sldMkLst>
        <pc:spChg chg="mod">
          <ac:chgData name="Chris Testa-O Neill" userId="5bbc7867-2897-41b3-9195-1c81bf62a82b" providerId="ADAL" clId="{D8AB5C2F-B41D-4DB7-93F0-FB5A58A0C605}" dt="2021-07-08T14:47:44.528" v="2"/>
          <ac:spMkLst>
            <pc:docMk/>
            <pc:sldMk cId="1190418727" sldId="258"/>
            <ac:spMk id="3" creationId="{AFE2133C-F0D4-49B7-AC02-5583583F5017}"/>
          </ac:spMkLst>
        </pc:spChg>
      </pc:sldChg>
      <pc:sldChg chg="mod modShow modNotesTx">
        <pc:chgData name="Chris Testa-O Neill" userId="5bbc7867-2897-41b3-9195-1c81bf62a82b" providerId="ADAL" clId="{D8AB5C2F-B41D-4DB7-93F0-FB5A58A0C605}" dt="2021-07-09T09:52:40.358" v="3890"/>
        <pc:sldMkLst>
          <pc:docMk/>
          <pc:sldMk cId="2968836778" sldId="632"/>
        </pc:sldMkLst>
      </pc:sldChg>
      <pc:sldChg chg="modSp mod">
        <pc:chgData name="Chris Testa-O Neill" userId="5bbc7867-2897-41b3-9195-1c81bf62a82b" providerId="ADAL" clId="{D8AB5C2F-B41D-4DB7-93F0-FB5A58A0C605}" dt="2021-07-09T08:32:53.525" v="534" actId="20577"/>
        <pc:sldMkLst>
          <pc:docMk/>
          <pc:sldMk cId="2062531052" sldId="670"/>
        </pc:sldMkLst>
        <pc:graphicFrameChg chg="modGraphic">
          <ac:chgData name="Chris Testa-O Neill" userId="5bbc7867-2897-41b3-9195-1c81bf62a82b" providerId="ADAL" clId="{D8AB5C2F-B41D-4DB7-93F0-FB5A58A0C605}" dt="2021-07-09T08:32:53.525" v="534" actId="20577"/>
          <ac:graphicFrameMkLst>
            <pc:docMk/>
            <pc:sldMk cId="2062531052" sldId="670"/>
            <ac:graphicFrameMk id="8" creationId="{00000000-0000-0000-0000-000000000000}"/>
          </ac:graphicFrameMkLst>
        </pc:graphicFrameChg>
      </pc:sldChg>
      <pc:sldChg chg="modNotesTx">
        <pc:chgData name="Chris Testa-O Neill" userId="5bbc7867-2897-41b3-9195-1c81bf62a82b" providerId="ADAL" clId="{D8AB5C2F-B41D-4DB7-93F0-FB5A58A0C605}" dt="2021-07-09T09:53:17.848" v="3892"/>
        <pc:sldMkLst>
          <pc:docMk/>
          <pc:sldMk cId="2226993777" sldId="3170"/>
        </pc:sldMkLst>
      </pc:sldChg>
      <pc:sldChg chg="modSp mod">
        <pc:chgData name="Chris Testa-O Neill" userId="5bbc7867-2897-41b3-9195-1c81bf62a82b" providerId="ADAL" clId="{D8AB5C2F-B41D-4DB7-93F0-FB5A58A0C605}" dt="2021-07-08T14:48:04.924" v="3"/>
        <pc:sldMkLst>
          <pc:docMk/>
          <pc:sldMk cId="143009795" sldId="3171"/>
        </pc:sldMkLst>
        <pc:spChg chg="mod">
          <ac:chgData name="Chris Testa-O Neill" userId="5bbc7867-2897-41b3-9195-1c81bf62a82b" providerId="ADAL" clId="{D8AB5C2F-B41D-4DB7-93F0-FB5A58A0C605}" dt="2021-07-08T14:48:04.924" v="3"/>
          <ac:spMkLst>
            <pc:docMk/>
            <pc:sldMk cId="143009795" sldId="3171"/>
            <ac:spMk id="3" creationId="{AFE2133C-F0D4-49B7-AC02-5583583F5017}"/>
          </ac:spMkLst>
        </pc:spChg>
      </pc:sldChg>
      <pc:sldChg chg="addSp">
        <pc:chgData name="Chris Testa-O Neill" userId="5bbc7867-2897-41b3-9195-1c81bf62a82b" providerId="ADAL" clId="{D8AB5C2F-B41D-4DB7-93F0-FB5A58A0C605}" dt="2021-07-09T05:11:20.596" v="309"/>
        <pc:sldMkLst>
          <pc:docMk/>
          <pc:sldMk cId="3646388096" sldId="3172"/>
        </pc:sldMkLst>
        <pc:picChg chg="add">
          <ac:chgData name="Chris Testa-O Neill" userId="5bbc7867-2897-41b3-9195-1c81bf62a82b" providerId="ADAL" clId="{D8AB5C2F-B41D-4DB7-93F0-FB5A58A0C605}" dt="2021-07-09T05:11:20.596" v="309"/>
          <ac:picMkLst>
            <pc:docMk/>
            <pc:sldMk cId="3646388096" sldId="3172"/>
            <ac:picMk id="6146" creationId="{9342E1C1-5DE7-43C8-AE36-86008A46A2BD}"/>
          </ac:picMkLst>
        </pc:picChg>
      </pc:sldChg>
      <pc:sldChg chg="addSp delSp modSp add del mod delAnim modAnim modShow modNotesTx">
        <pc:chgData name="Chris Testa-O Neill" userId="5bbc7867-2897-41b3-9195-1c81bf62a82b" providerId="ADAL" clId="{D8AB5C2F-B41D-4DB7-93F0-FB5A58A0C605}" dt="2021-07-09T09:56:32.705" v="4369" actId="962"/>
        <pc:sldMkLst>
          <pc:docMk/>
          <pc:sldMk cId="3897262296" sldId="3172"/>
        </pc:sldMkLst>
        <pc:spChg chg="mod">
          <ac:chgData name="Chris Testa-O Neill" userId="5bbc7867-2897-41b3-9195-1c81bf62a82b" providerId="ADAL" clId="{D8AB5C2F-B41D-4DB7-93F0-FB5A58A0C605}" dt="2021-07-09T04:50:48.431" v="169" actId="20577"/>
          <ac:spMkLst>
            <pc:docMk/>
            <pc:sldMk cId="3897262296" sldId="3172"/>
            <ac:spMk id="23" creationId="{00000000-0000-0000-0000-000000000000}"/>
          </ac:spMkLst>
        </pc:spChg>
        <pc:spChg chg="del">
          <ac:chgData name="Chris Testa-O Neill" userId="5bbc7867-2897-41b3-9195-1c81bf62a82b" providerId="ADAL" clId="{D8AB5C2F-B41D-4DB7-93F0-FB5A58A0C605}" dt="2021-07-09T04:49:15.960" v="154" actId="478"/>
          <ac:spMkLst>
            <pc:docMk/>
            <pc:sldMk cId="3897262296" sldId="3172"/>
            <ac:spMk id="47" creationId="{6619DDF2-EAAC-437B-8D6A-72BCDC98279B}"/>
          </ac:spMkLst>
        </pc:spChg>
        <pc:spChg chg="del">
          <ac:chgData name="Chris Testa-O Neill" userId="5bbc7867-2897-41b3-9195-1c81bf62a82b" providerId="ADAL" clId="{D8AB5C2F-B41D-4DB7-93F0-FB5A58A0C605}" dt="2021-07-09T04:49:15.960" v="154" actId="478"/>
          <ac:spMkLst>
            <pc:docMk/>
            <pc:sldMk cId="3897262296" sldId="3172"/>
            <ac:spMk id="50" creationId="{B856FBB4-5D33-4751-90D7-BCBC47A5D021}"/>
          </ac:spMkLst>
        </pc:spChg>
        <pc:spChg chg="del">
          <ac:chgData name="Chris Testa-O Neill" userId="5bbc7867-2897-41b3-9195-1c81bf62a82b" providerId="ADAL" clId="{D8AB5C2F-B41D-4DB7-93F0-FB5A58A0C605}" dt="2021-07-09T04:49:15.960" v="154" actId="478"/>
          <ac:spMkLst>
            <pc:docMk/>
            <pc:sldMk cId="3897262296" sldId="3172"/>
            <ac:spMk id="51" creationId="{1EE4B0DF-FC0F-400C-AEA9-F98C23B093A6}"/>
          </ac:spMkLst>
        </pc:spChg>
        <pc:spChg chg="del">
          <ac:chgData name="Chris Testa-O Neill" userId="5bbc7867-2897-41b3-9195-1c81bf62a82b" providerId="ADAL" clId="{D8AB5C2F-B41D-4DB7-93F0-FB5A58A0C605}" dt="2021-07-09T04:49:15.960" v="154" actId="478"/>
          <ac:spMkLst>
            <pc:docMk/>
            <pc:sldMk cId="3897262296" sldId="3172"/>
            <ac:spMk id="53" creationId="{949B07FC-39D2-4C19-8EB3-EF4B9CCF8814}"/>
          </ac:spMkLst>
        </pc:spChg>
        <pc:spChg chg="del">
          <ac:chgData name="Chris Testa-O Neill" userId="5bbc7867-2897-41b3-9195-1c81bf62a82b" providerId="ADAL" clId="{D8AB5C2F-B41D-4DB7-93F0-FB5A58A0C605}" dt="2021-07-09T04:49:15.960" v="154" actId="478"/>
          <ac:spMkLst>
            <pc:docMk/>
            <pc:sldMk cId="3897262296" sldId="3172"/>
            <ac:spMk id="55" creationId="{AC25AF9A-D241-4A58-BD11-E2635C9D485D}"/>
          </ac:spMkLst>
        </pc:spChg>
        <pc:spChg chg="del">
          <ac:chgData name="Chris Testa-O Neill" userId="5bbc7867-2897-41b3-9195-1c81bf62a82b" providerId="ADAL" clId="{D8AB5C2F-B41D-4DB7-93F0-FB5A58A0C605}" dt="2021-07-09T04:49:15.960" v="154" actId="478"/>
          <ac:spMkLst>
            <pc:docMk/>
            <pc:sldMk cId="3897262296" sldId="3172"/>
            <ac:spMk id="63" creationId="{4E8542CA-89F5-489E-8317-32E8E0A0F4EA}"/>
          </ac:spMkLst>
        </pc:spChg>
        <pc:spChg chg="del">
          <ac:chgData name="Chris Testa-O Neill" userId="5bbc7867-2897-41b3-9195-1c81bf62a82b" providerId="ADAL" clId="{D8AB5C2F-B41D-4DB7-93F0-FB5A58A0C605}" dt="2021-07-09T04:49:15.960" v="154" actId="478"/>
          <ac:spMkLst>
            <pc:docMk/>
            <pc:sldMk cId="3897262296" sldId="3172"/>
            <ac:spMk id="64" creationId="{F0F9D5BF-D742-4BC6-BDB3-20D96D788882}"/>
          </ac:spMkLst>
        </pc:spChg>
        <pc:grpChg chg="del">
          <ac:chgData name="Chris Testa-O Neill" userId="5bbc7867-2897-41b3-9195-1c81bf62a82b" providerId="ADAL" clId="{D8AB5C2F-B41D-4DB7-93F0-FB5A58A0C605}" dt="2021-07-09T04:49:15.960" v="154" actId="478"/>
          <ac:grpSpMkLst>
            <pc:docMk/>
            <pc:sldMk cId="3897262296" sldId="3172"/>
            <ac:grpSpMk id="36" creationId="{F2FAA337-C83B-430D-8E29-BE155E3274D4}"/>
          </ac:grpSpMkLst>
        </pc:grpChg>
        <pc:grpChg chg="del">
          <ac:chgData name="Chris Testa-O Neill" userId="5bbc7867-2897-41b3-9195-1c81bf62a82b" providerId="ADAL" clId="{D8AB5C2F-B41D-4DB7-93F0-FB5A58A0C605}" dt="2021-07-09T04:49:15.960" v="154" actId="478"/>
          <ac:grpSpMkLst>
            <pc:docMk/>
            <pc:sldMk cId="3897262296" sldId="3172"/>
            <ac:grpSpMk id="40" creationId="{7B99B3E3-D08A-4391-9143-F7D4AA8F0AB0}"/>
          </ac:grpSpMkLst>
        </pc:grpChg>
        <pc:grpChg chg="del">
          <ac:chgData name="Chris Testa-O Neill" userId="5bbc7867-2897-41b3-9195-1c81bf62a82b" providerId="ADAL" clId="{D8AB5C2F-B41D-4DB7-93F0-FB5A58A0C605}" dt="2021-07-09T04:49:15.960" v="154" actId="478"/>
          <ac:grpSpMkLst>
            <pc:docMk/>
            <pc:sldMk cId="3897262296" sldId="3172"/>
            <ac:grpSpMk id="44" creationId="{FAA2E6CE-694D-4AE4-B32B-90100530012C}"/>
          </ac:grpSpMkLst>
        </pc:grpChg>
        <pc:grpChg chg="del">
          <ac:chgData name="Chris Testa-O Neill" userId="5bbc7867-2897-41b3-9195-1c81bf62a82b" providerId="ADAL" clId="{D8AB5C2F-B41D-4DB7-93F0-FB5A58A0C605}" dt="2021-07-09T04:49:15.960" v="154" actId="478"/>
          <ac:grpSpMkLst>
            <pc:docMk/>
            <pc:sldMk cId="3897262296" sldId="3172"/>
            <ac:grpSpMk id="56" creationId="{AD6BC524-B669-49A4-B4A3-86C44B144F45}"/>
          </ac:grpSpMkLst>
        </pc:grpChg>
        <pc:grpChg chg="del">
          <ac:chgData name="Chris Testa-O Neill" userId="5bbc7867-2897-41b3-9195-1c81bf62a82b" providerId="ADAL" clId="{D8AB5C2F-B41D-4DB7-93F0-FB5A58A0C605}" dt="2021-07-09T04:49:15.960" v="154" actId="478"/>
          <ac:grpSpMkLst>
            <pc:docMk/>
            <pc:sldMk cId="3897262296" sldId="3172"/>
            <ac:grpSpMk id="59" creationId="{4A3A103D-9EC4-445F-99DA-B7E271710F4E}"/>
          </ac:grpSpMkLst>
        </pc:grpChg>
        <pc:picChg chg="add mod ord">
          <ac:chgData name="Chris Testa-O Neill" userId="5bbc7867-2897-41b3-9195-1c81bf62a82b" providerId="ADAL" clId="{D8AB5C2F-B41D-4DB7-93F0-FB5A58A0C605}" dt="2021-07-09T09:56:32.705" v="4369" actId="962"/>
          <ac:picMkLst>
            <pc:docMk/>
            <pc:sldMk cId="3897262296" sldId="3172"/>
            <ac:picMk id="3" creationId="{F6D0FBBE-F6A6-4D17-9CA8-C40AA4E5710B}"/>
          </ac:picMkLst>
        </pc:picChg>
        <pc:picChg chg="del">
          <ac:chgData name="Chris Testa-O Neill" userId="5bbc7867-2897-41b3-9195-1c81bf62a82b" providerId="ADAL" clId="{D8AB5C2F-B41D-4DB7-93F0-FB5A58A0C605}" dt="2021-07-09T04:49:15.960" v="154" actId="478"/>
          <ac:picMkLst>
            <pc:docMk/>
            <pc:sldMk cId="3897262296" sldId="3172"/>
            <ac:picMk id="48" creationId="{C705572C-2B67-46B2-94E7-10F4832B508D}"/>
          </ac:picMkLst>
        </pc:picChg>
        <pc:picChg chg="del">
          <ac:chgData name="Chris Testa-O Neill" userId="5bbc7867-2897-41b3-9195-1c81bf62a82b" providerId="ADAL" clId="{D8AB5C2F-B41D-4DB7-93F0-FB5A58A0C605}" dt="2021-07-09T04:49:15.960" v="154" actId="478"/>
          <ac:picMkLst>
            <pc:docMk/>
            <pc:sldMk cId="3897262296" sldId="3172"/>
            <ac:picMk id="49" creationId="{786CED98-2DD4-4975-840A-F43A78BD50A5}"/>
          </ac:picMkLst>
        </pc:picChg>
        <pc:picChg chg="del">
          <ac:chgData name="Chris Testa-O Neill" userId="5bbc7867-2897-41b3-9195-1c81bf62a82b" providerId="ADAL" clId="{D8AB5C2F-B41D-4DB7-93F0-FB5A58A0C605}" dt="2021-07-09T04:49:15.960" v="154" actId="478"/>
          <ac:picMkLst>
            <pc:docMk/>
            <pc:sldMk cId="3897262296" sldId="3172"/>
            <ac:picMk id="52" creationId="{0CDA90D4-6B5C-4D3A-A277-D72807AE01B8}"/>
          </ac:picMkLst>
        </pc:picChg>
        <pc:picChg chg="del">
          <ac:chgData name="Chris Testa-O Neill" userId="5bbc7867-2897-41b3-9195-1c81bf62a82b" providerId="ADAL" clId="{D8AB5C2F-B41D-4DB7-93F0-FB5A58A0C605}" dt="2021-07-09T04:49:15.960" v="154" actId="478"/>
          <ac:picMkLst>
            <pc:docMk/>
            <pc:sldMk cId="3897262296" sldId="3172"/>
            <ac:picMk id="54" creationId="{40C04AD9-59D0-4616-AF17-73EE687546B6}"/>
          </ac:picMkLst>
        </pc:picChg>
        <pc:picChg chg="del">
          <ac:chgData name="Chris Testa-O Neill" userId="5bbc7867-2897-41b3-9195-1c81bf62a82b" providerId="ADAL" clId="{D8AB5C2F-B41D-4DB7-93F0-FB5A58A0C605}" dt="2021-07-09T04:49:15.960" v="154" actId="478"/>
          <ac:picMkLst>
            <pc:docMk/>
            <pc:sldMk cId="3897262296" sldId="3172"/>
            <ac:picMk id="62" creationId="{CFFE68C7-94D7-4F98-9122-F9DE685E2837}"/>
          </ac:picMkLst>
        </pc:picChg>
        <pc:picChg chg="del">
          <ac:chgData name="Chris Testa-O Neill" userId="5bbc7867-2897-41b3-9195-1c81bf62a82b" providerId="ADAL" clId="{D8AB5C2F-B41D-4DB7-93F0-FB5A58A0C605}" dt="2021-07-09T04:49:15.960" v="154" actId="478"/>
          <ac:picMkLst>
            <pc:docMk/>
            <pc:sldMk cId="3897262296" sldId="3172"/>
            <ac:picMk id="65" creationId="{6C3F8560-4BAA-4112-BAD5-D9BED507CA6F}"/>
          </ac:picMkLst>
        </pc:picChg>
        <pc:picChg chg="del">
          <ac:chgData name="Chris Testa-O Neill" userId="5bbc7867-2897-41b3-9195-1c81bf62a82b" providerId="ADAL" clId="{D8AB5C2F-B41D-4DB7-93F0-FB5A58A0C605}" dt="2021-07-09T04:49:15.960" v="154" actId="478"/>
          <ac:picMkLst>
            <pc:docMk/>
            <pc:sldMk cId="3897262296" sldId="3172"/>
            <ac:picMk id="66" creationId="{DA09B010-6E34-4F78-BCB8-75CBD01FAA85}"/>
          </ac:picMkLst>
        </pc:picChg>
        <pc:picChg chg="mod">
          <ac:chgData name="Chris Testa-O Neill" userId="5bbc7867-2897-41b3-9195-1c81bf62a82b" providerId="ADAL" clId="{D8AB5C2F-B41D-4DB7-93F0-FB5A58A0C605}" dt="2021-07-09T09:55:34.082" v="4177" actId="962"/>
          <ac:picMkLst>
            <pc:docMk/>
            <pc:sldMk cId="3897262296" sldId="3172"/>
            <ac:picMk id="6146" creationId="{9342E1C1-5DE7-43C8-AE36-86008A46A2BD}"/>
          </ac:picMkLst>
        </pc:picChg>
      </pc:sldChg>
      <pc:sldChg chg="addSp">
        <pc:chgData name="Chris Testa-O Neill" userId="5bbc7867-2897-41b3-9195-1c81bf62a82b" providerId="ADAL" clId="{D8AB5C2F-B41D-4DB7-93F0-FB5A58A0C605}" dt="2021-07-09T04:54:43.804" v="198"/>
        <pc:sldMkLst>
          <pc:docMk/>
          <pc:sldMk cId="30217725" sldId="3173"/>
        </pc:sldMkLst>
        <pc:picChg chg="add">
          <ac:chgData name="Chris Testa-O Neill" userId="5bbc7867-2897-41b3-9195-1c81bf62a82b" providerId="ADAL" clId="{D8AB5C2F-B41D-4DB7-93F0-FB5A58A0C605}" dt="2021-07-09T04:54:43.804" v="198"/>
          <ac:picMkLst>
            <pc:docMk/>
            <pc:sldMk cId="30217725" sldId="3173"/>
            <ac:picMk id="1026" creationId="{7A4E1EAF-8E7B-4C5A-8A0A-02776045408B}"/>
          </ac:picMkLst>
        </pc:picChg>
      </pc:sldChg>
      <pc:sldChg chg="addSp">
        <pc:chgData name="Chris Testa-O Neill" userId="5bbc7867-2897-41b3-9195-1c81bf62a82b" providerId="ADAL" clId="{D8AB5C2F-B41D-4DB7-93F0-FB5A58A0C605}" dt="2021-07-09T04:55:12.655" v="207"/>
        <pc:sldMkLst>
          <pc:docMk/>
          <pc:sldMk cId="2302580232" sldId="3173"/>
        </pc:sldMkLst>
        <pc:picChg chg="add">
          <ac:chgData name="Chris Testa-O Neill" userId="5bbc7867-2897-41b3-9195-1c81bf62a82b" providerId="ADAL" clId="{D8AB5C2F-B41D-4DB7-93F0-FB5A58A0C605}" dt="2021-07-09T04:55:12.655" v="207"/>
          <ac:picMkLst>
            <pc:docMk/>
            <pc:sldMk cId="2302580232" sldId="3173"/>
            <ac:picMk id="2050" creationId="{D069EDE5-FF9B-4D12-ACF9-C91BF98D62DD}"/>
          </ac:picMkLst>
        </pc:picChg>
      </pc:sldChg>
      <pc:sldChg chg="delSp modSp add del mod modShow modNotesTx">
        <pc:chgData name="Chris Testa-O Neill" userId="5bbc7867-2897-41b3-9195-1c81bf62a82b" providerId="ADAL" clId="{D8AB5C2F-B41D-4DB7-93F0-FB5A58A0C605}" dt="2021-07-09T09:58:08.019" v="4551" actId="962"/>
        <pc:sldMkLst>
          <pc:docMk/>
          <pc:sldMk cId="2462372846" sldId="3173"/>
        </pc:sldMkLst>
        <pc:spChg chg="mod">
          <ac:chgData name="Chris Testa-O Neill" userId="5bbc7867-2897-41b3-9195-1c81bf62a82b" providerId="ADAL" clId="{D8AB5C2F-B41D-4DB7-93F0-FB5A58A0C605}" dt="2021-07-09T04:54:07.581" v="196" actId="20577"/>
          <ac:spMkLst>
            <pc:docMk/>
            <pc:sldMk cId="2462372846" sldId="3173"/>
            <ac:spMk id="23" creationId="{00000000-0000-0000-0000-000000000000}"/>
          </ac:spMkLst>
        </pc:spChg>
        <pc:picChg chg="del">
          <ac:chgData name="Chris Testa-O Neill" userId="5bbc7867-2897-41b3-9195-1c81bf62a82b" providerId="ADAL" clId="{D8AB5C2F-B41D-4DB7-93F0-FB5A58A0C605}" dt="2021-07-09T04:54:09.870" v="197" actId="478"/>
          <ac:picMkLst>
            <pc:docMk/>
            <pc:sldMk cId="2462372846" sldId="3173"/>
            <ac:picMk id="3" creationId="{F6D0FBBE-F6A6-4D17-9CA8-C40AA4E5710B}"/>
          </ac:picMkLst>
        </pc:picChg>
        <pc:picChg chg="mod">
          <ac:chgData name="Chris Testa-O Neill" userId="5bbc7867-2897-41b3-9195-1c81bf62a82b" providerId="ADAL" clId="{D8AB5C2F-B41D-4DB7-93F0-FB5A58A0C605}" dt="2021-07-09T09:57:30.952" v="4519" actId="962"/>
          <ac:picMkLst>
            <pc:docMk/>
            <pc:sldMk cId="2462372846" sldId="3173"/>
            <ac:picMk id="1026" creationId="{7A4E1EAF-8E7B-4C5A-8A0A-02776045408B}"/>
          </ac:picMkLst>
        </pc:picChg>
        <pc:picChg chg="mod">
          <ac:chgData name="Chris Testa-O Neill" userId="5bbc7867-2897-41b3-9195-1c81bf62a82b" providerId="ADAL" clId="{D8AB5C2F-B41D-4DB7-93F0-FB5A58A0C605}" dt="2021-07-09T09:58:08.019" v="4551" actId="962"/>
          <ac:picMkLst>
            <pc:docMk/>
            <pc:sldMk cId="2462372846" sldId="3173"/>
            <ac:picMk id="2050" creationId="{D069EDE5-FF9B-4D12-ACF9-C91BF98D62DD}"/>
          </ac:picMkLst>
        </pc:picChg>
      </pc:sldChg>
      <pc:sldChg chg="addSp delSp modSp add del mod modAnim modShow modNotesTx">
        <pc:chgData name="Chris Testa-O Neill" userId="5bbc7867-2897-41b3-9195-1c81bf62a82b" providerId="ADAL" clId="{D8AB5C2F-B41D-4DB7-93F0-FB5A58A0C605}" dt="2021-07-09T09:59:32.231" v="4799" actId="962"/>
        <pc:sldMkLst>
          <pc:docMk/>
          <pc:sldMk cId="940107662" sldId="3174"/>
        </pc:sldMkLst>
        <pc:spChg chg="mod">
          <ac:chgData name="Chris Testa-O Neill" userId="5bbc7867-2897-41b3-9195-1c81bf62a82b" providerId="ADAL" clId="{D8AB5C2F-B41D-4DB7-93F0-FB5A58A0C605}" dt="2021-07-09T04:56:11.973" v="238" actId="20577"/>
          <ac:spMkLst>
            <pc:docMk/>
            <pc:sldMk cId="940107662" sldId="3174"/>
            <ac:spMk id="23" creationId="{00000000-0000-0000-0000-000000000000}"/>
          </ac:spMkLst>
        </pc:spChg>
        <pc:picChg chg="add mod">
          <ac:chgData name="Chris Testa-O Neill" userId="5bbc7867-2897-41b3-9195-1c81bf62a82b" providerId="ADAL" clId="{D8AB5C2F-B41D-4DB7-93F0-FB5A58A0C605}" dt="2021-07-09T09:59:32.231" v="4799" actId="962"/>
          <ac:picMkLst>
            <pc:docMk/>
            <pc:sldMk cId="940107662" sldId="3174"/>
            <ac:picMk id="3" creationId="{46C3FD7B-773D-4747-81A0-4F905E43DAF6}"/>
          </ac:picMkLst>
        </pc:picChg>
        <pc:picChg chg="del">
          <ac:chgData name="Chris Testa-O Neill" userId="5bbc7867-2897-41b3-9195-1c81bf62a82b" providerId="ADAL" clId="{D8AB5C2F-B41D-4DB7-93F0-FB5A58A0C605}" dt="2021-07-09T04:55:57.984" v="213" actId="478"/>
          <ac:picMkLst>
            <pc:docMk/>
            <pc:sldMk cId="940107662" sldId="3174"/>
            <ac:picMk id="1026" creationId="{7A4E1EAF-8E7B-4C5A-8A0A-02776045408B}"/>
          </ac:picMkLst>
        </pc:picChg>
        <pc:picChg chg="del">
          <ac:chgData name="Chris Testa-O Neill" userId="5bbc7867-2897-41b3-9195-1c81bf62a82b" providerId="ADAL" clId="{D8AB5C2F-B41D-4DB7-93F0-FB5A58A0C605}" dt="2021-07-09T04:56:00.237" v="214" actId="478"/>
          <ac:picMkLst>
            <pc:docMk/>
            <pc:sldMk cId="940107662" sldId="3174"/>
            <ac:picMk id="2050" creationId="{D069EDE5-FF9B-4D12-ACF9-C91BF98D62DD}"/>
          </ac:picMkLst>
        </pc:picChg>
        <pc:picChg chg="mod modCrop">
          <ac:chgData name="Chris Testa-O Neill" userId="5bbc7867-2897-41b3-9195-1c81bf62a82b" providerId="ADAL" clId="{D8AB5C2F-B41D-4DB7-93F0-FB5A58A0C605}" dt="2021-07-09T09:58:49.307" v="4699" actId="962"/>
          <ac:picMkLst>
            <pc:docMk/>
            <pc:sldMk cId="940107662" sldId="3174"/>
            <ac:picMk id="3074" creationId="{A684F7D2-D468-453D-9410-07F278285127}"/>
          </ac:picMkLst>
        </pc:picChg>
        <pc:picChg chg="mod">
          <ac:chgData name="Chris Testa-O Neill" userId="5bbc7867-2897-41b3-9195-1c81bf62a82b" providerId="ADAL" clId="{D8AB5C2F-B41D-4DB7-93F0-FB5A58A0C605}" dt="2021-07-09T09:59:12.349" v="4749" actId="962"/>
          <ac:picMkLst>
            <pc:docMk/>
            <pc:sldMk cId="940107662" sldId="3174"/>
            <ac:picMk id="4098" creationId="{B4CF7F63-84A4-48F3-8F5B-57879F1889E4}"/>
          </ac:picMkLst>
        </pc:picChg>
        <pc:picChg chg="del mod">
          <ac:chgData name="Chris Testa-O Neill" userId="5bbc7867-2897-41b3-9195-1c81bf62a82b" providerId="ADAL" clId="{D8AB5C2F-B41D-4DB7-93F0-FB5A58A0C605}" dt="2021-07-09T05:04:40.512" v="262" actId="478"/>
          <ac:picMkLst>
            <pc:docMk/>
            <pc:sldMk cId="940107662" sldId="3174"/>
            <ac:picMk id="5122" creationId="{E320B2B3-0DE4-4617-8E69-F12D48CC7AC8}"/>
          </ac:picMkLst>
        </pc:picChg>
      </pc:sldChg>
      <pc:sldChg chg="addSp">
        <pc:chgData name="Chris Testa-O Neill" userId="5bbc7867-2897-41b3-9195-1c81bf62a82b" providerId="ADAL" clId="{D8AB5C2F-B41D-4DB7-93F0-FB5A58A0C605}" dt="2021-07-09T04:59:14.849" v="239"/>
        <pc:sldMkLst>
          <pc:docMk/>
          <pc:sldMk cId="2566930260" sldId="3174"/>
        </pc:sldMkLst>
        <pc:picChg chg="add">
          <ac:chgData name="Chris Testa-O Neill" userId="5bbc7867-2897-41b3-9195-1c81bf62a82b" providerId="ADAL" clId="{D8AB5C2F-B41D-4DB7-93F0-FB5A58A0C605}" dt="2021-07-09T04:59:14.849" v="239"/>
          <ac:picMkLst>
            <pc:docMk/>
            <pc:sldMk cId="2566930260" sldId="3174"/>
            <ac:picMk id="3074" creationId="{A684F7D2-D468-453D-9410-07F278285127}"/>
          </ac:picMkLst>
        </pc:picChg>
      </pc:sldChg>
      <pc:sldChg chg="addSp">
        <pc:chgData name="Chris Testa-O Neill" userId="5bbc7867-2897-41b3-9195-1c81bf62a82b" providerId="ADAL" clId="{D8AB5C2F-B41D-4DB7-93F0-FB5A58A0C605}" dt="2021-07-09T05:00:38.655" v="255"/>
        <pc:sldMkLst>
          <pc:docMk/>
          <pc:sldMk cId="2868926991" sldId="3174"/>
        </pc:sldMkLst>
        <pc:picChg chg="add">
          <ac:chgData name="Chris Testa-O Neill" userId="5bbc7867-2897-41b3-9195-1c81bf62a82b" providerId="ADAL" clId="{D8AB5C2F-B41D-4DB7-93F0-FB5A58A0C605}" dt="2021-07-09T05:00:38.655" v="255"/>
          <ac:picMkLst>
            <pc:docMk/>
            <pc:sldMk cId="2868926991" sldId="3174"/>
            <ac:picMk id="5122" creationId="{E320B2B3-0DE4-4617-8E69-F12D48CC7AC8}"/>
          </ac:picMkLst>
        </pc:picChg>
      </pc:sldChg>
      <pc:sldChg chg="addSp">
        <pc:chgData name="Chris Testa-O Neill" userId="5bbc7867-2897-41b3-9195-1c81bf62a82b" providerId="ADAL" clId="{D8AB5C2F-B41D-4DB7-93F0-FB5A58A0C605}" dt="2021-07-09T05:00:09.652" v="248"/>
        <pc:sldMkLst>
          <pc:docMk/>
          <pc:sldMk cId="3651939225" sldId="3174"/>
        </pc:sldMkLst>
        <pc:picChg chg="add">
          <ac:chgData name="Chris Testa-O Neill" userId="5bbc7867-2897-41b3-9195-1c81bf62a82b" providerId="ADAL" clId="{D8AB5C2F-B41D-4DB7-93F0-FB5A58A0C605}" dt="2021-07-09T05:00:09.652" v="248"/>
          <ac:picMkLst>
            <pc:docMk/>
            <pc:sldMk cId="3651939225" sldId="3174"/>
            <ac:picMk id="4098" creationId="{B4CF7F63-84A4-48F3-8F5B-57879F1889E4}"/>
          </ac:picMkLst>
        </pc:picChg>
      </pc:sldChg>
      <pc:sldChg chg="addSp">
        <pc:chgData name="Chris Testa-O Neill" userId="5bbc7867-2897-41b3-9195-1c81bf62a82b" providerId="ADAL" clId="{D8AB5C2F-B41D-4DB7-93F0-FB5A58A0C605}" dt="2021-07-09T09:15:00.662" v="2634"/>
        <pc:sldMkLst>
          <pc:docMk/>
          <pc:sldMk cId="294548386" sldId="3175"/>
        </pc:sldMkLst>
        <pc:picChg chg="add">
          <ac:chgData name="Chris Testa-O Neill" userId="5bbc7867-2897-41b3-9195-1c81bf62a82b" providerId="ADAL" clId="{D8AB5C2F-B41D-4DB7-93F0-FB5A58A0C605}" dt="2021-07-09T09:15:00.662" v="2634"/>
          <ac:picMkLst>
            <pc:docMk/>
            <pc:sldMk cId="294548386" sldId="3175"/>
            <ac:picMk id="1026" creationId="{9DCC6B7C-AE2F-48F6-9CC5-28426849AA1E}"/>
          </ac:picMkLst>
        </pc:picChg>
      </pc:sldChg>
      <pc:sldChg chg="addSp delSp modSp add del mod modAnim modNotesTx">
        <pc:chgData name="Chris Testa-O Neill" userId="5bbc7867-2897-41b3-9195-1c81bf62a82b" providerId="ADAL" clId="{D8AB5C2F-B41D-4DB7-93F0-FB5A58A0C605}" dt="2021-07-09T10:02:53.336" v="5034" actId="962"/>
        <pc:sldMkLst>
          <pc:docMk/>
          <pc:sldMk cId="1593207717" sldId="3175"/>
        </pc:sldMkLst>
        <pc:spChg chg="mod">
          <ac:chgData name="Chris Testa-O Neill" userId="5bbc7867-2897-41b3-9195-1c81bf62a82b" providerId="ADAL" clId="{D8AB5C2F-B41D-4DB7-93F0-FB5A58A0C605}" dt="2021-07-09T05:18:16.158" v="359" actId="20577"/>
          <ac:spMkLst>
            <pc:docMk/>
            <pc:sldMk cId="1593207717" sldId="3175"/>
            <ac:spMk id="23" creationId="{00000000-0000-0000-0000-000000000000}"/>
          </ac:spMkLst>
        </pc:spChg>
        <pc:picChg chg="del">
          <ac:chgData name="Chris Testa-O Neill" userId="5bbc7867-2897-41b3-9195-1c81bf62a82b" providerId="ADAL" clId="{D8AB5C2F-B41D-4DB7-93F0-FB5A58A0C605}" dt="2021-07-09T05:18:00.372" v="328" actId="478"/>
          <ac:picMkLst>
            <pc:docMk/>
            <pc:sldMk cId="1593207717" sldId="3175"/>
            <ac:picMk id="3" creationId="{F884D2D3-74C4-4326-8739-FF4F38A1ED8F}"/>
          </ac:picMkLst>
        </pc:picChg>
        <pc:picChg chg="add del mod">
          <ac:chgData name="Chris Testa-O Neill" userId="5bbc7867-2897-41b3-9195-1c81bf62a82b" providerId="ADAL" clId="{D8AB5C2F-B41D-4DB7-93F0-FB5A58A0C605}" dt="2021-07-09T09:14:52.293" v="2633" actId="478"/>
          <ac:picMkLst>
            <pc:docMk/>
            <pc:sldMk cId="1593207717" sldId="3175"/>
            <ac:picMk id="4" creationId="{B04126F8-A8E1-48DD-BFE3-C355BC663FCF}"/>
          </ac:picMkLst>
        </pc:picChg>
        <pc:picChg chg="add del mod">
          <ac:chgData name="Chris Testa-O Neill" userId="5bbc7867-2897-41b3-9195-1c81bf62a82b" providerId="ADAL" clId="{D8AB5C2F-B41D-4DB7-93F0-FB5A58A0C605}" dt="2021-07-09T05:20:15.845" v="376" actId="478"/>
          <ac:picMkLst>
            <pc:docMk/>
            <pc:sldMk cId="1593207717" sldId="3175"/>
            <ac:picMk id="6" creationId="{324A1C21-395B-4514-A1BD-734ED06CF192}"/>
          </ac:picMkLst>
        </pc:picChg>
        <pc:picChg chg="add mod ord">
          <ac:chgData name="Chris Testa-O Neill" userId="5bbc7867-2897-41b3-9195-1c81bf62a82b" providerId="ADAL" clId="{D8AB5C2F-B41D-4DB7-93F0-FB5A58A0C605}" dt="2021-07-09T10:02:53.336" v="5034" actId="962"/>
          <ac:picMkLst>
            <pc:docMk/>
            <pc:sldMk cId="1593207717" sldId="3175"/>
            <ac:picMk id="8" creationId="{816C4809-24FE-408E-9DAA-1D1A2C9F751D}"/>
          </ac:picMkLst>
        </pc:picChg>
        <pc:picChg chg="mod">
          <ac:chgData name="Chris Testa-O Neill" userId="5bbc7867-2897-41b3-9195-1c81bf62a82b" providerId="ADAL" clId="{D8AB5C2F-B41D-4DB7-93F0-FB5A58A0C605}" dt="2021-07-09T10:02:20.123" v="4973" actId="962"/>
          <ac:picMkLst>
            <pc:docMk/>
            <pc:sldMk cId="1593207717" sldId="3175"/>
            <ac:picMk id="1026" creationId="{9DCC6B7C-AE2F-48F6-9CC5-28426849AA1E}"/>
          </ac:picMkLst>
        </pc:picChg>
      </pc:sldChg>
      <pc:sldChg chg="delSp del mod">
        <pc:chgData name="Chris Testa-O Neill" userId="5bbc7867-2897-41b3-9195-1c81bf62a82b" providerId="ADAL" clId="{D8AB5C2F-B41D-4DB7-93F0-FB5A58A0C605}" dt="2021-07-09T05:36:26.271" v="525" actId="47"/>
        <pc:sldMkLst>
          <pc:docMk/>
          <pc:sldMk cId="2297680626" sldId="3176"/>
        </pc:sldMkLst>
        <pc:picChg chg="del">
          <ac:chgData name="Chris Testa-O Neill" userId="5bbc7867-2897-41b3-9195-1c81bf62a82b" providerId="ADAL" clId="{D8AB5C2F-B41D-4DB7-93F0-FB5A58A0C605}" dt="2021-07-09T05:20:00.712" v="375" actId="478"/>
          <ac:picMkLst>
            <pc:docMk/>
            <pc:sldMk cId="2297680626" sldId="3176"/>
            <ac:picMk id="4" creationId="{B04126F8-A8E1-48DD-BFE3-C355BC663FCF}"/>
          </ac:picMkLst>
        </pc:picChg>
        <pc:picChg chg="del">
          <ac:chgData name="Chris Testa-O Neill" userId="5bbc7867-2897-41b3-9195-1c81bf62a82b" providerId="ADAL" clId="{D8AB5C2F-B41D-4DB7-93F0-FB5A58A0C605}" dt="2021-07-09T05:19:57.920" v="374" actId="478"/>
          <ac:picMkLst>
            <pc:docMk/>
            <pc:sldMk cId="2297680626" sldId="3176"/>
            <ac:picMk id="6" creationId="{324A1C21-395B-4514-A1BD-734ED06CF192}"/>
          </ac:picMkLst>
        </pc:picChg>
      </pc:sldChg>
      <pc:sldChg chg="addSp delSp modSp mod modNotesTx">
        <pc:chgData name="Chris Testa-O Neill" userId="5bbc7867-2897-41b3-9195-1c81bf62a82b" providerId="ADAL" clId="{D8AB5C2F-B41D-4DB7-93F0-FB5A58A0C605}" dt="2021-07-09T10:07:25.931" v="5302" actId="962"/>
        <pc:sldMkLst>
          <pc:docMk/>
          <pc:sldMk cId="921742424" sldId="3177"/>
        </pc:sldMkLst>
        <pc:spChg chg="mod">
          <ac:chgData name="Chris Testa-O Neill" userId="5bbc7867-2897-41b3-9195-1c81bf62a82b" providerId="ADAL" clId="{D8AB5C2F-B41D-4DB7-93F0-FB5A58A0C605}" dt="2021-07-09T05:23:30.511" v="398" actId="20577"/>
          <ac:spMkLst>
            <pc:docMk/>
            <pc:sldMk cId="921742424" sldId="3177"/>
            <ac:spMk id="23" creationId="{00000000-0000-0000-0000-000000000000}"/>
          </ac:spMkLst>
        </pc:spChg>
        <pc:picChg chg="add mod">
          <ac:chgData name="Chris Testa-O Neill" userId="5bbc7867-2897-41b3-9195-1c81bf62a82b" providerId="ADAL" clId="{D8AB5C2F-B41D-4DB7-93F0-FB5A58A0C605}" dt="2021-07-09T10:07:05.356" v="5266" actId="962"/>
          <ac:picMkLst>
            <pc:docMk/>
            <pc:sldMk cId="921742424" sldId="3177"/>
            <ac:picMk id="3" creationId="{23A3B527-B0F9-47B8-8B94-DC74EAEC1B54}"/>
          </ac:picMkLst>
        </pc:picChg>
        <pc:picChg chg="del">
          <ac:chgData name="Chris Testa-O Neill" userId="5bbc7867-2897-41b3-9195-1c81bf62a82b" providerId="ADAL" clId="{D8AB5C2F-B41D-4DB7-93F0-FB5A58A0C605}" dt="2021-07-09T05:21:39.813" v="387" actId="478"/>
          <ac:picMkLst>
            <pc:docMk/>
            <pc:sldMk cId="921742424" sldId="3177"/>
            <ac:picMk id="4" creationId="{B04126F8-A8E1-48DD-BFE3-C355BC663FCF}"/>
          </ac:picMkLst>
        </pc:picChg>
        <pc:picChg chg="add mod">
          <ac:chgData name="Chris Testa-O Neill" userId="5bbc7867-2897-41b3-9195-1c81bf62a82b" providerId="ADAL" clId="{D8AB5C2F-B41D-4DB7-93F0-FB5A58A0C605}" dt="2021-07-09T10:07:25.931" v="5302" actId="962"/>
          <ac:picMkLst>
            <pc:docMk/>
            <pc:sldMk cId="921742424" sldId="3177"/>
            <ac:picMk id="6" creationId="{BAC15EB6-112C-4B80-AFC0-9F768DCAEE8A}"/>
          </ac:picMkLst>
        </pc:picChg>
        <pc:picChg chg="del">
          <ac:chgData name="Chris Testa-O Neill" userId="5bbc7867-2897-41b3-9195-1c81bf62a82b" providerId="ADAL" clId="{D8AB5C2F-B41D-4DB7-93F0-FB5A58A0C605}" dt="2021-07-09T05:21:36.428" v="386" actId="478"/>
          <ac:picMkLst>
            <pc:docMk/>
            <pc:sldMk cId="921742424" sldId="3177"/>
            <ac:picMk id="8" creationId="{816C4809-24FE-408E-9DAA-1D1A2C9F751D}"/>
          </ac:picMkLst>
        </pc:picChg>
      </pc:sldChg>
      <pc:sldChg chg="addSp delSp modSp add del mod modAnim modNotesTx">
        <pc:chgData name="Chris Testa-O Neill" userId="5bbc7867-2897-41b3-9195-1c81bf62a82b" providerId="ADAL" clId="{D8AB5C2F-B41D-4DB7-93F0-FB5A58A0C605}" dt="2021-07-09T10:00:30.414" v="4867" actId="962"/>
        <pc:sldMkLst>
          <pc:docMk/>
          <pc:sldMk cId="2025260511" sldId="3178"/>
        </pc:sldMkLst>
        <pc:spChg chg="mod">
          <ac:chgData name="Chris Testa-O Neill" userId="5bbc7867-2897-41b3-9195-1c81bf62a82b" providerId="ADAL" clId="{D8AB5C2F-B41D-4DB7-93F0-FB5A58A0C605}" dt="2021-07-09T05:25:12.642" v="423" actId="20577"/>
          <ac:spMkLst>
            <pc:docMk/>
            <pc:sldMk cId="2025260511" sldId="3178"/>
            <ac:spMk id="23" creationId="{00000000-0000-0000-0000-000000000000}"/>
          </ac:spMkLst>
        </pc:spChg>
        <pc:picChg chg="add mod">
          <ac:chgData name="Chris Testa-O Neill" userId="5bbc7867-2897-41b3-9195-1c81bf62a82b" providerId="ADAL" clId="{D8AB5C2F-B41D-4DB7-93F0-FB5A58A0C605}" dt="2021-07-09T10:00:30.414" v="4867" actId="962"/>
          <ac:picMkLst>
            <pc:docMk/>
            <pc:sldMk cId="2025260511" sldId="3178"/>
            <ac:picMk id="3" creationId="{188B3858-93CC-40A0-9F7F-038A0616C77D}"/>
          </ac:picMkLst>
        </pc:picChg>
        <pc:picChg chg="del">
          <ac:chgData name="Chris Testa-O Neill" userId="5bbc7867-2897-41b3-9195-1c81bf62a82b" providerId="ADAL" clId="{D8AB5C2F-B41D-4DB7-93F0-FB5A58A0C605}" dt="2021-07-09T05:25:06.227" v="408" actId="478"/>
          <ac:picMkLst>
            <pc:docMk/>
            <pc:sldMk cId="2025260511" sldId="3178"/>
            <ac:picMk id="4" creationId="{B04126F8-A8E1-48DD-BFE3-C355BC663FCF}"/>
          </ac:picMkLst>
        </pc:picChg>
        <pc:picChg chg="del">
          <ac:chgData name="Chris Testa-O Neill" userId="5bbc7867-2897-41b3-9195-1c81bf62a82b" providerId="ADAL" clId="{D8AB5C2F-B41D-4DB7-93F0-FB5A58A0C605}" dt="2021-07-09T05:25:03.910" v="407" actId="478"/>
          <ac:picMkLst>
            <pc:docMk/>
            <pc:sldMk cId="2025260511" sldId="3178"/>
            <ac:picMk id="8" creationId="{816C4809-24FE-408E-9DAA-1D1A2C9F751D}"/>
          </ac:picMkLst>
        </pc:picChg>
        <pc:picChg chg="mod">
          <ac:chgData name="Chris Testa-O Neill" userId="5bbc7867-2897-41b3-9195-1c81bf62a82b" providerId="ADAL" clId="{D8AB5C2F-B41D-4DB7-93F0-FB5A58A0C605}" dt="2021-07-09T10:00:06.475" v="4835" actId="962"/>
          <ac:picMkLst>
            <pc:docMk/>
            <pc:sldMk cId="2025260511" sldId="3178"/>
            <ac:picMk id="7170" creationId="{EAE8978B-E2CF-4043-9FAB-C36FE5315A5E}"/>
          </ac:picMkLst>
        </pc:picChg>
      </pc:sldChg>
      <pc:sldChg chg="addSp">
        <pc:chgData name="Chris Testa-O Neill" userId="5bbc7867-2897-41b3-9195-1c81bf62a82b" providerId="ADAL" clId="{D8AB5C2F-B41D-4DB7-93F0-FB5A58A0C605}" dt="2021-07-09T05:25:27.976" v="424"/>
        <pc:sldMkLst>
          <pc:docMk/>
          <pc:sldMk cId="2436673621" sldId="3178"/>
        </pc:sldMkLst>
        <pc:picChg chg="add">
          <ac:chgData name="Chris Testa-O Neill" userId="5bbc7867-2897-41b3-9195-1c81bf62a82b" providerId="ADAL" clId="{D8AB5C2F-B41D-4DB7-93F0-FB5A58A0C605}" dt="2021-07-09T05:25:27.976" v="424"/>
          <ac:picMkLst>
            <pc:docMk/>
            <pc:sldMk cId="2436673621" sldId="3178"/>
            <ac:picMk id="7170" creationId="{EAE8978B-E2CF-4043-9FAB-C36FE5315A5E}"/>
          </ac:picMkLst>
        </pc:picChg>
      </pc:sldChg>
      <pc:sldChg chg="addSp">
        <pc:chgData name="Chris Testa-O Neill" userId="5bbc7867-2897-41b3-9195-1c81bf62a82b" providerId="ADAL" clId="{D8AB5C2F-B41D-4DB7-93F0-FB5A58A0C605}" dt="2021-07-09T05:27:45.094" v="450"/>
        <pc:sldMkLst>
          <pc:docMk/>
          <pc:sldMk cId="1165643934" sldId="3179"/>
        </pc:sldMkLst>
        <pc:picChg chg="add">
          <ac:chgData name="Chris Testa-O Neill" userId="5bbc7867-2897-41b3-9195-1c81bf62a82b" providerId="ADAL" clId="{D8AB5C2F-B41D-4DB7-93F0-FB5A58A0C605}" dt="2021-07-09T05:27:45.094" v="450"/>
          <ac:picMkLst>
            <pc:docMk/>
            <pc:sldMk cId="1165643934" sldId="3179"/>
            <ac:picMk id="9218" creationId="{C3BEDB48-BC4D-46C2-B1BD-A7218798D1A3}"/>
          </ac:picMkLst>
        </pc:picChg>
      </pc:sldChg>
      <pc:sldChg chg="addSp">
        <pc:chgData name="Chris Testa-O Neill" userId="5bbc7867-2897-41b3-9195-1c81bf62a82b" providerId="ADAL" clId="{D8AB5C2F-B41D-4DB7-93F0-FB5A58A0C605}" dt="2021-07-09T05:27:04.682" v="445"/>
        <pc:sldMkLst>
          <pc:docMk/>
          <pc:sldMk cId="2234889916" sldId="3179"/>
        </pc:sldMkLst>
        <pc:picChg chg="add">
          <ac:chgData name="Chris Testa-O Neill" userId="5bbc7867-2897-41b3-9195-1c81bf62a82b" providerId="ADAL" clId="{D8AB5C2F-B41D-4DB7-93F0-FB5A58A0C605}" dt="2021-07-09T05:27:04.682" v="445"/>
          <ac:picMkLst>
            <pc:docMk/>
            <pc:sldMk cId="2234889916" sldId="3179"/>
            <ac:picMk id="8194" creationId="{29914A74-76AF-4A7B-BF6A-E3F91658808F}"/>
          </ac:picMkLst>
        </pc:picChg>
      </pc:sldChg>
      <pc:sldChg chg="delSp modSp add del mod modAnim modNotesTx">
        <pc:chgData name="Chris Testa-O Neill" userId="5bbc7867-2897-41b3-9195-1c81bf62a82b" providerId="ADAL" clId="{D8AB5C2F-B41D-4DB7-93F0-FB5A58A0C605}" dt="2021-07-09T10:04:28.111" v="5116" actId="962"/>
        <pc:sldMkLst>
          <pc:docMk/>
          <pc:sldMk cId="3282581096" sldId="3179"/>
        </pc:sldMkLst>
        <pc:spChg chg="mod">
          <ac:chgData name="Chris Testa-O Neill" userId="5bbc7867-2897-41b3-9195-1c81bf62a82b" providerId="ADAL" clId="{D8AB5C2F-B41D-4DB7-93F0-FB5A58A0C605}" dt="2021-07-09T05:26:43.956" v="442" actId="20577"/>
          <ac:spMkLst>
            <pc:docMk/>
            <pc:sldMk cId="3282581096" sldId="3179"/>
            <ac:spMk id="23" creationId="{00000000-0000-0000-0000-000000000000}"/>
          </ac:spMkLst>
        </pc:spChg>
        <pc:picChg chg="del">
          <ac:chgData name="Chris Testa-O Neill" userId="5bbc7867-2897-41b3-9195-1c81bf62a82b" providerId="ADAL" clId="{D8AB5C2F-B41D-4DB7-93F0-FB5A58A0C605}" dt="2021-07-09T05:26:52.183" v="444" actId="478"/>
          <ac:picMkLst>
            <pc:docMk/>
            <pc:sldMk cId="3282581096" sldId="3179"/>
            <ac:picMk id="4" creationId="{B04126F8-A8E1-48DD-BFE3-C355BC663FCF}"/>
          </ac:picMkLst>
        </pc:picChg>
        <pc:picChg chg="del">
          <ac:chgData name="Chris Testa-O Neill" userId="5bbc7867-2897-41b3-9195-1c81bf62a82b" providerId="ADAL" clId="{D8AB5C2F-B41D-4DB7-93F0-FB5A58A0C605}" dt="2021-07-09T05:26:50.458" v="443" actId="478"/>
          <ac:picMkLst>
            <pc:docMk/>
            <pc:sldMk cId="3282581096" sldId="3179"/>
            <ac:picMk id="8" creationId="{816C4809-24FE-408E-9DAA-1D1A2C9F751D}"/>
          </ac:picMkLst>
        </pc:picChg>
        <pc:picChg chg="mod">
          <ac:chgData name="Chris Testa-O Neill" userId="5bbc7867-2897-41b3-9195-1c81bf62a82b" providerId="ADAL" clId="{D8AB5C2F-B41D-4DB7-93F0-FB5A58A0C605}" dt="2021-07-09T10:03:25.501" v="5056" actId="962"/>
          <ac:picMkLst>
            <pc:docMk/>
            <pc:sldMk cId="3282581096" sldId="3179"/>
            <ac:picMk id="8194" creationId="{29914A74-76AF-4A7B-BF6A-E3F91658808F}"/>
          </ac:picMkLst>
        </pc:picChg>
        <pc:picChg chg="mod">
          <ac:chgData name="Chris Testa-O Neill" userId="5bbc7867-2897-41b3-9195-1c81bf62a82b" providerId="ADAL" clId="{D8AB5C2F-B41D-4DB7-93F0-FB5A58A0C605}" dt="2021-07-09T10:04:28.111" v="5116" actId="962"/>
          <ac:picMkLst>
            <pc:docMk/>
            <pc:sldMk cId="3282581096" sldId="3179"/>
            <ac:picMk id="9218" creationId="{C3BEDB48-BC4D-46C2-B1BD-A7218798D1A3}"/>
          </ac:picMkLst>
        </pc:picChg>
      </pc:sldChg>
      <pc:sldChg chg="addSp">
        <pc:chgData name="Chris Testa-O Neill" userId="5bbc7867-2897-41b3-9195-1c81bf62a82b" providerId="ADAL" clId="{D8AB5C2F-B41D-4DB7-93F0-FB5A58A0C605}" dt="2021-07-09T05:31:37.520" v="489"/>
        <pc:sldMkLst>
          <pc:docMk/>
          <pc:sldMk cId="288158912" sldId="3180"/>
        </pc:sldMkLst>
        <pc:picChg chg="add">
          <ac:chgData name="Chris Testa-O Neill" userId="5bbc7867-2897-41b3-9195-1c81bf62a82b" providerId="ADAL" clId="{D8AB5C2F-B41D-4DB7-93F0-FB5A58A0C605}" dt="2021-07-09T05:31:37.520" v="489"/>
          <ac:picMkLst>
            <pc:docMk/>
            <pc:sldMk cId="288158912" sldId="3180"/>
            <ac:picMk id="10242" creationId="{24E6F1AF-2DAE-4788-9060-1488762A523F}"/>
          </ac:picMkLst>
        </pc:picChg>
      </pc:sldChg>
      <pc:sldChg chg="addSp delSp modSp add del mod modAnim modNotesTx">
        <pc:chgData name="Chris Testa-O Neill" userId="5bbc7867-2897-41b3-9195-1c81bf62a82b" providerId="ADAL" clId="{D8AB5C2F-B41D-4DB7-93F0-FB5A58A0C605}" dt="2021-07-09T10:05:44.940" v="5172" actId="962"/>
        <pc:sldMkLst>
          <pc:docMk/>
          <pc:sldMk cId="2396257341" sldId="3180"/>
        </pc:sldMkLst>
        <pc:spChg chg="mod">
          <ac:chgData name="Chris Testa-O Neill" userId="5bbc7867-2897-41b3-9195-1c81bf62a82b" providerId="ADAL" clId="{D8AB5C2F-B41D-4DB7-93F0-FB5A58A0C605}" dt="2021-07-09T05:30:06.609" v="483" actId="20577"/>
          <ac:spMkLst>
            <pc:docMk/>
            <pc:sldMk cId="2396257341" sldId="3180"/>
            <ac:spMk id="23" creationId="{00000000-0000-0000-0000-000000000000}"/>
          </ac:spMkLst>
        </pc:spChg>
        <pc:picChg chg="add mod">
          <ac:chgData name="Chris Testa-O Neill" userId="5bbc7867-2897-41b3-9195-1c81bf62a82b" providerId="ADAL" clId="{D8AB5C2F-B41D-4DB7-93F0-FB5A58A0C605}" dt="2021-07-09T10:05:20.598" v="5124" actId="962"/>
          <ac:picMkLst>
            <pc:docMk/>
            <pc:sldMk cId="2396257341" sldId="3180"/>
            <ac:picMk id="3" creationId="{751B6E6C-EAF9-40AC-8A51-47FC75D0E9CA}"/>
          </ac:picMkLst>
        </pc:picChg>
        <pc:picChg chg="del">
          <ac:chgData name="Chris Testa-O Neill" userId="5bbc7867-2897-41b3-9195-1c81bf62a82b" providerId="ADAL" clId="{D8AB5C2F-B41D-4DB7-93F0-FB5A58A0C605}" dt="2021-07-09T05:29:38.207" v="460" actId="478"/>
          <ac:picMkLst>
            <pc:docMk/>
            <pc:sldMk cId="2396257341" sldId="3180"/>
            <ac:picMk id="8194" creationId="{29914A74-76AF-4A7B-BF6A-E3F91658808F}"/>
          </ac:picMkLst>
        </pc:picChg>
        <pc:picChg chg="del">
          <ac:chgData name="Chris Testa-O Neill" userId="5bbc7867-2897-41b3-9195-1c81bf62a82b" providerId="ADAL" clId="{D8AB5C2F-B41D-4DB7-93F0-FB5A58A0C605}" dt="2021-07-09T05:29:36.228" v="459" actId="478"/>
          <ac:picMkLst>
            <pc:docMk/>
            <pc:sldMk cId="2396257341" sldId="3180"/>
            <ac:picMk id="9218" creationId="{C3BEDB48-BC4D-46C2-B1BD-A7218798D1A3}"/>
          </ac:picMkLst>
        </pc:picChg>
        <pc:picChg chg="mod">
          <ac:chgData name="Chris Testa-O Neill" userId="5bbc7867-2897-41b3-9195-1c81bf62a82b" providerId="ADAL" clId="{D8AB5C2F-B41D-4DB7-93F0-FB5A58A0C605}" dt="2021-07-09T10:05:44.940" v="5172" actId="962"/>
          <ac:picMkLst>
            <pc:docMk/>
            <pc:sldMk cId="2396257341" sldId="3180"/>
            <ac:picMk id="10242" creationId="{24E6F1AF-2DAE-4788-9060-1488762A523F}"/>
          </ac:picMkLst>
        </pc:picChg>
      </pc:sldChg>
      <pc:sldChg chg="delSp modSp add del mod modAnim modNotesTx">
        <pc:chgData name="Chris Testa-O Neill" userId="5bbc7867-2897-41b3-9195-1c81bf62a82b" providerId="ADAL" clId="{D8AB5C2F-B41D-4DB7-93F0-FB5A58A0C605}" dt="2021-07-09T10:06:50.201" v="5254" actId="962"/>
        <pc:sldMkLst>
          <pc:docMk/>
          <pc:sldMk cId="445940880" sldId="3181"/>
        </pc:sldMkLst>
        <pc:spChg chg="mod">
          <ac:chgData name="Chris Testa-O Neill" userId="5bbc7867-2897-41b3-9195-1c81bf62a82b" providerId="ADAL" clId="{D8AB5C2F-B41D-4DB7-93F0-FB5A58A0C605}" dt="2021-07-09T05:32:33.761" v="509" actId="20577"/>
          <ac:spMkLst>
            <pc:docMk/>
            <pc:sldMk cId="445940880" sldId="3181"/>
            <ac:spMk id="23" creationId="{00000000-0000-0000-0000-000000000000}"/>
          </ac:spMkLst>
        </pc:spChg>
        <pc:picChg chg="del">
          <ac:chgData name="Chris Testa-O Neill" userId="5bbc7867-2897-41b3-9195-1c81bf62a82b" providerId="ADAL" clId="{D8AB5C2F-B41D-4DB7-93F0-FB5A58A0C605}" dt="2021-07-09T05:32:38.278" v="511" actId="478"/>
          <ac:picMkLst>
            <pc:docMk/>
            <pc:sldMk cId="445940880" sldId="3181"/>
            <ac:picMk id="3" creationId="{751B6E6C-EAF9-40AC-8A51-47FC75D0E9CA}"/>
          </ac:picMkLst>
        </pc:picChg>
        <pc:picChg chg="del">
          <ac:chgData name="Chris Testa-O Neill" userId="5bbc7867-2897-41b3-9195-1c81bf62a82b" providerId="ADAL" clId="{D8AB5C2F-B41D-4DB7-93F0-FB5A58A0C605}" dt="2021-07-09T05:32:36.341" v="510" actId="478"/>
          <ac:picMkLst>
            <pc:docMk/>
            <pc:sldMk cId="445940880" sldId="3181"/>
            <ac:picMk id="10242" creationId="{24E6F1AF-2DAE-4788-9060-1488762A523F}"/>
          </ac:picMkLst>
        </pc:picChg>
        <pc:picChg chg="mod">
          <ac:chgData name="Chris Testa-O Neill" userId="5bbc7867-2897-41b3-9195-1c81bf62a82b" providerId="ADAL" clId="{D8AB5C2F-B41D-4DB7-93F0-FB5A58A0C605}" dt="2021-07-09T10:06:14.297" v="5206" actId="962"/>
          <ac:picMkLst>
            <pc:docMk/>
            <pc:sldMk cId="445940880" sldId="3181"/>
            <ac:picMk id="11266" creationId="{B065E1F2-EF34-4395-BE9E-26D4FE9B4634}"/>
          </ac:picMkLst>
        </pc:picChg>
        <pc:picChg chg="mod">
          <ac:chgData name="Chris Testa-O Neill" userId="5bbc7867-2897-41b3-9195-1c81bf62a82b" providerId="ADAL" clId="{D8AB5C2F-B41D-4DB7-93F0-FB5A58A0C605}" dt="2021-07-09T10:06:50.201" v="5254" actId="962"/>
          <ac:picMkLst>
            <pc:docMk/>
            <pc:sldMk cId="445940880" sldId="3181"/>
            <ac:picMk id="12290" creationId="{A0DBD696-5854-4BD7-AEE7-9F446E0CC57E}"/>
          </ac:picMkLst>
        </pc:picChg>
      </pc:sldChg>
      <pc:sldChg chg="addSp">
        <pc:chgData name="Chris Testa-O Neill" userId="5bbc7867-2897-41b3-9195-1c81bf62a82b" providerId="ADAL" clId="{D8AB5C2F-B41D-4DB7-93F0-FB5A58A0C605}" dt="2021-07-09T05:33:14.316" v="520"/>
        <pc:sldMkLst>
          <pc:docMk/>
          <pc:sldMk cId="1036544637" sldId="3181"/>
        </pc:sldMkLst>
        <pc:picChg chg="add">
          <ac:chgData name="Chris Testa-O Neill" userId="5bbc7867-2897-41b3-9195-1c81bf62a82b" providerId="ADAL" clId="{D8AB5C2F-B41D-4DB7-93F0-FB5A58A0C605}" dt="2021-07-09T05:33:14.316" v="520"/>
          <ac:picMkLst>
            <pc:docMk/>
            <pc:sldMk cId="1036544637" sldId="3181"/>
            <ac:picMk id="12290" creationId="{A0DBD696-5854-4BD7-AEE7-9F446E0CC57E}"/>
          </ac:picMkLst>
        </pc:picChg>
      </pc:sldChg>
      <pc:sldChg chg="addSp">
        <pc:chgData name="Chris Testa-O Neill" userId="5bbc7867-2897-41b3-9195-1c81bf62a82b" providerId="ADAL" clId="{D8AB5C2F-B41D-4DB7-93F0-FB5A58A0C605}" dt="2021-07-09T05:32:50.306" v="512"/>
        <pc:sldMkLst>
          <pc:docMk/>
          <pc:sldMk cId="3367994208" sldId="3181"/>
        </pc:sldMkLst>
        <pc:picChg chg="add">
          <ac:chgData name="Chris Testa-O Neill" userId="5bbc7867-2897-41b3-9195-1c81bf62a82b" providerId="ADAL" clId="{D8AB5C2F-B41D-4DB7-93F0-FB5A58A0C605}" dt="2021-07-09T05:32:50.306" v="512"/>
          <ac:picMkLst>
            <pc:docMk/>
            <pc:sldMk cId="3367994208" sldId="3181"/>
            <ac:picMk id="11266" creationId="{B065E1F2-EF34-4395-BE9E-26D4FE9B4634}"/>
          </ac:picMkLst>
        </pc:picChg>
      </pc:sldChg>
    </pc:docChg>
  </pc:docChgLst>
  <pc:docChgLst>
    <pc:chgData name="Chris Testa-O Neill" userId="5bbc7867-2897-41b3-9195-1c81bf62a82b" providerId="ADAL" clId="{A1037361-4A6D-4E6C-B66A-8483CADCBA3D}"/>
    <pc:docChg chg="undo custSel delSld modSld modSection">
      <pc:chgData name="Chris Testa-O Neill" userId="5bbc7867-2897-41b3-9195-1c81bf62a82b" providerId="ADAL" clId="{A1037361-4A6D-4E6C-B66A-8483CADCBA3D}" dt="2021-03-26T13:40:09.479" v="1246" actId="20577"/>
      <pc:docMkLst>
        <pc:docMk/>
      </pc:docMkLst>
      <pc:sldChg chg="addSp delSp modSp mod modAnim modNotesTx">
        <pc:chgData name="Chris Testa-O Neill" userId="5bbc7867-2897-41b3-9195-1c81bf62a82b" providerId="ADAL" clId="{A1037361-4A6D-4E6C-B66A-8483CADCBA3D}" dt="2021-03-24T18:38:52.988" v="1039" actId="6549"/>
        <pc:sldMkLst>
          <pc:docMk/>
          <pc:sldMk cId="2968836778" sldId="632"/>
        </pc:sldMkLst>
        <pc:spChg chg="mod">
          <ac:chgData name="Chris Testa-O Neill" userId="5bbc7867-2897-41b3-9195-1c81bf62a82b" providerId="ADAL" clId="{A1037361-4A6D-4E6C-B66A-8483CADCBA3D}" dt="2021-03-18T09:54:01.189" v="26"/>
          <ac:spMkLst>
            <pc:docMk/>
            <pc:sldMk cId="2968836778" sldId="632"/>
            <ac:spMk id="5" creationId="{19580393-6E80-40C4-9892-FAD8EC955DDF}"/>
          </ac:spMkLst>
        </pc:spChg>
        <pc:spChg chg="mod">
          <ac:chgData name="Chris Testa-O Neill" userId="5bbc7867-2897-41b3-9195-1c81bf62a82b" providerId="ADAL" clId="{A1037361-4A6D-4E6C-B66A-8483CADCBA3D}" dt="2021-03-18T09:54:01.189" v="26"/>
          <ac:spMkLst>
            <pc:docMk/>
            <pc:sldMk cId="2968836778" sldId="632"/>
            <ac:spMk id="6" creationId="{0FBF363B-3EE8-46B3-909F-929C30B0F335}"/>
          </ac:spMkLst>
        </pc:spChg>
        <pc:spChg chg="mod">
          <ac:chgData name="Chris Testa-O Neill" userId="5bbc7867-2897-41b3-9195-1c81bf62a82b" providerId="ADAL" clId="{A1037361-4A6D-4E6C-B66A-8483CADCBA3D}" dt="2021-03-18T09:54:01.189" v="26"/>
          <ac:spMkLst>
            <pc:docMk/>
            <pc:sldMk cId="2968836778" sldId="632"/>
            <ac:spMk id="7" creationId="{A428663C-99E1-430A-8970-DEA78D93D40E}"/>
          </ac:spMkLst>
        </pc:spChg>
        <pc:spChg chg="mod">
          <ac:chgData name="Chris Testa-O Neill" userId="5bbc7867-2897-41b3-9195-1c81bf62a82b" providerId="ADAL" clId="{A1037361-4A6D-4E6C-B66A-8483CADCBA3D}" dt="2021-03-18T09:54:01.189" v="26"/>
          <ac:spMkLst>
            <pc:docMk/>
            <pc:sldMk cId="2968836778" sldId="632"/>
            <ac:spMk id="9" creationId="{F061D2ED-E0FB-4C6D-8FC1-8E10D695DE8E}"/>
          </ac:spMkLst>
        </pc:spChg>
        <pc:spChg chg="mod">
          <ac:chgData name="Chris Testa-O Neill" userId="5bbc7867-2897-41b3-9195-1c81bf62a82b" providerId="ADAL" clId="{A1037361-4A6D-4E6C-B66A-8483CADCBA3D}" dt="2021-03-18T09:54:01.189" v="26"/>
          <ac:spMkLst>
            <pc:docMk/>
            <pc:sldMk cId="2968836778" sldId="632"/>
            <ac:spMk id="10" creationId="{B4221D56-49BB-442C-9719-E85C8C25A2B4}"/>
          </ac:spMkLst>
        </pc:spChg>
        <pc:spChg chg="mod">
          <ac:chgData name="Chris Testa-O Neill" userId="5bbc7867-2897-41b3-9195-1c81bf62a82b" providerId="ADAL" clId="{A1037361-4A6D-4E6C-B66A-8483CADCBA3D}" dt="2021-03-18T09:54:01.189" v="26"/>
          <ac:spMkLst>
            <pc:docMk/>
            <pc:sldMk cId="2968836778" sldId="632"/>
            <ac:spMk id="11" creationId="{AA213C14-63C5-4FFE-B950-EA8E8EBF029B}"/>
          </ac:spMkLst>
        </pc:spChg>
        <pc:spChg chg="mod">
          <ac:chgData name="Chris Testa-O Neill" userId="5bbc7867-2897-41b3-9195-1c81bf62a82b" providerId="ADAL" clId="{A1037361-4A6D-4E6C-B66A-8483CADCBA3D}" dt="2021-03-18T09:54:01.189" v="26"/>
          <ac:spMkLst>
            <pc:docMk/>
            <pc:sldMk cId="2968836778" sldId="632"/>
            <ac:spMk id="13" creationId="{727756FD-F471-42CE-B891-AFC039975742}"/>
          </ac:spMkLst>
        </pc:spChg>
        <pc:spChg chg="mod">
          <ac:chgData name="Chris Testa-O Neill" userId="5bbc7867-2897-41b3-9195-1c81bf62a82b" providerId="ADAL" clId="{A1037361-4A6D-4E6C-B66A-8483CADCBA3D}" dt="2021-03-18T09:54:01.189" v="26"/>
          <ac:spMkLst>
            <pc:docMk/>
            <pc:sldMk cId="2968836778" sldId="632"/>
            <ac:spMk id="14" creationId="{F037DA64-5AD7-46A5-A997-AB81D60B688A}"/>
          </ac:spMkLst>
        </pc:spChg>
        <pc:spChg chg="add del mod">
          <ac:chgData name="Chris Testa-O Neill" userId="5bbc7867-2897-41b3-9195-1c81bf62a82b" providerId="ADAL" clId="{A1037361-4A6D-4E6C-B66A-8483CADCBA3D}" dt="2021-03-18T09:54:08.658" v="27"/>
          <ac:spMkLst>
            <pc:docMk/>
            <pc:sldMk cId="2968836778" sldId="632"/>
            <ac:spMk id="15" creationId="{C3983CCE-A84F-4525-9833-11269D6D0C8D}"/>
          </ac:spMkLst>
        </pc:spChg>
        <pc:spChg chg="add del mod">
          <ac:chgData name="Chris Testa-O Neill" userId="5bbc7867-2897-41b3-9195-1c81bf62a82b" providerId="ADAL" clId="{A1037361-4A6D-4E6C-B66A-8483CADCBA3D}" dt="2021-03-18T09:54:08.658" v="27"/>
          <ac:spMkLst>
            <pc:docMk/>
            <pc:sldMk cId="2968836778" sldId="632"/>
            <ac:spMk id="18" creationId="{DB07F469-E8DB-49D1-A479-AE766CCE798B}"/>
          </ac:spMkLst>
        </pc:spChg>
        <pc:spChg chg="add del mod">
          <ac:chgData name="Chris Testa-O Neill" userId="5bbc7867-2897-41b3-9195-1c81bf62a82b" providerId="ADAL" clId="{A1037361-4A6D-4E6C-B66A-8483CADCBA3D}" dt="2021-03-18T09:54:08.658" v="27"/>
          <ac:spMkLst>
            <pc:docMk/>
            <pc:sldMk cId="2968836778" sldId="632"/>
            <ac:spMk id="19" creationId="{DC9B1B5E-38B8-4B92-9237-8E828526AE9D}"/>
          </ac:spMkLst>
        </pc:spChg>
        <pc:spChg chg="add del mod">
          <ac:chgData name="Chris Testa-O Neill" userId="5bbc7867-2897-41b3-9195-1c81bf62a82b" providerId="ADAL" clId="{A1037361-4A6D-4E6C-B66A-8483CADCBA3D}" dt="2021-03-18T09:54:08.658" v="27"/>
          <ac:spMkLst>
            <pc:docMk/>
            <pc:sldMk cId="2968836778" sldId="632"/>
            <ac:spMk id="21" creationId="{8147A6EF-965F-45C3-89B6-83F377A1C946}"/>
          </ac:spMkLst>
        </pc:spChg>
        <pc:spChg chg="mod">
          <ac:chgData name="Chris Testa-O Neill" userId="5bbc7867-2897-41b3-9195-1c81bf62a82b" providerId="ADAL" clId="{A1037361-4A6D-4E6C-B66A-8483CADCBA3D}" dt="2021-03-18T09:53:29.931" v="24" actId="20577"/>
          <ac:spMkLst>
            <pc:docMk/>
            <pc:sldMk cId="2968836778" sldId="632"/>
            <ac:spMk id="23" creationId="{00000000-0000-0000-0000-000000000000}"/>
          </ac:spMkLst>
        </pc:spChg>
        <pc:spChg chg="add del mod">
          <ac:chgData name="Chris Testa-O Neill" userId="5bbc7867-2897-41b3-9195-1c81bf62a82b" providerId="ADAL" clId="{A1037361-4A6D-4E6C-B66A-8483CADCBA3D}" dt="2021-03-18T09:54:08.658" v="27"/>
          <ac:spMkLst>
            <pc:docMk/>
            <pc:sldMk cId="2968836778" sldId="632"/>
            <ac:spMk id="24" creationId="{DE3F730D-862D-4800-B1CB-A488DEA8D325}"/>
          </ac:spMkLst>
        </pc:spChg>
        <pc:spChg chg="mod">
          <ac:chgData name="Chris Testa-O Neill" userId="5bbc7867-2897-41b3-9195-1c81bf62a82b" providerId="ADAL" clId="{A1037361-4A6D-4E6C-B66A-8483CADCBA3D}" dt="2021-03-18T09:54:01.189" v="26"/>
          <ac:spMkLst>
            <pc:docMk/>
            <pc:sldMk cId="2968836778" sldId="632"/>
            <ac:spMk id="26" creationId="{FB563A6B-7B52-4B85-9070-D51F3435BE99}"/>
          </ac:spMkLst>
        </pc:spChg>
        <pc:spChg chg="mod">
          <ac:chgData name="Chris Testa-O Neill" userId="5bbc7867-2897-41b3-9195-1c81bf62a82b" providerId="ADAL" clId="{A1037361-4A6D-4E6C-B66A-8483CADCBA3D}" dt="2021-03-18T09:54:01.189" v="26"/>
          <ac:spMkLst>
            <pc:docMk/>
            <pc:sldMk cId="2968836778" sldId="632"/>
            <ac:spMk id="29" creationId="{B81FD345-4FA4-4A83-A44F-09220AF70F31}"/>
          </ac:spMkLst>
        </pc:spChg>
        <pc:spChg chg="add del mod">
          <ac:chgData name="Chris Testa-O Neill" userId="5bbc7867-2897-41b3-9195-1c81bf62a82b" providerId="ADAL" clId="{A1037361-4A6D-4E6C-B66A-8483CADCBA3D}" dt="2021-03-18T09:54:08.658" v="27"/>
          <ac:spMkLst>
            <pc:docMk/>
            <pc:sldMk cId="2968836778" sldId="632"/>
            <ac:spMk id="32" creationId="{0F292848-32BB-4CDB-B2BB-B5CBEC5F7D8A}"/>
          </ac:spMkLst>
        </pc:spChg>
        <pc:spChg chg="add del mod">
          <ac:chgData name="Chris Testa-O Neill" userId="5bbc7867-2897-41b3-9195-1c81bf62a82b" providerId="ADAL" clId="{A1037361-4A6D-4E6C-B66A-8483CADCBA3D}" dt="2021-03-18T09:54:08.658" v="27"/>
          <ac:spMkLst>
            <pc:docMk/>
            <pc:sldMk cId="2968836778" sldId="632"/>
            <ac:spMk id="33" creationId="{9731BF00-3942-497F-B009-2EEB67E27640}"/>
          </ac:spMkLst>
        </pc:spChg>
        <pc:spChg chg="mod">
          <ac:chgData name="Chris Testa-O Neill" userId="5bbc7867-2897-41b3-9195-1c81bf62a82b" providerId="ADAL" clId="{A1037361-4A6D-4E6C-B66A-8483CADCBA3D}" dt="2021-03-18T09:54:10.191" v="28"/>
          <ac:spMkLst>
            <pc:docMk/>
            <pc:sldMk cId="2968836778" sldId="632"/>
            <ac:spMk id="37" creationId="{A19F135C-A11D-4270-8FE3-3943E9199DDA}"/>
          </ac:spMkLst>
        </pc:spChg>
        <pc:spChg chg="mod">
          <ac:chgData name="Chris Testa-O Neill" userId="5bbc7867-2897-41b3-9195-1c81bf62a82b" providerId="ADAL" clId="{A1037361-4A6D-4E6C-B66A-8483CADCBA3D}" dt="2021-03-18T09:54:10.191" v="28"/>
          <ac:spMkLst>
            <pc:docMk/>
            <pc:sldMk cId="2968836778" sldId="632"/>
            <ac:spMk id="38" creationId="{7FAE4F90-BF0E-4CD4-9918-773EABEECDAF}"/>
          </ac:spMkLst>
        </pc:spChg>
        <pc:spChg chg="mod">
          <ac:chgData name="Chris Testa-O Neill" userId="5bbc7867-2897-41b3-9195-1c81bf62a82b" providerId="ADAL" clId="{A1037361-4A6D-4E6C-B66A-8483CADCBA3D}" dt="2021-03-18T09:54:10.191" v="28"/>
          <ac:spMkLst>
            <pc:docMk/>
            <pc:sldMk cId="2968836778" sldId="632"/>
            <ac:spMk id="39" creationId="{EEAAB892-18A2-490E-AC8D-F12322159371}"/>
          </ac:spMkLst>
        </pc:spChg>
        <pc:spChg chg="mod">
          <ac:chgData name="Chris Testa-O Neill" userId="5bbc7867-2897-41b3-9195-1c81bf62a82b" providerId="ADAL" clId="{A1037361-4A6D-4E6C-B66A-8483CADCBA3D}" dt="2021-03-18T09:54:10.191" v="28"/>
          <ac:spMkLst>
            <pc:docMk/>
            <pc:sldMk cId="2968836778" sldId="632"/>
            <ac:spMk id="41" creationId="{69B77BB1-EE30-40B1-B6F1-98B23424AE45}"/>
          </ac:spMkLst>
        </pc:spChg>
        <pc:spChg chg="mod">
          <ac:chgData name="Chris Testa-O Neill" userId="5bbc7867-2897-41b3-9195-1c81bf62a82b" providerId="ADAL" clId="{A1037361-4A6D-4E6C-B66A-8483CADCBA3D}" dt="2021-03-18T09:54:10.191" v="28"/>
          <ac:spMkLst>
            <pc:docMk/>
            <pc:sldMk cId="2968836778" sldId="632"/>
            <ac:spMk id="42" creationId="{EB2ECE44-98F8-4B7D-91E9-E773EA0D2FDB}"/>
          </ac:spMkLst>
        </pc:spChg>
        <pc:spChg chg="mod">
          <ac:chgData name="Chris Testa-O Neill" userId="5bbc7867-2897-41b3-9195-1c81bf62a82b" providerId="ADAL" clId="{A1037361-4A6D-4E6C-B66A-8483CADCBA3D}" dt="2021-03-18T09:54:10.191" v="28"/>
          <ac:spMkLst>
            <pc:docMk/>
            <pc:sldMk cId="2968836778" sldId="632"/>
            <ac:spMk id="43" creationId="{D2AB7F08-F011-4C54-9BC6-7E15811F2FA4}"/>
          </ac:spMkLst>
        </pc:spChg>
        <pc:spChg chg="mod">
          <ac:chgData name="Chris Testa-O Neill" userId="5bbc7867-2897-41b3-9195-1c81bf62a82b" providerId="ADAL" clId="{A1037361-4A6D-4E6C-B66A-8483CADCBA3D}" dt="2021-03-18T09:54:10.191" v="28"/>
          <ac:spMkLst>
            <pc:docMk/>
            <pc:sldMk cId="2968836778" sldId="632"/>
            <ac:spMk id="45" creationId="{E1C69D53-687A-4BD3-BC16-986F46D6D6A7}"/>
          </ac:spMkLst>
        </pc:spChg>
        <pc:spChg chg="mod">
          <ac:chgData name="Chris Testa-O Neill" userId="5bbc7867-2897-41b3-9195-1c81bf62a82b" providerId="ADAL" clId="{A1037361-4A6D-4E6C-B66A-8483CADCBA3D}" dt="2021-03-18T09:54:10.191" v="28"/>
          <ac:spMkLst>
            <pc:docMk/>
            <pc:sldMk cId="2968836778" sldId="632"/>
            <ac:spMk id="46" creationId="{2BE355F6-9554-4BF8-8B07-D7F8B46D73CF}"/>
          </ac:spMkLst>
        </pc:spChg>
        <pc:spChg chg="add mod">
          <ac:chgData name="Chris Testa-O Neill" userId="5bbc7867-2897-41b3-9195-1c81bf62a82b" providerId="ADAL" clId="{A1037361-4A6D-4E6C-B66A-8483CADCBA3D}" dt="2021-03-18T09:54:36.733" v="31" actId="1076"/>
          <ac:spMkLst>
            <pc:docMk/>
            <pc:sldMk cId="2968836778" sldId="632"/>
            <ac:spMk id="47" creationId="{6619DDF2-EAAC-437B-8D6A-72BCDC98279B}"/>
          </ac:spMkLst>
        </pc:spChg>
        <pc:spChg chg="add mod">
          <ac:chgData name="Chris Testa-O Neill" userId="5bbc7867-2897-41b3-9195-1c81bf62a82b" providerId="ADAL" clId="{A1037361-4A6D-4E6C-B66A-8483CADCBA3D}" dt="2021-03-18T09:54:36.733" v="31" actId="1076"/>
          <ac:spMkLst>
            <pc:docMk/>
            <pc:sldMk cId="2968836778" sldId="632"/>
            <ac:spMk id="50" creationId="{B856FBB4-5D33-4751-90D7-BCBC47A5D021}"/>
          </ac:spMkLst>
        </pc:spChg>
        <pc:spChg chg="add mod">
          <ac:chgData name="Chris Testa-O Neill" userId="5bbc7867-2897-41b3-9195-1c81bf62a82b" providerId="ADAL" clId="{A1037361-4A6D-4E6C-B66A-8483CADCBA3D}" dt="2021-03-18T09:54:36.733" v="31" actId="1076"/>
          <ac:spMkLst>
            <pc:docMk/>
            <pc:sldMk cId="2968836778" sldId="632"/>
            <ac:spMk id="51" creationId="{1EE4B0DF-FC0F-400C-AEA9-F98C23B093A6}"/>
          </ac:spMkLst>
        </pc:spChg>
        <pc:spChg chg="add mod">
          <ac:chgData name="Chris Testa-O Neill" userId="5bbc7867-2897-41b3-9195-1c81bf62a82b" providerId="ADAL" clId="{A1037361-4A6D-4E6C-B66A-8483CADCBA3D}" dt="2021-03-18T09:54:36.733" v="31" actId="1076"/>
          <ac:spMkLst>
            <pc:docMk/>
            <pc:sldMk cId="2968836778" sldId="632"/>
            <ac:spMk id="53" creationId="{949B07FC-39D2-4C19-8EB3-EF4B9CCF8814}"/>
          </ac:spMkLst>
        </pc:spChg>
        <pc:spChg chg="add mod">
          <ac:chgData name="Chris Testa-O Neill" userId="5bbc7867-2897-41b3-9195-1c81bf62a82b" providerId="ADAL" clId="{A1037361-4A6D-4E6C-B66A-8483CADCBA3D}" dt="2021-03-18T09:54:36.733" v="31" actId="1076"/>
          <ac:spMkLst>
            <pc:docMk/>
            <pc:sldMk cId="2968836778" sldId="632"/>
            <ac:spMk id="55" creationId="{AC25AF9A-D241-4A58-BD11-E2635C9D485D}"/>
          </ac:spMkLst>
        </pc:spChg>
        <pc:spChg chg="mod">
          <ac:chgData name="Chris Testa-O Neill" userId="5bbc7867-2897-41b3-9195-1c81bf62a82b" providerId="ADAL" clId="{A1037361-4A6D-4E6C-B66A-8483CADCBA3D}" dt="2021-03-18T09:54:10.191" v="28"/>
          <ac:spMkLst>
            <pc:docMk/>
            <pc:sldMk cId="2968836778" sldId="632"/>
            <ac:spMk id="57" creationId="{2AFA995A-FFEB-4463-9AA4-390741307D49}"/>
          </ac:spMkLst>
        </pc:spChg>
        <pc:spChg chg="mod">
          <ac:chgData name="Chris Testa-O Neill" userId="5bbc7867-2897-41b3-9195-1c81bf62a82b" providerId="ADAL" clId="{A1037361-4A6D-4E6C-B66A-8483CADCBA3D}" dt="2021-03-18T09:54:10.191" v="28"/>
          <ac:spMkLst>
            <pc:docMk/>
            <pc:sldMk cId="2968836778" sldId="632"/>
            <ac:spMk id="60" creationId="{C5AF11CC-E35A-4A9F-91C8-6C953B0620A9}"/>
          </ac:spMkLst>
        </pc:spChg>
        <pc:spChg chg="add mod">
          <ac:chgData name="Chris Testa-O Neill" userId="5bbc7867-2897-41b3-9195-1c81bf62a82b" providerId="ADAL" clId="{A1037361-4A6D-4E6C-B66A-8483CADCBA3D}" dt="2021-03-18T09:54:36.733" v="31" actId="1076"/>
          <ac:spMkLst>
            <pc:docMk/>
            <pc:sldMk cId="2968836778" sldId="632"/>
            <ac:spMk id="63" creationId="{4E8542CA-89F5-489E-8317-32E8E0A0F4EA}"/>
          </ac:spMkLst>
        </pc:spChg>
        <pc:spChg chg="add mod">
          <ac:chgData name="Chris Testa-O Neill" userId="5bbc7867-2897-41b3-9195-1c81bf62a82b" providerId="ADAL" clId="{A1037361-4A6D-4E6C-B66A-8483CADCBA3D}" dt="2021-03-18T09:54:36.733" v="31" actId="1076"/>
          <ac:spMkLst>
            <pc:docMk/>
            <pc:sldMk cId="2968836778" sldId="632"/>
            <ac:spMk id="64" creationId="{F0F9D5BF-D742-4BC6-BDB3-20D96D788882}"/>
          </ac:spMkLst>
        </pc:spChg>
        <pc:grpChg chg="add del mod">
          <ac:chgData name="Chris Testa-O Neill" userId="5bbc7867-2897-41b3-9195-1c81bf62a82b" providerId="ADAL" clId="{A1037361-4A6D-4E6C-B66A-8483CADCBA3D}" dt="2021-03-18T09:54:08.658" v="27"/>
          <ac:grpSpMkLst>
            <pc:docMk/>
            <pc:sldMk cId="2968836778" sldId="632"/>
            <ac:grpSpMk id="4" creationId="{465D907E-3167-405F-82B4-4D1B9F27889E}"/>
          </ac:grpSpMkLst>
        </pc:grpChg>
        <pc:grpChg chg="add del mod">
          <ac:chgData name="Chris Testa-O Neill" userId="5bbc7867-2897-41b3-9195-1c81bf62a82b" providerId="ADAL" clId="{A1037361-4A6D-4E6C-B66A-8483CADCBA3D}" dt="2021-03-18T09:54:08.658" v="27"/>
          <ac:grpSpMkLst>
            <pc:docMk/>
            <pc:sldMk cId="2968836778" sldId="632"/>
            <ac:grpSpMk id="8" creationId="{1801165F-43BD-48F6-8BD5-17F1BB5273A0}"/>
          </ac:grpSpMkLst>
        </pc:grpChg>
        <pc:grpChg chg="add del mod">
          <ac:chgData name="Chris Testa-O Neill" userId="5bbc7867-2897-41b3-9195-1c81bf62a82b" providerId="ADAL" clId="{A1037361-4A6D-4E6C-B66A-8483CADCBA3D}" dt="2021-03-18T09:54:08.658" v="27"/>
          <ac:grpSpMkLst>
            <pc:docMk/>
            <pc:sldMk cId="2968836778" sldId="632"/>
            <ac:grpSpMk id="12" creationId="{49C2F8BF-D458-4340-A993-185E71701B7F}"/>
          </ac:grpSpMkLst>
        </pc:grpChg>
        <pc:grpChg chg="add del mod">
          <ac:chgData name="Chris Testa-O Neill" userId="5bbc7867-2897-41b3-9195-1c81bf62a82b" providerId="ADAL" clId="{A1037361-4A6D-4E6C-B66A-8483CADCBA3D}" dt="2021-03-18T09:54:08.658" v="27"/>
          <ac:grpSpMkLst>
            <pc:docMk/>
            <pc:sldMk cId="2968836778" sldId="632"/>
            <ac:grpSpMk id="25" creationId="{EFB5C633-C12E-400B-ADB5-EED4E731D247}"/>
          </ac:grpSpMkLst>
        </pc:grpChg>
        <pc:grpChg chg="add del mod">
          <ac:chgData name="Chris Testa-O Neill" userId="5bbc7867-2897-41b3-9195-1c81bf62a82b" providerId="ADAL" clId="{A1037361-4A6D-4E6C-B66A-8483CADCBA3D}" dt="2021-03-18T09:54:08.658" v="27"/>
          <ac:grpSpMkLst>
            <pc:docMk/>
            <pc:sldMk cId="2968836778" sldId="632"/>
            <ac:grpSpMk id="28" creationId="{88A884BD-4480-4105-8185-2DC8D6F9E436}"/>
          </ac:grpSpMkLst>
        </pc:grpChg>
        <pc:grpChg chg="add mod">
          <ac:chgData name="Chris Testa-O Neill" userId="5bbc7867-2897-41b3-9195-1c81bf62a82b" providerId="ADAL" clId="{A1037361-4A6D-4E6C-B66A-8483CADCBA3D}" dt="2021-03-18T09:54:36.733" v="31" actId="1076"/>
          <ac:grpSpMkLst>
            <pc:docMk/>
            <pc:sldMk cId="2968836778" sldId="632"/>
            <ac:grpSpMk id="36" creationId="{F2FAA337-C83B-430D-8E29-BE155E3274D4}"/>
          </ac:grpSpMkLst>
        </pc:grpChg>
        <pc:grpChg chg="add mod">
          <ac:chgData name="Chris Testa-O Neill" userId="5bbc7867-2897-41b3-9195-1c81bf62a82b" providerId="ADAL" clId="{A1037361-4A6D-4E6C-B66A-8483CADCBA3D}" dt="2021-03-18T09:54:36.733" v="31" actId="1076"/>
          <ac:grpSpMkLst>
            <pc:docMk/>
            <pc:sldMk cId="2968836778" sldId="632"/>
            <ac:grpSpMk id="40" creationId="{7B99B3E3-D08A-4391-9143-F7D4AA8F0AB0}"/>
          </ac:grpSpMkLst>
        </pc:grpChg>
        <pc:grpChg chg="add mod">
          <ac:chgData name="Chris Testa-O Neill" userId="5bbc7867-2897-41b3-9195-1c81bf62a82b" providerId="ADAL" clId="{A1037361-4A6D-4E6C-B66A-8483CADCBA3D}" dt="2021-03-18T09:54:36.733" v="31" actId="1076"/>
          <ac:grpSpMkLst>
            <pc:docMk/>
            <pc:sldMk cId="2968836778" sldId="632"/>
            <ac:grpSpMk id="44" creationId="{FAA2E6CE-694D-4AE4-B32B-90100530012C}"/>
          </ac:grpSpMkLst>
        </pc:grpChg>
        <pc:grpChg chg="add mod">
          <ac:chgData name="Chris Testa-O Neill" userId="5bbc7867-2897-41b3-9195-1c81bf62a82b" providerId="ADAL" clId="{A1037361-4A6D-4E6C-B66A-8483CADCBA3D}" dt="2021-03-18T09:54:36.733" v="31" actId="1076"/>
          <ac:grpSpMkLst>
            <pc:docMk/>
            <pc:sldMk cId="2968836778" sldId="632"/>
            <ac:grpSpMk id="56" creationId="{AD6BC524-B669-49A4-B4A3-86C44B144F45}"/>
          </ac:grpSpMkLst>
        </pc:grpChg>
        <pc:grpChg chg="add mod">
          <ac:chgData name="Chris Testa-O Neill" userId="5bbc7867-2897-41b3-9195-1c81bf62a82b" providerId="ADAL" clId="{A1037361-4A6D-4E6C-B66A-8483CADCBA3D}" dt="2021-03-18T09:54:36.733" v="31" actId="1076"/>
          <ac:grpSpMkLst>
            <pc:docMk/>
            <pc:sldMk cId="2968836778" sldId="632"/>
            <ac:grpSpMk id="59" creationId="{4A3A103D-9EC4-445F-99DA-B7E271710F4E}"/>
          </ac:grpSpMkLst>
        </pc:grpChg>
        <pc:picChg chg="del">
          <ac:chgData name="Chris Testa-O Neill" userId="5bbc7867-2897-41b3-9195-1c81bf62a82b" providerId="ADAL" clId="{A1037361-4A6D-4E6C-B66A-8483CADCBA3D}" dt="2021-03-18T09:53:32.768" v="25" actId="478"/>
          <ac:picMkLst>
            <pc:docMk/>
            <pc:sldMk cId="2968836778" sldId="632"/>
            <ac:picMk id="2" creationId="{C6B6ECCF-699A-4400-898D-96C5E84FA6C5}"/>
          </ac:picMkLst>
        </pc:picChg>
        <pc:picChg chg="add del mod">
          <ac:chgData name="Chris Testa-O Neill" userId="5bbc7867-2897-41b3-9195-1c81bf62a82b" providerId="ADAL" clId="{A1037361-4A6D-4E6C-B66A-8483CADCBA3D}" dt="2021-03-18T09:54:08.658" v="27"/>
          <ac:picMkLst>
            <pc:docMk/>
            <pc:sldMk cId="2968836778" sldId="632"/>
            <ac:picMk id="16" creationId="{891190A5-CD0C-41D1-9BDB-BFBD32FF9E2A}"/>
          </ac:picMkLst>
        </pc:picChg>
        <pc:picChg chg="add del mod">
          <ac:chgData name="Chris Testa-O Neill" userId="5bbc7867-2897-41b3-9195-1c81bf62a82b" providerId="ADAL" clId="{A1037361-4A6D-4E6C-B66A-8483CADCBA3D}" dt="2021-03-18T09:54:08.658" v="27"/>
          <ac:picMkLst>
            <pc:docMk/>
            <pc:sldMk cId="2968836778" sldId="632"/>
            <ac:picMk id="17" creationId="{A05994F7-CC80-4949-946E-DCD22FC65B4A}"/>
          </ac:picMkLst>
        </pc:picChg>
        <pc:picChg chg="add del mod">
          <ac:chgData name="Chris Testa-O Neill" userId="5bbc7867-2897-41b3-9195-1c81bf62a82b" providerId="ADAL" clId="{A1037361-4A6D-4E6C-B66A-8483CADCBA3D}" dt="2021-03-18T09:54:08.658" v="27"/>
          <ac:picMkLst>
            <pc:docMk/>
            <pc:sldMk cId="2968836778" sldId="632"/>
            <ac:picMk id="20" creationId="{BF8319D7-4A8A-4848-8F86-7FD0A6D3AD53}"/>
          </ac:picMkLst>
        </pc:picChg>
        <pc:picChg chg="add del mod">
          <ac:chgData name="Chris Testa-O Neill" userId="5bbc7867-2897-41b3-9195-1c81bf62a82b" providerId="ADAL" clId="{A1037361-4A6D-4E6C-B66A-8483CADCBA3D}" dt="2021-03-18T09:54:08.658" v="27"/>
          <ac:picMkLst>
            <pc:docMk/>
            <pc:sldMk cId="2968836778" sldId="632"/>
            <ac:picMk id="22" creationId="{02F680DB-CB6F-4BA3-9745-7F17C11FC1C6}"/>
          </ac:picMkLst>
        </pc:picChg>
        <pc:picChg chg="mod">
          <ac:chgData name="Chris Testa-O Neill" userId="5bbc7867-2897-41b3-9195-1c81bf62a82b" providerId="ADAL" clId="{A1037361-4A6D-4E6C-B66A-8483CADCBA3D}" dt="2021-03-18T09:54:01.189" v="26"/>
          <ac:picMkLst>
            <pc:docMk/>
            <pc:sldMk cId="2968836778" sldId="632"/>
            <ac:picMk id="27" creationId="{5851F6EE-A25E-49F4-8CA7-74C13892ED23}"/>
          </ac:picMkLst>
        </pc:picChg>
        <pc:picChg chg="mod">
          <ac:chgData name="Chris Testa-O Neill" userId="5bbc7867-2897-41b3-9195-1c81bf62a82b" providerId="ADAL" clId="{A1037361-4A6D-4E6C-B66A-8483CADCBA3D}" dt="2021-03-18T09:54:01.189" v="26"/>
          <ac:picMkLst>
            <pc:docMk/>
            <pc:sldMk cId="2968836778" sldId="632"/>
            <ac:picMk id="30" creationId="{A4716425-25B7-489A-8F58-DDCF2CE075D2}"/>
          </ac:picMkLst>
        </pc:picChg>
        <pc:picChg chg="add del mod">
          <ac:chgData name="Chris Testa-O Neill" userId="5bbc7867-2897-41b3-9195-1c81bf62a82b" providerId="ADAL" clId="{A1037361-4A6D-4E6C-B66A-8483CADCBA3D}" dt="2021-03-18T09:54:08.658" v="27"/>
          <ac:picMkLst>
            <pc:docMk/>
            <pc:sldMk cId="2968836778" sldId="632"/>
            <ac:picMk id="31" creationId="{4F28A287-CD96-4080-921A-70B388FE8F0D}"/>
          </ac:picMkLst>
        </pc:picChg>
        <pc:picChg chg="add del mod">
          <ac:chgData name="Chris Testa-O Neill" userId="5bbc7867-2897-41b3-9195-1c81bf62a82b" providerId="ADAL" clId="{A1037361-4A6D-4E6C-B66A-8483CADCBA3D}" dt="2021-03-18T09:54:08.658" v="27"/>
          <ac:picMkLst>
            <pc:docMk/>
            <pc:sldMk cId="2968836778" sldId="632"/>
            <ac:picMk id="34" creationId="{CA0D7A53-EAA7-498C-A124-A4AE48FE437E}"/>
          </ac:picMkLst>
        </pc:picChg>
        <pc:picChg chg="add del mod">
          <ac:chgData name="Chris Testa-O Neill" userId="5bbc7867-2897-41b3-9195-1c81bf62a82b" providerId="ADAL" clId="{A1037361-4A6D-4E6C-B66A-8483CADCBA3D}" dt="2021-03-18T09:54:08.658" v="27"/>
          <ac:picMkLst>
            <pc:docMk/>
            <pc:sldMk cId="2968836778" sldId="632"/>
            <ac:picMk id="35" creationId="{C91193DC-0CC9-4524-A55D-29FA0CC93EBA}"/>
          </ac:picMkLst>
        </pc:picChg>
        <pc:picChg chg="add mod">
          <ac:chgData name="Chris Testa-O Neill" userId="5bbc7867-2897-41b3-9195-1c81bf62a82b" providerId="ADAL" clId="{A1037361-4A6D-4E6C-B66A-8483CADCBA3D}" dt="2021-03-18T09:54:36.733" v="31" actId="1076"/>
          <ac:picMkLst>
            <pc:docMk/>
            <pc:sldMk cId="2968836778" sldId="632"/>
            <ac:picMk id="48" creationId="{C705572C-2B67-46B2-94E7-10F4832B508D}"/>
          </ac:picMkLst>
        </pc:picChg>
        <pc:picChg chg="add mod">
          <ac:chgData name="Chris Testa-O Neill" userId="5bbc7867-2897-41b3-9195-1c81bf62a82b" providerId="ADAL" clId="{A1037361-4A6D-4E6C-B66A-8483CADCBA3D}" dt="2021-03-18T09:54:36.733" v="31" actId="1076"/>
          <ac:picMkLst>
            <pc:docMk/>
            <pc:sldMk cId="2968836778" sldId="632"/>
            <ac:picMk id="49" creationId="{786CED98-2DD4-4975-840A-F43A78BD50A5}"/>
          </ac:picMkLst>
        </pc:picChg>
        <pc:picChg chg="add mod">
          <ac:chgData name="Chris Testa-O Neill" userId="5bbc7867-2897-41b3-9195-1c81bf62a82b" providerId="ADAL" clId="{A1037361-4A6D-4E6C-B66A-8483CADCBA3D}" dt="2021-03-18T09:54:36.733" v="31" actId="1076"/>
          <ac:picMkLst>
            <pc:docMk/>
            <pc:sldMk cId="2968836778" sldId="632"/>
            <ac:picMk id="52" creationId="{0CDA90D4-6B5C-4D3A-A277-D72807AE01B8}"/>
          </ac:picMkLst>
        </pc:picChg>
        <pc:picChg chg="add mod">
          <ac:chgData name="Chris Testa-O Neill" userId="5bbc7867-2897-41b3-9195-1c81bf62a82b" providerId="ADAL" clId="{A1037361-4A6D-4E6C-B66A-8483CADCBA3D}" dt="2021-03-18T09:54:36.733" v="31" actId="1076"/>
          <ac:picMkLst>
            <pc:docMk/>
            <pc:sldMk cId="2968836778" sldId="632"/>
            <ac:picMk id="54" creationId="{40C04AD9-59D0-4616-AF17-73EE687546B6}"/>
          </ac:picMkLst>
        </pc:picChg>
        <pc:picChg chg="mod">
          <ac:chgData name="Chris Testa-O Neill" userId="5bbc7867-2897-41b3-9195-1c81bf62a82b" providerId="ADAL" clId="{A1037361-4A6D-4E6C-B66A-8483CADCBA3D}" dt="2021-03-18T09:54:10.191" v="28"/>
          <ac:picMkLst>
            <pc:docMk/>
            <pc:sldMk cId="2968836778" sldId="632"/>
            <ac:picMk id="58" creationId="{8C3B8A9C-7583-4B0E-98D1-A8A50600F084}"/>
          </ac:picMkLst>
        </pc:picChg>
        <pc:picChg chg="mod">
          <ac:chgData name="Chris Testa-O Neill" userId="5bbc7867-2897-41b3-9195-1c81bf62a82b" providerId="ADAL" clId="{A1037361-4A6D-4E6C-B66A-8483CADCBA3D}" dt="2021-03-18T09:54:10.191" v="28"/>
          <ac:picMkLst>
            <pc:docMk/>
            <pc:sldMk cId="2968836778" sldId="632"/>
            <ac:picMk id="61" creationId="{81B42541-9739-4A28-AD32-576F25F021C6}"/>
          </ac:picMkLst>
        </pc:picChg>
        <pc:picChg chg="add mod">
          <ac:chgData name="Chris Testa-O Neill" userId="5bbc7867-2897-41b3-9195-1c81bf62a82b" providerId="ADAL" clId="{A1037361-4A6D-4E6C-B66A-8483CADCBA3D}" dt="2021-03-18T09:54:36.733" v="31" actId="1076"/>
          <ac:picMkLst>
            <pc:docMk/>
            <pc:sldMk cId="2968836778" sldId="632"/>
            <ac:picMk id="62" creationId="{CFFE68C7-94D7-4F98-9122-F9DE685E2837}"/>
          </ac:picMkLst>
        </pc:picChg>
        <pc:picChg chg="add mod">
          <ac:chgData name="Chris Testa-O Neill" userId="5bbc7867-2897-41b3-9195-1c81bf62a82b" providerId="ADAL" clId="{A1037361-4A6D-4E6C-B66A-8483CADCBA3D}" dt="2021-03-18T09:54:36.733" v="31" actId="1076"/>
          <ac:picMkLst>
            <pc:docMk/>
            <pc:sldMk cId="2968836778" sldId="632"/>
            <ac:picMk id="65" creationId="{6C3F8560-4BAA-4112-BAD5-D9BED507CA6F}"/>
          </ac:picMkLst>
        </pc:picChg>
        <pc:picChg chg="add mod">
          <ac:chgData name="Chris Testa-O Neill" userId="5bbc7867-2897-41b3-9195-1c81bf62a82b" providerId="ADAL" clId="{A1037361-4A6D-4E6C-B66A-8483CADCBA3D}" dt="2021-03-18T09:54:36.733" v="31" actId="1076"/>
          <ac:picMkLst>
            <pc:docMk/>
            <pc:sldMk cId="2968836778" sldId="632"/>
            <ac:picMk id="66" creationId="{DA09B010-6E34-4F78-BCB8-75CBD01FAA85}"/>
          </ac:picMkLst>
        </pc:picChg>
      </pc:sldChg>
      <pc:sldChg chg="modSp mod">
        <pc:chgData name="Chris Testa-O Neill" userId="5bbc7867-2897-41b3-9195-1c81bf62a82b" providerId="ADAL" clId="{A1037361-4A6D-4E6C-B66A-8483CADCBA3D}" dt="2021-03-26T13:40:09.479" v="1246" actId="20577"/>
        <pc:sldMkLst>
          <pc:docMk/>
          <pc:sldMk cId="2062531052" sldId="670"/>
        </pc:sldMkLst>
        <pc:graphicFrameChg chg="mod modGraphic">
          <ac:chgData name="Chris Testa-O Neill" userId="5bbc7867-2897-41b3-9195-1c81bf62a82b" providerId="ADAL" clId="{A1037361-4A6D-4E6C-B66A-8483CADCBA3D}" dt="2021-03-26T13:40:09.479" v="1246" actId="20577"/>
          <ac:graphicFrameMkLst>
            <pc:docMk/>
            <pc:sldMk cId="2062531052" sldId="670"/>
            <ac:graphicFrameMk id="8" creationId="{00000000-0000-0000-0000-000000000000}"/>
          </ac:graphicFrameMkLst>
        </pc:graphicFrameChg>
      </pc:sldChg>
      <pc:sldChg chg="delSp modSp mod">
        <pc:chgData name="Chris Testa-O Neill" userId="5bbc7867-2897-41b3-9195-1c81bf62a82b" providerId="ADAL" clId="{A1037361-4A6D-4E6C-B66A-8483CADCBA3D}" dt="2021-03-18T09:52:49.983" v="4" actId="478"/>
        <pc:sldMkLst>
          <pc:docMk/>
          <pc:sldMk cId="1668424702" sldId="2580"/>
        </pc:sldMkLst>
        <pc:spChg chg="mod">
          <ac:chgData name="Chris Testa-O Neill" userId="5bbc7867-2897-41b3-9195-1c81bf62a82b" providerId="ADAL" clId="{A1037361-4A6D-4E6C-B66A-8483CADCBA3D}" dt="2021-03-18T09:52:43.120" v="3"/>
          <ac:spMkLst>
            <pc:docMk/>
            <pc:sldMk cId="1668424702" sldId="2580"/>
            <ac:spMk id="27" creationId="{F8FECC32-C532-4F9A-B029-0FE4D94076E0}"/>
          </ac:spMkLst>
        </pc:spChg>
        <pc:spChg chg="mod">
          <ac:chgData name="Chris Testa-O Neill" userId="5bbc7867-2897-41b3-9195-1c81bf62a82b" providerId="ADAL" clId="{A1037361-4A6D-4E6C-B66A-8483CADCBA3D}" dt="2021-03-18T09:52:32.750" v="2"/>
          <ac:spMkLst>
            <pc:docMk/>
            <pc:sldMk cId="1668424702" sldId="2580"/>
            <ac:spMk id="30" creationId="{FEB625CA-EC87-44C2-9BCF-5472AF365B3E}"/>
          </ac:spMkLst>
        </pc:spChg>
        <pc:spChg chg="del">
          <ac:chgData name="Chris Testa-O Neill" userId="5bbc7867-2897-41b3-9195-1c81bf62a82b" providerId="ADAL" clId="{A1037361-4A6D-4E6C-B66A-8483CADCBA3D}" dt="2021-03-18T09:52:49.983" v="4" actId="478"/>
          <ac:spMkLst>
            <pc:docMk/>
            <pc:sldMk cId="1668424702" sldId="2580"/>
            <ac:spMk id="35" creationId="{1AF87809-BA72-4A86-8884-EC3F60158E54}"/>
          </ac:spMkLst>
        </pc:spChg>
        <pc:spChg chg="del">
          <ac:chgData name="Chris Testa-O Neill" userId="5bbc7867-2897-41b3-9195-1c81bf62a82b" providerId="ADAL" clId="{A1037361-4A6D-4E6C-B66A-8483CADCBA3D}" dt="2021-03-18T09:52:49.983" v="4" actId="478"/>
          <ac:spMkLst>
            <pc:docMk/>
            <pc:sldMk cId="1668424702" sldId="2580"/>
            <ac:spMk id="53" creationId="{E53EC9F3-F187-4311-B893-109AB3353CFA}"/>
          </ac:spMkLst>
        </pc:spChg>
        <pc:spChg chg="del">
          <ac:chgData name="Chris Testa-O Neill" userId="5bbc7867-2897-41b3-9195-1c81bf62a82b" providerId="ADAL" clId="{A1037361-4A6D-4E6C-B66A-8483CADCBA3D}" dt="2021-03-18T09:52:49.983" v="4" actId="478"/>
          <ac:spMkLst>
            <pc:docMk/>
            <pc:sldMk cId="1668424702" sldId="2580"/>
            <ac:spMk id="62" creationId="{09D5AC2F-3816-46CF-A9D8-5B907C349B01}"/>
          </ac:spMkLst>
        </pc:spChg>
        <pc:picChg chg="del">
          <ac:chgData name="Chris Testa-O Neill" userId="5bbc7867-2897-41b3-9195-1c81bf62a82b" providerId="ADAL" clId="{A1037361-4A6D-4E6C-B66A-8483CADCBA3D}" dt="2021-03-18T09:52:49.983" v="4" actId="478"/>
          <ac:picMkLst>
            <pc:docMk/>
            <pc:sldMk cId="1668424702" sldId="2580"/>
            <ac:picMk id="64" creationId="{333C660F-6CB1-4A7D-AC6F-0061B413FE6B}"/>
          </ac:picMkLst>
        </pc:picChg>
        <pc:picChg chg="del">
          <ac:chgData name="Chris Testa-O Neill" userId="5bbc7867-2897-41b3-9195-1c81bf62a82b" providerId="ADAL" clId="{A1037361-4A6D-4E6C-B66A-8483CADCBA3D}" dt="2021-03-18T09:52:49.983" v="4" actId="478"/>
          <ac:picMkLst>
            <pc:docMk/>
            <pc:sldMk cId="1668424702" sldId="2580"/>
            <ac:picMk id="66" creationId="{592CFB5C-4A18-41DE-B362-3FB79363582F}"/>
          </ac:picMkLst>
        </pc:picChg>
        <pc:picChg chg="del">
          <ac:chgData name="Chris Testa-O Neill" userId="5bbc7867-2897-41b3-9195-1c81bf62a82b" providerId="ADAL" clId="{A1037361-4A6D-4E6C-B66A-8483CADCBA3D}" dt="2021-03-18T09:52:49.983" v="4" actId="478"/>
          <ac:picMkLst>
            <pc:docMk/>
            <pc:sldMk cId="1668424702" sldId="2580"/>
            <ac:picMk id="68" creationId="{A62B920E-14CF-4351-81CF-4B5008965C9B}"/>
          </ac:picMkLst>
        </pc:picChg>
        <pc:cxnChg chg="del">
          <ac:chgData name="Chris Testa-O Neill" userId="5bbc7867-2897-41b3-9195-1c81bf62a82b" providerId="ADAL" clId="{A1037361-4A6D-4E6C-B66A-8483CADCBA3D}" dt="2021-03-18T09:52:49.983" v="4" actId="478"/>
          <ac:cxnSpMkLst>
            <pc:docMk/>
            <pc:sldMk cId="1668424702" sldId="2580"/>
            <ac:cxnSpMk id="43" creationId="{07E4B8AB-0F90-46E2-83BA-98904867E3F1}"/>
          </ac:cxnSpMkLst>
        </pc:cxnChg>
        <pc:cxnChg chg="del">
          <ac:chgData name="Chris Testa-O Neill" userId="5bbc7867-2897-41b3-9195-1c81bf62a82b" providerId="ADAL" clId="{A1037361-4A6D-4E6C-B66A-8483CADCBA3D}" dt="2021-03-18T09:52:49.983" v="4" actId="478"/>
          <ac:cxnSpMkLst>
            <pc:docMk/>
            <pc:sldMk cId="1668424702" sldId="2580"/>
            <ac:cxnSpMk id="44" creationId="{C0235C0B-54FA-4734-BFC9-6BD197B7820D}"/>
          </ac:cxnSpMkLst>
        </pc:cxnChg>
        <pc:cxnChg chg="del">
          <ac:chgData name="Chris Testa-O Neill" userId="5bbc7867-2897-41b3-9195-1c81bf62a82b" providerId="ADAL" clId="{A1037361-4A6D-4E6C-B66A-8483CADCBA3D}" dt="2021-03-18T09:52:49.983" v="4" actId="478"/>
          <ac:cxnSpMkLst>
            <pc:docMk/>
            <pc:sldMk cId="1668424702" sldId="2580"/>
            <ac:cxnSpMk id="45" creationId="{F19B8AC5-C1F5-42BA-92FB-FAD9A752CA9F}"/>
          </ac:cxnSpMkLst>
        </pc:cxnChg>
      </pc:sldChg>
      <pc:sldChg chg="del">
        <pc:chgData name="Chris Testa-O Neill" userId="5bbc7867-2897-41b3-9195-1c81bf62a82b" providerId="ADAL" clId="{A1037361-4A6D-4E6C-B66A-8483CADCBA3D}" dt="2021-03-18T10:00:41.028" v="32" actId="47"/>
        <pc:sldMkLst>
          <pc:docMk/>
          <pc:sldMk cId="3308389375" sldId="2582"/>
        </pc:sldMkLst>
      </pc:sldChg>
      <pc:sldChg chg="modSp mod">
        <pc:chgData name="Chris Testa-O Neill" userId="5bbc7867-2897-41b3-9195-1c81bf62a82b" providerId="ADAL" clId="{A1037361-4A6D-4E6C-B66A-8483CADCBA3D}" dt="2021-03-24T18:45:50.847" v="1167" actId="108"/>
        <pc:sldMkLst>
          <pc:docMk/>
          <pc:sldMk cId="237335572" sldId="2615"/>
        </pc:sldMkLst>
        <pc:spChg chg="mod">
          <ac:chgData name="Chris Testa-O Neill" userId="5bbc7867-2897-41b3-9195-1c81bf62a82b" providerId="ADAL" clId="{A1037361-4A6D-4E6C-B66A-8483CADCBA3D}" dt="2021-03-24T17:24:21.321" v="80" actId="20577"/>
          <ac:spMkLst>
            <pc:docMk/>
            <pc:sldMk cId="237335572" sldId="2615"/>
            <ac:spMk id="6" creationId="{3ECE64AC-5614-4F8D-829D-B13045CF6C7F}"/>
          </ac:spMkLst>
        </pc:spChg>
        <pc:spChg chg="mod">
          <ac:chgData name="Chris Testa-O Neill" userId="5bbc7867-2897-41b3-9195-1c81bf62a82b" providerId="ADAL" clId="{A1037361-4A6D-4E6C-B66A-8483CADCBA3D}" dt="2021-03-24T18:06:10.639" v="87" actId="6549"/>
          <ac:spMkLst>
            <pc:docMk/>
            <pc:sldMk cId="237335572" sldId="2615"/>
            <ac:spMk id="9" creationId="{DC3E30FF-8E44-47F8-B6E0-3AC4C738CE48}"/>
          </ac:spMkLst>
        </pc:spChg>
        <pc:spChg chg="mod">
          <ac:chgData name="Chris Testa-O Neill" userId="5bbc7867-2897-41b3-9195-1c81bf62a82b" providerId="ADAL" clId="{A1037361-4A6D-4E6C-B66A-8483CADCBA3D}" dt="2021-03-24T18:45:50.847" v="1167" actId="108"/>
          <ac:spMkLst>
            <pc:docMk/>
            <pc:sldMk cId="237335572" sldId="2615"/>
            <ac:spMk id="18" creationId="{3B4629CD-0B11-4BD3-9ABA-B3DFAA47F77F}"/>
          </ac:spMkLst>
        </pc:spChg>
      </pc:sldChg>
      <pc:sldChg chg="modSp mod">
        <pc:chgData name="Chris Testa-O Neill" userId="5bbc7867-2897-41b3-9195-1c81bf62a82b" providerId="ADAL" clId="{A1037361-4A6D-4E6C-B66A-8483CADCBA3D}" dt="2021-03-24T17:23:49.806" v="71" actId="20577"/>
        <pc:sldMkLst>
          <pc:docMk/>
          <pc:sldMk cId="176058127" sldId="2616"/>
        </pc:sldMkLst>
        <pc:spChg chg="mod">
          <ac:chgData name="Chris Testa-O Neill" userId="5bbc7867-2897-41b3-9195-1c81bf62a82b" providerId="ADAL" clId="{A1037361-4A6D-4E6C-B66A-8483CADCBA3D}" dt="2021-03-24T17:23:49.806" v="71" actId="20577"/>
          <ac:spMkLst>
            <pc:docMk/>
            <pc:sldMk cId="176058127" sldId="2616"/>
            <ac:spMk id="3" creationId="{4E6DA6E8-0BCB-4C18-BE84-7EE92F6D52EF}"/>
          </ac:spMkLst>
        </pc:spChg>
      </pc:sldChg>
      <pc:sldChg chg="modSp modAnim">
        <pc:chgData name="Chris Testa-O Neill" userId="5bbc7867-2897-41b3-9195-1c81bf62a82b" providerId="ADAL" clId="{A1037361-4A6D-4E6C-B66A-8483CADCBA3D}" dt="2021-03-24T18:44:27.048" v="1165" actId="20577"/>
        <pc:sldMkLst>
          <pc:docMk/>
          <pc:sldMk cId="775050641" sldId="2620"/>
        </pc:sldMkLst>
        <pc:spChg chg="mod">
          <ac:chgData name="Chris Testa-O Neill" userId="5bbc7867-2897-41b3-9195-1c81bf62a82b" providerId="ADAL" clId="{A1037361-4A6D-4E6C-B66A-8483CADCBA3D}" dt="2021-03-24T18:35:50.630" v="915" actId="20577"/>
          <ac:spMkLst>
            <pc:docMk/>
            <pc:sldMk cId="775050641" sldId="2620"/>
            <ac:spMk id="3" creationId="{4EA0743C-930A-461C-88C6-2B2DEF2FC81E}"/>
          </ac:spMkLst>
        </pc:spChg>
        <pc:spChg chg="mod">
          <ac:chgData name="Chris Testa-O Neill" userId="5bbc7867-2897-41b3-9195-1c81bf62a82b" providerId="ADAL" clId="{A1037361-4A6D-4E6C-B66A-8483CADCBA3D}" dt="2021-03-24T18:43:04.196" v="1112" actId="20577"/>
          <ac:spMkLst>
            <pc:docMk/>
            <pc:sldMk cId="775050641" sldId="2620"/>
            <ac:spMk id="14" creationId="{D0E84749-73DC-41BD-AD65-C56662692F15}"/>
          </ac:spMkLst>
        </pc:spChg>
        <pc:spChg chg="mod">
          <ac:chgData name="Chris Testa-O Neill" userId="5bbc7867-2897-41b3-9195-1c81bf62a82b" providerId="ADAL" clId="{A1037361-4A6D-4E6C-B66A-8483CADCBA3D}" dt="2021-03-24T18:44:27.048" v="1165" actId="20577"/>
          <ac:spMkLst>
            <pc:docMk/>
            <pc:sldMk cId="775050641" sldId="2620"/>
            <ac:spMk id="15" creationId="{A44031F8-9467-4CC8-B37B-A13B3259D790}"/>
          </ac:spMkLst>
        </pc:spChg>
      </pc:sldChg>
      <pc:sldChg chg="modSp mod">
        <pc:chgData name="Chris Testa-O Neill" userId="5bbc7867-2897-41b3-9195-1c81bf62a82b" providerId="ADAL" clId="{A1037361-4A6D-4E6C-B66A-8483CADCBA3D}" dt="2021-03-18T09:52:13.679" v="1"/>
        <pc:sldMkLst>
          <pc:docMk/>
          <pc:sldMk cId="1189570632" sldId="3143"/>
        </pc:sldMkLst>
        <pc:spChg chg="mod">
          <ac:chgData name="Chris Testa-O Neill" userId="5bbc7867-2897-41b3-9195-1c81bf62a82b" providerId="ADAL" clId="{A1037361-4A6D-4E6C-B66A-8483CADCBA3D}" dt="2021-03-18T09:52:13.679" v="1"/>
          <ac:spMkLst>
            <pc:docMk/>
            <pc:sldMk cId="1189570632" sldId="3143"/>
            <ac:spMk id="4" creationId="{00000000-0000-0000-0000-000000000000}"/>
          </ac:spMkLst>
        </pc:spChg>
      </pc:sldChg>
      <pc:sldChg chg="del">
        <pc:chgData name="Chris Testa-O Neill" userId="5bbc7867-2897-41b3-9195-1c81bf62a82b" providerId="ADAL" clId="{A1037361-4A6D-4E6C-B66A-8483CADCBA3D}" dt="2021-03-18T10:00:41.723" v="33" actId="47"/>
        <pc:sldMkLst>
          <pc:docMk/>
          <pc:sldMk cId="4065968634" sldId="3169"/>
        </pc:sldMkLst>
      </pc:sldChg>
      <pc:sldChg chg="addSp delSp modSp mod modNotesTx">
        <pc:chgData name="Chris Testa-O Neill" userId="5bbc7867-2897-41b3-9195-1c81bf62a82b" providerId="ADAL" clId="{A1037361-4A6D-4E6C-B66A-8483CADCBA3D}" dt="2021-03-24T18:34:19.716" v="866" actId="20577"/>
        <pc:sldMkLst>
          <pc:docMk/>
          <pc:sldMk cId="2226993777" sldId="3170"/>
        </pc:sldMkLst>
        <pc:spChg chg="mod">
          <ac:chgData name="Chris Testa-O Neill" userId="5bbc7867-2897-41b3-9195-1c81bf62a82b" providerId="ADAL" clId="{A1037361-4A6D-4E6C-B66A-8483CADCBA3D}" dt="2021-03-18T10:01:15.585" v="57" actId="20577"/>
          <ac:spMkLst>
            <pc:docMk/>
            <pc:sldMk cId="2226993777" sldId="3170"/>
            <ac:spMk id="23" creationId="{00000000-0000-0000-0000-000000000000}"/>
          </ac:spMkLst>
        </pc:spChg>
        <pc:picChg chg="add mod">
          <ac:chgData name="Chris Testa-O Neill" userId="5bbc7867-2897-41b3-9195-1c81bf62a82b" providerId="ADAL" clId="{A1037361-4A6D-4E6C-B66A-8483CADCBA3D}" dt="2021-03-18T10:02:36.643" v="61" actId="1076"/>
          <ac:picMkLst>
            <pc:docMk/>
            <pc:sldMk cId="2226993777" sldId="3170"/>
            <ac:picMk id="3" creationId="{F884D2D3-74C4-4326-8739-FF4F38A1ED8F}"/>
          </ac:picMkLst>
        </pc:picChg>
        <pc:picChg chg="del">
          <ac:chgData name="Chris Testa-O Neill" userId="5bbc7867-2897-41b3-9195-1c81bf62a82b" providerId="ADAL" clId="{A1037361-4A6D-4E6C-B66A-8483CADCBA3D}" dt="2021-03-18T10:00:43.895" v="34" actId="478"/>
          <ac:picMkLst>
            <pc:docMk/>
            <pc:sldMk cId="2226993777" sldId="3170"/>
            <ac:picMk id="4" creationId="{05C998F2-483D-4C2F-8B21-05C8D2F52F5D}"/>
          </ac:picMkLst>
        </pc:picChg>
      </pc:sldChg>
      <pc:sldChg chg="del">
        <pc:chgData name="Chris Testa-O Neill" userId="5bbc7867-2897-41b3-9195-1c81bf62a82b" providerId="ADAL" clId="{A1037361-4A6D-4E6C-B66A-8483CADCBA3D}" dt="2021-03-18T10:02:48.146" v="62" actId="47"/>
        <pc:sldMkLst>
          <pc:docMk/>
          <pc:sldMk cId="3738243085" sldId="3204"/>
        </pc:sldMkLst>
      </pc:sldChg>
    </pc:docChg>
  </pc:docChgLst>
  <pc:docChgLst>
    <pc:chgData name="Chris Testa-O Neill" userId="5bbc7867-2897-41b3-9195-1c81bf62a82b" providerId="ADAL" clId="{51236AF8-AAB6-4FD3-9FB4-B3DCB47FF1AD}"/>
    <pc:docChg chg="undo custSel modSld">
      <pc:chgData name="Chris Testa-O Neill" userId="5bbc7867-2897-41b3-9195-1c81bf62a82b" providerId="ADAL" clId="{51236AF8-AAB6-4FD3-9FB4-B3DCB47FF1AD}" dt="2021-04-15T13:15:29.449" v="344" actId="20577"/>
      <pc:docMkLst>
        <pc:docMk/>
      </pc:docMkLst>
      <pc:sldChg chg="modNotesTx">
        <pc:chgData name="Chris Testa-O Neill" userId="5bbc7867-2897-41b3-9195-1c81bf62a82b" providerId="ADAL" clId="{51236AF8-AAB6-4FD3-9FB4-B3DCB47FF1AD}" dt="2021-04-13T10:31:59.106" v="49" actId="313"/>
        <pc:sldMkLst>
          <pc:docMk/>
          <pc:sldMk cId="2968836778" sldId="632"/>
        </pc:sldMkLst>
      </pc:sldChg>
      <pc:sldChg chg="modSp mod modNotesTx">
        <pc:chgData name="Chris Testa-O Neill" userId="5bbc7867-2897-41b3-9195-1c81bf62a82b" providerId="ADAL" clId="{51236AF8-AAB6-4FD3-9FB4-B3DCB47FF1AD}" dt="2021-04-15T13:09:20.334" v="308"/>
        <pc:sldMkLst>
          <pc:docMk/>
          <pc:sldMk cId="2062531052" sldId="670"/>
        </pc:sldMkLst>
        <pc:graphicFrameChg chg="mod modGraphic">
          <ac:chgData name="Chris Testa-O Neill" userId="5bbc7867-2897-41b3-9195-1c81bf62a82b" providerId="ADAL" clId="{51236AF8-AAB6-4FD3-9FB4-B3DCB47FF1AD}" dt="2021-04-15T13:09:20.334" v="308"/>
          <ac:graphicFrameMkLst>
            <pc:docMk/>
            <pc:sldMk cId="2062531052" sldId="670"/>
            <ac:graphicFrameMk id="8" creationId="{00000000-0000-0000-0000-000000000000}"/>
          </ac:graphicFrameMkLst>
        </pc:graphicFrameChg>
      </pc:sldChg>
      <pc:sldChg chg="modNotesTx">
        <pc:chgData name="Chris Testa-O Neill" userId="5bbc7867-2897-41b3-9195-1c81bf62a82b" providerId="ADAL" clId="{51236AF8-AAB6-4FD3-9FB4-B3DCB47FF1AD}" dt="2021-04-13T10:31:39.032" v="48" actId="20577"/>
        <pc:sldMkLst>
          <pc:docMk/>
          <pc:sldMk cId="4292661361" sldId="1884"/>
        </pc:sldMkLst>
      </pc:sldChg>
      <pc:sldChg chg="addSp delSp modSp mod modNotesTx">
        <pc:chgData name="Chris Testa-O Neill" userId="5bbc7867-2897-41b3-9195-1c81bf62a82b" providerId="ADAL" clId="{51236AF8-AAB6-4FD3-9FB4-B3DCB47FF1AD}" dt="2021-04-15T13:11:14.457" v="314" actId="1076"/>
        <pc:sldMkLst>
          <pc:docMk/>
          <pc:sldMk cId="1668424702" sldId="2580"/>
        </pc:sldMkLst>
        <pc:spChg chg="add del">
          <ac:chgData name="Chris Testa-O Neill" userId="5bbc7867-2897-41b3-9195-1c81bf62a82b" providerId="ADAL" clId="{51236AF8-AAB6-4FD3-9FB4-B3DCB47FF1AD}" dt="2021-04-15T13:11:00.526" v="311" actId="22"/>
          <ac:spMkLst>
            <pc:docMk/>
            <pc:sldMk cId="1668424702" sldId="2580"/>
            <ac:spMk id="9" creationId="{8E765BAE-91C2-49AF-9A26-B8529535442B}"/>
          </ac:spMkLst>
        </pc:spChg>
        <pc:picChg chg="add">
          <ac:chgData name="Chris Testa-O Neill" userId="5bbc7867-2897-41b3-9195-1c81bf62a82b" providerId="ADAL" clId="{51236AF8-AAB6-4FD3-9FB4-B3DCB47FF1AD}" dt="2021-04-15T13:11:09.195" v="312" actId="22"/>
          <ac:picMkLst>
            <pc:docMk/>
            <pc:sldMk cId="1668424702" sldId="2580"/>
            <ac:picMk id="3" creationId="{A0DC54E3-FF5D-4F51-BBEC-6543ABAD98BF}"/>
          </ac:picMkLst>
        </pc:picChg>
        <pc:picChg chg="add mod">
          <ac:chgData name="Chris Testa-O Neill" userId="5bbc7867-2897-41b3-9195-1c81bf62a82b" providerId="ADAL" clId="{51236AF8-AAB6-4FD3-9FB4-B3DCB47FF1AD}" dt="2021-04-15T13:11:14.457" v="314" actId="1076"/>
          <ac:picMkLst>
            <pc:docMk/>
            <pc:sldMk cId="1668424702" sldId="2580"/>
            <ac:picMk id="4" creationId="{D5ED9B2B-D23A-42AE-8274-D478A0BF5D65}"/>
          </ac:picMkLst>
        </pc:picChg>
      </pc:sldChg>
      <pc:sldChg chg="modSp mod modNotesTx">
        <pc:chgData name="Chris Testa-O Neill" userId="5bbc7867-2897-41b3-9195-1c81bf62a82b" providerId="ADAL" clId="{51236AF8-AAB6-4FD3-9FB4-B3DCB47FF1AD}" dt="2021-04-15T13:15:07.704" v="332" actId="20577"/>
        <pc:sldMkLst>
          <pc:docMk/>
          <pc:sldMk cId="237335572" sldId="2615"/>
        </pc:sldMkLst>
        <pc:spChg chg="mod">
          <ac:chgData name="Chris Testa-O Neill" userId="5bbc7867-2897-41b3-9195-1c81bf62a82b" providerId="ADAL" clId="{51236AF8-AAB6-4FD3-9FB4-B3DCB47FF1AD}" dt="2021-04-15T13:14:34.595" v="330" actId="20577"/>
          <ac:spMkLst>
            <pc:docMk/>
            <pc:sldMk cId="237335572" sldId="2615"/>
            <ac:spMk id="18" creationId="{3B4629CD-0B11-4BD3-9ABA-B3DFAA47F77F}"/>
          </ac:spMkLst>
        </pc:spChg>
      </pc:sldChg>
      <pc:sldChg chg="modNotesTx">
        <pc:chgData name="Chris Testa-O Neill" userId="5bbc7867-2897-41b3-9195-1c81bf62a82b" providerId="ADAL" clId="{51236AF8-AAB6-4FD3-9FB4-B3DCB47FF1AD}" dt="2021-04-13T10:31:23.374" v="40" actId="20577"/>
        <pc:sldMkLst>
          <pc:docMk/>
          <pc:sldMk cId="176058127" sldId="2616"/>
        </pc:sldMkLst>
      </pc:sldChg>
      <pc:sldChg chg="addSp modSp mod modNotesTx">
        <pc:chgData name="Chris Testa-O Neill" userId="5bbc7867-2897-41b3-9195-1c81bf62a82b" providerId="ADAL" clId="{51236AF8-AAB6-4FD3-9FB4-B3DCB47FF1AD}" dt="2021-04-15T13:13:16.165" v="320" actId="1076"/>
        <pc:sldMkLst>
          <pc:docMk/>
          <pc:sldMk cId="775050641" sldId="2620"/>
        </pc:sldMkLst>
        <pc:picChg chg="add mod">
          <ac:chgData name="Chris Testa-O Neill" userId="5bbc7867-2897-41b3-9195-1c81bf62a82b" providerId="ADAL" clId="{51236AF8-AAB6-4FD3-9FB4-B3DCB47FF1AD}" dt="2021-04-15T13:13:06.717" v="316" actId="1076"/>
          <ac:picMkLst>
            <pc:docMk/>
            <pc:sldMk cId="775050641" sldId="2620"/>
            <ac:picMk id="4" creationId="{2AC01817-F378-4971-B555-9DC44DADFC72}"/>
          </ac:picMkLst>
        </pc:picChg>
        <pc:picChg chg="add mod">
          <ac:chgData name="Chris Testa-O Neill" userId="5bbc7867-2897-41b3-9195-1c81bf62a82b" providerId="ADAL" clId="{51236AF8-AAB6-4FD3-9FB4-B3DCB47FF1AD}" dt="2021-04-15T13:13:11.441" v="318" actId="1076"/>
          <ac:picMkLst>
            <pc:docMk/>
            <pc:sldMk cId="775050641" sldId="2620"/>
            <ac:picMk id="5" creationId="{2F7F02E8-16A2-4F3D-A15C-167557B99219}"/>
          </ac:picMkLst>
        </pc:picChg>
        <pc:picChg chg="add mod">
          <ac:chgData name="Chris Testa-O Neill" userId="5bbc7867-2897-41b3-9195-1c81bf62a82b" providerId="ADAL" clId="{51236AF8-AAB6-4FD3-9FB4-B3DCB47FF1AD}" dt="2021-04-15T13:13:16.165" v="320" actId="1076"/>
          <ac:picMkLst>
            <pc:docMk/>
            <pc:sldMk cId="775050641" sldId="2620"/>
            <ac:picMk id="6" creationId="{83BEB720-C410-4241-9F59-1BEC6B08A6EF}"/>
          </ac:picMkLst>
        </pc:picChg>
      </pc:sldChg>
      <pc:sldChg chg="modNotesTx">
        <pc:chgData name="Chris Testa-O Neill" userId="5bbc7867-2897-41b3-9195-1c81bf62a82b" providerId="ADAL" clId="{51236AF8-AAB6-4FD3-9FB4-B3DCB47FF1AD}" dt="2021-04-15T13:10:32.837" v="309" actId="6549"/>
        <pc:sldMkLst>
          <pc:docMk/>
          <pc:sldMk cId="1189570632" sldId="3143"/>
        </pc:sldMkLst>
      </pc:sldChg>
      <pc:sldChg chg="modSp mod modNotesTx">
        <pc:chgData name="Chris Testa-O Neill" userId="5bbc7867-2897-41b3-9195-1c81bf62a82b" providerId="ADAL" clId="{51236AF8-AAB6-4FD3-9FB4-B3DCB47FF1AD}" dt="2021-04-15T13:15:29.449" v="344" actId="20577"/>
        <pc:sldMkLst>
          <pc:docMk/>
          <pc:sldMk cId="2590897230" sldId="3149"/>
        </pc:sldMkLst>
        <pc:spChg chg="mod">
          <ac:chgData name="Chris Testa-O Neill" userId="5bbc7867-2897-41b3-9195-1c81bf62a82b" providerId="ADAL" clId="{51236AF8-AAB6-4FD3-9FB4-B3DCB47FF1AD}" dt="2021-04-15T13:15:29.449" v="344" actId="20577"/>
          <ac:spMkLst>
            <pc:docMk/>
            <pc:sldMk cId="2590897230" sldId="3149"/>
            <ac:spMk id="11" creationId="{3C50BD9E-2ED8-4A14-A507-7CCFBCC91E76}"/>
          </ac:spMkLst>
        </pc:spChg>
      </pc:sldChg>
      <pc:sldChg chg="modSp mod modNotesTx">
        <pc:chgData name="Chris Testa-O Neill" userId="5bbc7867-2897-41b3-9195-1c81bf62a82b" providerId="ADAL" clId="{51236AF8-AAB6-4FD3-9FB4-B3DCB47FF1AD}" dt="2021-04-15T13:13:49.765" v="325" actId="20577"/>
        <pc:sldMkLst>
          <pc:docMk/>
          <pc:sldMk cId="2226993777" sldId="3170"/>
        </pc:sldMkLst>
        <pc:picChg chg="mod">
          <ac:chgData name="Chris Testa-O Neill" userId="5bbc7867-2897-41b3-9195-1c81bf62a82b" providerId="ADAL" clId="{51236AF8-AAB6-4FD3-9FB4-B3DCB47FF1AD}" dt="2021-04-13T10:32:52.378" v="280" actId="962"/>
          <ac:picMkLst>
            <pc:docMk/>
            <pc:sldMk cId="2226993777" sldId="3170"/>
            <ac:picMk id="3" creationId="{F884D2D3-74C4-4326-8739-FF4F38A1ED8F}"/>
          </ac:picMkLst>
        </pc:picChg>
      </pc:sldChg>
    </pc:docChg>
  </pc:docChgLst>
  <pc:docChgLst>
    <pc:chgData name="Chris Testa-O Neill" userId="5bbc7867-2897-41b3-9195-1c81bf62a82b" providerId="ADAL" clId="{8741242B-A664-4A09-A4CA-C9728041EA45}"/>
    <pc:docChg chg="modSld">
      <pc:chgData name="Chris Testa-O Neill" userId="5bbc7867-2897-41b3-9195-1c81bf62a82b" providerId="ADAL" clId="{8741242B-A664-4A09-A4CA-C9728041EA45}" dt="2021-04-20T19:50:28.035" v="1" actId="20577"/>
      <pc:docMkLst>
        <pc:docMk/>
      </pc:docMkLst>
      <pc:sldChg chg="modSp mod">
        <pc:chgData name="Chris Testa-O Neill" userId="5bbc7867-2897-41b3-9195-1c81bf62a82b" providerId="ADAL" clId="{8741242B-A664-4A09-A4CA-C9728041EA45}" dt="2021-04-20T19:50:28.035" v="1" actId="20577"/>
        <pc:sldMkLst>
          <pc:docMk/>
          <pc:sldMk cId="1189570632" sldId="3143"/>
        </pc:sldMkLst>
        <pc:spChg chg="mod">
          <ac:chgData name="Chris Testa-O Neill" userId="5bbc7867-2897-41b3-9195-1c81bf62a82b" providerId="ADAL" clId="{8741242B-A664-4A09-A4CA-C9728041EA45}" dt="2021-04-20T19:50:28.035" v="1" actId="20577"/>
          <ac:spMkLst>
            <pc:docMk/>
            <pc:sldMk cId="1189570632" sldId="3143"/>
            <ac:spMk id="4" creationId="{00000000-0000-0000-0000-000000000000}"/>
          </ac:spMkLst>
        </pc:spChg>
      </pc:sldChg>
    </pc:docChg>
  </pc:docChgLst>
  <pc:docChgLst>
    <pc:chgData name="Chris Testa-O Neill" userId="5bbc7867-2897-41b3-9195-1c81bf62a82b" providerId="ADAL" clId="{DA7872D3-D8B5-4C67-9EB9-916F7550B051}"/>
    <pc:docChg chg="undo custSel addSld delSld modSld delMainMaster addSection modSection">
      <pc:chgData name="Chris Testa-O Neill" userId="5bbc7867-2897-41b3-9195-1c81bf62a82b" providerId="ADAL" clId="{DA7872D3-D8B5-4C67-9EB9-916F7550B051}" dt="2021-03-16T16:52:50.693" v="3161" actId="20577"/>
      <pc:docMkLst>
        <pc:docMk/>
      </pc:docMkLst>
      <pc:sldChg chg="addSp delSp modSp mod modNotesTx">
        <pc:chgData name="Chris Testa-O Neill" userId="5bbc7867-2897-41b3-9195-1c81bf62a82b" providerId="ADAL" clId="{DA7872D3-D8B5-4C67-9EB9-916F7550B051}" dt="2021-03-15T13:12:18.544" v="218" actId="20577"/>
        <pc:sldMkLst>
          <pc:docMk/>
          <pc:sldMk cId="2968836778" sldId="632"/>
        </pc:sldMkLst>
        <pc:spChg chg="mod">
          <ac:chgData name="Chris Testa-O Neill" userId="5bbc7867-2897-41b3-9195-1c81bf62a82b" providerId="ADAL" clId="{DA7872D3-D8B5-4C67-9EB9-916F7550B051}" dt="2021-03-15T13:04:31.788" v="206" actId="20577"/>
          <ac:spMkLst>
            <pc:docMk/>
            <pc:sldMk cId="2968836778" sldId="632"/>
            <ac:spMk id="23" creationId="{00000000-0000-0000-0000-000000000000}"/>
          </ac:spMkLst>
        </pc:spChg>
        <pc:spChg chg="del">
          <ac:chgData name="Chris Testa-O Neill" userId="5bbc7867-2897-41b3-9195-1c81bf62a82b" providerId="ADAL" clId="{DA7872D3-D8B5-4C67-9EB9-916F7550B051}" dt="2021-03-15T12:59:51.630" v="31" actId="478"/>
          <ac:spMkLst>
            <pc:docMk/>
            <pc:sldMk cId="2968836778" sldId="632"/>
            <ac:spMk id="35" creationId="{9BA8607A-785D-420B-A174-D7F2C929BD83}"/>
          </ac:spMkLst>
        </pc:spChg>
        <pc:spChg chg="del">
          <ac:chgData name="Chris Testa-O Neill" userId="5bbc7867-2897-41b3-9195-1c81bf62a82b" providerId="ADAL" clId="{DA7872D3-D8B5-4C67-9EB9-916F7550B051}" dt="2021-03-15T12:59:51.630" v="31" actId="478"/>
          <ac:spMkLst>
            <pc:docMk/>
            <pc:sldMk cId="2968836778" sldId="632"/>
            <ac:spMk id="36" creationId="{D2A83FC4-7ED2-4728-85F9-F0977A4A97BB}"/>
          </ac:spMkLst>
        </pc:spChg>
        <pc:spChg chg="del">
          <ac:chgData name="Chris Testa-O Neill" userId="5bbc7867-2897-41b3-9195-1c81bf62a82b" providerId="ADAL" clId="{DA7872D3-D8B5-4C67-9EB9-916F7550B051}" dt="2021-03-15T12:59:51.630" v="31" actId="478"/>
          <ac:spMkLst>
            <pc:docMk/>
            <pc:sldMk cId="2968836778" sldId="632"/>
            <ac:spMk id="37" creationId="{7D004844-DCFC-4ED9-A0EC-CE9EDB9DA3BA}"/>
          </ac:spMkLst>
        </pc:spChg>
        <pc:spChg chg="del">
          <ac:chgData name="Chris Testa-O Neill" userId="5bbc7867-2897-41b3-9195-1c81bf62a82b" providerId="ADAL" clId="{DA7872D3-D8B5-4C67-9EB9-916F7550B051}" dt="2021-03-15T12:59:51.630" v="31" actId="478"/>
          <ac:spMkLst>
            <pc:docMk/>
            <pc:sldMk cId="2968836778" sldId="632"/>
            <ac:spMk id="38" creationId="{BC5BDA57-A9D0-4B36-843C-D38BE0A4E0B3}"/>
          </ac:spMkLst>
        </pc:spChg>
        <pc:spChg chg="del">
          <ac:chgData name="Chris Testa-O Neill" userId="5bbc7867-2897-41b3-9195-1c81bf62a82b" providerId="ADAL" clId="{DA7872D3-D8B5-4C67-9EB9-916F7550B051}" dt="2021-03-15T12:59:51.630" v="31" actId="478"/>
          <ac:spMkLst>
            <pc:docMk/>
            <pc:sldMk cId="2968836778" sldId="632"/>
            <ac:spMk id="39" creationId="{823E6672-1992-4B94-916F-D560F4F3AA4E}"/>
          </ac:spMkLst>
        </pc:spChg>
        <pc:picChg chg="add mod">
          <ac:chgData name="Chris Testa-O Neill" userId="5bbc7867-2897-41b3-9195-1c81bf62a82b" providerId="ADAL" clId="{DA7872D3-D8B5-4C67-9EB9-916F7550B051}" dt="2021-03-15T12:59:56.215" v="33" actId="1076"/>
          <ac:picMkLst>
            <pc:docMk/>
            <pc:sldMk cId="2968836778" sldId="632"/>
            <ac:picMk id="2" creationId="{C6B6ECCF-699A-4400-898D-96C5E84FA6C5}"/>
          </ac:picMkLst>
        </pc:picChg>
        <pc:picChg chg="del">
          <ac:chgData name="Chris Testa-O Neill" userId="5bbc7867-2897-41b3-9195-1c81bf62a82b" providerId="ADAL" clId="{DA7872D3-D8B5-4C67-9EB9-916F7550B051}" dt="2021-03-15T12:59:51.630" v="31" actId="478"/>
          <ac:picMkLst>
            <pc:docMk/>
            <pc:sldMk cId="2968836778" sldId="632"/>
            <ac:picMk id="53" creationId="{461B9504-69F8-474A-8D7F-F60831A17690}"/>
          </ac:picMkLst>
        </pc:picChg>
        <pc:picChg chg="del">
          <ac:chgData name="Chris Testa-O Neill" userId="5bbc7867-2897-41b3-9195-1c81bf62a82b" providerId="ADAL" clId="{DA7872D3-D8B5-4C67-9EB9-916F7550B051}" dt="2021-03-15T12:59:51.630" v="31" actId="478"/>
          <ac:picMkLst>
            <pc:docMk/>
            <pc:sldMk cId="2968836778" sldId="632"/>
            <ac:picMk id="55" creationId="{AD05126C-4FAD-46A6-B232-8E61785BB2DA}"/>
          </ac:picMkLst>
        </pc:picChg>
        <pc:picChg chg="del">
          <ac:chgData name="Chris Testa-O Neill" userId="5bbc7867-2897-41b3-9195-1c81bf62a82b" providerId="ADAL" clId="{DA7872D3-D8B5-4C67-9EB9-916F7550B051}" dt="2021-03-15T12:59:51.630" v="31" actId="478"/>
          <ac:picMkLst>
            <pc:docMk/>
            <pc:sldMk cId="2968836778" sldId="632"/>
            <ac:picMk id="57" creationId="{9D3A8C89-F7B1-4191-ACE8-F36E443C2E60}"/>
          </ac:picMkLst>
        </pc:picChg>
        <pc:picChg chg="del">
          <ac:chgData name="Chris Testa-O Neill" userId="5bbc7867-2897-41b3-9195-1c81bf62a82b" providerId="ADAL" clId="{DA7872D3-D8B5-4C67-9EB9-916F7550B051}" dt="2021-03-15T12:59:51.630" v="31" actId="478"/>
          <ac:picMkLst>
            <pc:docMk/>
            <pc:sldMk cId="2968836778" sldId="632"/>
            <ac:picMk id="59" creationId="{40E3B483-8F67-48F1-B615-F15D964A3A82}"/>
          </ac:picMkLst>
        </pc:picChg>
        <pc:picChg chg="del">
          <ac:chgData name="Chris Testa-O Neill" userId="5bbc7867-2897-41b3-9195-1c81bf62a82b" providerId="ADAL" clId="{DA7872D3-D8B5-4C67-9EB9-916F7550B051}" dt="2021-03-15T12:59:51.630" v="31" actId="478"/>
          <ac:picMkLst>
            <pc:docMk/>
            <pc:sldMk cId="2968836778" sldId="632"/>
            <ac:picMk id="61" creationId="{4C4A1C7E-DC00-41E4-8675-771A3EE7E439}"/>
          </ac:picMkLst>
        </pc:picChg>
      </pc:sldChg>
      <pc:sldChg chg="modSp mod">
        <pc:chgData name="Chris Testa-O Neill" userId="5bbc7867-2897-41b3-9195-1c81bf62a82b" providerId="ADAL" clId="{DA7872D3-D8B5-4C67-9EB9-916F7550B051}" dt="2021-03-16T11:47:36.404" v="1853" actId="20577"/>
        <pc:sldMkLst>
          <pc:docMk/>
          <pc:sldMk cId="2062531052" sldId="670"/>
        </pc:sldMkLst>
        <pc:graphicFrameChg chg="mod modGraphic">
          <ac:chgData name="Chris Testa-O Neill" userId="5bbc7867-2897-41b3-9195-1c81bf62a82b" providerId="ADAL" clId="{DA7872D3-D8B5-4C67-9EB9-916F7550B051}" dt="2021-03-16T11:47:36.404" v="1853" actId="20577"/>
          <ac:graphicFrameMkLst>
            <pc:docMk/>
            <pc:sldMk cId="2062531052" sldId="670"/>
            <ac:graphicFrameMk id="8" creationId="{00000000-0000-0000-0000-000000000000}"/>
          </ac:graphicFrameMkLst>
        </pc:graphicFrameChg>
      </pc:sldChg>
      <pc:sldChg chg="add del">
        <pc:chgData name="Chris Testa-O Neill" userId="5bbc7867-2897-41b3-9195-1c81bf62a82b" providerId="ADAL" clId="{DA7872D3-D8B5-4C67-9EB9-916F7550B051}" dt="2021-03-16T09:53:31.395" v="367" actId="47"/>
        <pc:sldMkLst>
          <pc:docMk/>
          <pc:sldMk cId="1032194385" sldId="678"/>
        </pc:sldMkLst>
      </pc:sldChg>
      <pc:sldChg chg="add del">
        <pc:chgData name="Chris Testa-O Neill" userId="5bbc7867-2897-41b3-9195-1c81bf62a82b" providerId="ADAL" clId="{DA7872D3-D8B5-4C67-9EB9-916F7550B051}" dt="2021-03-16T09:53:31.395" v="367" actId="47"/>
        <pc:sldMkLst>
          <pc:docMk/>
          <pc:sldMk cId="2331031662" sldId="683"/>
        </pc:sldMkLst>
      </pc:sldChg>
      <pc:sldChg chg="add del">
        <pc:chgData name="Chris Testa-O Neill" userId="5bbc7867-2897-41b3-9195-1c81bf62a82b" providerId="ADAL" clId="{DA7872D3-D8B5-4C67-9EB9-916F7550B051}" dt="2021-03-16T09:53:31.395" v="367" actId="47"/>
        <pc:sldMkLst>
          <pc:docMk/>
          <pc:sldMk cId="2383713662" sldId="684"/>
        </pc:sldMkLst>
      </pc:sldChg>
      <pc:sldChg chg="del">
        <pc:chgData name="Chris Testa-O Neill" userId="5bbc7867-2897-41b3-9195-1c81bf62a82b" providerId="ADAL" clId="{DA7872D3-D8B5-4C67-9EB9-916F7550B051}" dt="2021-03-15T12:59:45.809" v="30" actId="47"/>
        <pc:sldMkLst>
          <pc:docMk/>
          <pc:sldMk cId="471599695" sldId="692"/>
        </pc:sldMkLst>
      </pc:sldChg>
      <pc:sldChg chg="del">
        <pc:chgData name="Chris Testa-O Neill" userId="5bbc7867-2897-41b3-9195-1c81bf62a82b" providerId="ADAL" clId="{DA7872D3-D8B5-4C67-9EB9-916F7550B051}" dt="2021-03-16T09:40:16.502" v="366" actId="2696"/>
        <pc:sldMkLst>
          <pc:docMk/>
          <pc:sldMk cId="1038087167" sldId="2098"/>
        </pc:sldMkLst>
      </pc:sldChg>
      <pc:sldChg chg="modSp mod">
        <pc:chgData name="Chris Testa-O Neill" userId="5bbc7867-2897-41b3-9195-1c81bf62a82b" providerId="ADAL" clId="{DA7872D3-D8B5-4C67-9EB9-916F7550B051}" dt="2021-03-16T16:46:38.385" v="2967" actId="20577"/>
        <pc:sldMkLst>
          <pc:docMk/>
          <pc:sldMk cId="3303394797" sldId="2098"/>
        </pc:sldMkLst>
        <pc:spChg chg="mod">
          <ac:chgData name="Chris Testa-O Neill" userId="5bbc7867-2897-41b3-9195-1c81bf62a82b" providerId="ADAL" clId="{DA7872D3-D8B5-4C67-9EB9-916F7550B051}" dt="2021-03-16T16:46:38.385" v="2967" actId="20577"/>
          <ac:spMkLst>
            <pc:docMk/>
            <pc:sldMk cId="3303394797" sldId="2098"/>
            <ac:spMk id="2" creationId="{DEAC32B5-AFDA-9B4B-BA59-7AA21ABD3ABB}"/>
          </ac:spMkLst>
        </pc:spChg>
      </pc:sldChg>
      <pc:sldChg chg="modSp mod">
        <pc:chgData name="Chris Testa-O Neill" userId="5bbc7867-2897-41b3-9195-1c81bf62a82b" providerId="ADAL" clId="{DA7872D3-D8B5-4C67-9EB9-916F7550B051}" dt="2021-03-16T10:07:28.205" v="680" actId="108"/>
        <pc:sldMkLst>
          <pc:docMk/>
          <pc:sldMk cId="1668424702" sldId="2580"/>
        </pc:sldMkLst>
        <pc:spChg chg="mod">
          <ac:chgData name="Chris Testa-O Neill" userId="5bbc7867-2897-41b3-9195-1c81bf62a82b" providerId="ADAL" clId="{DA7872D3-D8B5-4C67-9EB9-916F7550B051}" dt="2021-03-16T10:05:51.359" v="674" actId="108"/>
          <ac:spMkLst>
            <pc:docMk/>
            <pc:sldMk cId="1668424702" sldId="2580"/>
            <ac:spMk id="27" creationId="{F8FECC32-C532-4F9A-B029-0FE4D94076E0}"/>
          </ac:spMkLst>
        </pc:spChg>
        <pc:spChg chg="mod">
          <ac:chgData name="Chris Testa-O Neill" userId="5bbc7867-2897-41b3-9195-1c81bf62a82b" providerId="ADAL" clId="{DA7872D3-D8B5-4C67-9EB9-916F7550B051}" dt="2021-03-16T10:05:42.805" v="673" actId="108"/>
          <ac:spMkLst>
            <pc:docMk/>
            <pc:sldMk cId="1668424702" sldId="2580"/>
            <ac:spMk id="30" creationId="{FEB625CA-EC87-44C2-9BCF-5472AF365B3E}"/>
          </ac:spMkLst>
        </pc:spChg>
        <pc:spChg chg="mod">
          <ac:chgData name="Chris Testa-O Neill" userId="5bbc7867-2897-41b3-9195-1c81bf62a82b" providerId="ADAL" clId="{DA7872D3-D8B5-4C67-9EB9-916F7550B051}" dt="2021-03-16T10:06:11.390" v="676" actId="108"/>
          <ac:spMkLst>
            <pc:docMk/>
            <pc:sldMk cId="1668424702" sldId="2580"/>
            <ac:spMk id="35" creationId="{1AF87809-BA72-4A86-8884-EC3F60158E54}"/>
          </ac:spMkLst>
        </pc:spChg>
        <pc:spChg chg="mod">
          <ac:chgData name="Chris Testa-O Neill" userId="5bbc7867-2897-41b3-9195-1c81bf62a82b" providerId="ADAL" clId="{DA7872D3-D8B5-4C67-9EB9-916F7550B051}" dt="2021-03-16T10:06:30.634" v="678" actId="108"/>
          <ac:spMkLst>
            <pc:docMk/>
            <pc:sldMk cId="1668424702" sldId="2580"/>
            <ac:spMk id="53" creationId="{E53EC9F3-F187-4311-B893-109AB3353CFA}"/>
          </ac:spMkLst>
        </pc:spChg>
        <pc:spChg chg="mod">
          <ac:chgData name="Chris Testa-O Neill" userId="5bbc7867-2897-41b3-9195-1c81bf62a82b" providerId="ADAL" clId="{DA7872D3-D8B5-4C67-9EB9-916F7550B051}" dt="2021-03-16T10:07:28.205" v="680" actId="108"/>
          <ac:spMkLst>
            <pc:docMk/>
            <pc:sldMk cId="1668424702" sldId="2580"/>
            <ac:spMk id="62" creationId="{09D5AC2F-3816-46CF-A9D8-5B907C349B01}"/>
          </ac:spMkLst>
        </pc:spChg>
      </pc:sldChg>
      <pc:sldChg chg="addSp delSp modSp mod">
        <pc:chgData name="Chris Testa-O Neill" userId="5bbc7867-2897-41b3-9195-1c81bf62a82b" providerId="ADAL" clId="{DA7872D3-D8B5-4C67-9EB9-916F7550B051}" dt="2021-03-16T12:53:50.194" v="2137" actId="20577"/>
        <pc:sldMkLst>
          <pc:docMk/>
          <pc:sldMk cId="3308389375" sldId="2582"/>
        </pc:sldMkLst>
        <pc:spChg chg="mod">
          <ac:chgData name="Chris Testa-O Neill" userId="5bbc7867-2897-41b3-9195-1c81bf62a82b" providerId="ADAL" clId="{DA7872D3-D8B5-4C67-9EB9-916F7550B051}" dt="2021-03-16T12:50:43.769" v="2108" actId="1035"/>
          <ac:spMkLst>
            <pc:docMk/>
            <pc:sldMk cId="3308389375" sldId="2582"/>
            <ac:spMk id="5" creationId="{4ACE2B49-9782-40EA-A50A-77D77010AB49}"/>
          </ac:spMkLst>
        </pc:spChg>
        <pc:spChg chg="add mod">
          <ac:chgData name="Chris Testa-O Neill" userId="5bbc7867-2897-41b3-9195-1c81bf62a82b" providerId="ADAL" clId="{DA7872D3-D8B5-4C67-9EB9-916F7550B051}" dt="2021-03-16T12:53:50.194" v="2137" actId="20577"/>
          <ac:spMkLst>
            <pc:docMk/>
            <pc:sldMk cId="3308389375" sldId="2582"/>
            <ac:spMk id="6" creationId="{633E5841-6612-4BE7-88F5-3F66C8B7404F}"/>
          </ac:spMkLst>
        </pc:spChg>
        <pc:spChg chg="mod">
          <ac:chgData name="Chris Testa-O Neill" userId="5bbc7867-2897-41b3-9195-1c81bf62a82b" providerId="ADAL" clId="{DA7872D3-D8B5-4C67-9EB9-916F7550B051}" dt="2021-03-16T12:50:43.769" v="2108" actId="1035"/>
          <ac:spMkLst>
            <pc:docMk/>
            <pc:sldMk cId="3308389375" sldId="2582"/>
            <ac:spMk id="8" creationId="{234CB0E6-5595-4482-8B1D-FC79B7AFEE3D}"/>
          </ac:spMkLst>
        </pc:spChg>
        <pc:spChg chg="mod">
          <ac:chgData name="Chris Testa-O Neill" userId="5bbc7867-2897-41b3-9195-1c81bf62a82b" providerId="ADAL" clId="{DA7872D3-D8B5-4C67-9EB9-916F7550B051}" dt="2021-03-16T12:47:04.510" v="1891" actId="1036"/>
          <ac:spMkLst>
            <pc:docMk/>
            <pc:sldMk cId="3308389375" sldId="2582"/>
            <ac:spMk id="9" creationId="{6239EE5C-4EA3-4A63-810D-32B7BC9D231A}"/>
          </ac:spMkLst>
        </pc:spChg>
        <pc:picChg chg="add del mod">
          <ac:chgData name="Chris Testa-O Neill" userId="5bbc7867-2897-41b3-9195-1c81bf62a82b" providerId="ADAL" clId="{DA7872D3-D8B5-4C67-9EB9-916F7550B051}" dt="2021-03-16T12:50:16.190" v="2096" actId="478"/>
          <ac:picMkLst>
            <pc:docMk/>
            <pc:sldMk cId="3308389375" sldId="2582"/>
            <ac:picMk id="4" creationId="{897150DE-6947-4592-B871-7BF86641FD0E}"/>
          </ac:picMkLst>
        </pc:picChg>
        <pc:picChg chg="add mod">
          <ac:chgData name="Chris Testa-O Neill" userId="5bbc7867-2897-41b3-9195-1c81bf62a82b" providerId="ADAL" clId="{DA7872D3-D8B5-4C67-9EB9-916F7550B051}" dt="2021-03-16T12:50:53.947" v="2110" actId="1035"/>
          <ac:picMkLst>
            <pc:docMk/>
            <pc:sldMk cId="3308389375" sldId="2582"/>
            <ac:picMk id="7" creationId="{5F6E2B0E-2D24-4D2E-B9D4-1B4FEC75A5BB}"/>
          </ac:picMkLst>
        </pc:picChg>
        <pc:picChg chg="mod">
          <ac:chgData name="Chris Testa-O Neill" userId="5bbc7867-2897-41b3-9195-1c81bf62a82b" providerId="ADAL" clId="{DA7872D3-D8B5-4C67-9EB9-916F7550B051}" dt="2021-03-16T12:47:04.510" v="1891" actId="1036"/>
          <ac:picMkLst>
            <pc:docMk/>
            <pc:sldMk cId="3308389375" sldId="2582"/>
            <ac:picMk id="20" creationId="{316BD32B-224E-4D71-8E2D-465DE5A5DFE5}"/>
          </ac:picMkLst>
        </pc:picChg>
        <pc:picChg chg="mod">
          <ac:chgData name="Chris Testa-O Neill" userId="5bbc7867-2897-41b3-9195-1c81bf62a82b" providerId="ADAL" clId="{DA7872D3-D8B5-4C67-9EB9-916F7550B051}" dt="2021-03-16T12:50:43.769" v="2108" actId="1035"/>
          <ac:picMkLst>
            <pc:docMk/>
            <pc:sldMk cId="3308389375" sldId="2582"/>
            <ac:picMk id="24" creationId="{2EFD6DE7-D419-45E3-B160-9D548D25E798}"/>
          </ac:picMkLst>
        </pc:picChg>
        <pc:picChg chg="mod">
          <ac:chgData name="Chris Testa-O Neill" userId="5bbc7867-2897-41b3-9195-1c81bf62a82b" providerId="ADAL" clId="{DA7872D3-D8B5-4C67-9EB9-916F7550B051}" dt="2021-03-16T12:50:43.769" v="2108" actId="1035"/>
          <ac:picMkLst>
            <pc:docMk/>
            <pc:sldMk cId="3308389375" sldId="2582"/>
            <ac:picMk id="36" creationId="{2CE34AD6-4C66-411C-83B5-B435A5A78AFA}"/>
          </ac:picMkLst>
        </pc:picChg>
        <pc:cxnChg chg="add mod">
          <ac:chgData name="Chris Testa-O Neill" userId="5bbc7867-2897-41b3-9195-1c81bf62a82b" providerId="ADAL" clId="{DA7872D3-D8B5-4C67-9EB9-916F7550B051}" dt="2021-03-16T12:51:03.118" v="2112" actId="1036"/>
          <ac:cxnSpMkLst>
            <pc:docMk/>
            <pc:sldMk cId="3308389375" sldId="2582"/>
            <ac:cxnSpMk id="2" creationId="{AF341E48-D542-496D-B8AA-637E47A99261}"/>
          </ac:cxnSpMkLst>
        </pc:cxnChg>
        <pc:cxnChg chg="mod">
          <ac:chgData name="Chris Testa-O Neill" userId="5bbc7867-2897-41b3-9195-1c81bf62a82b" providerId="ADAL" clId="{DA7872D3-D8B5-4C67-9EB9-916F7550B051}" dt="2021-03-16T12:51:06.703" v="2114" actId="1035"/>
          <ac:cxnSpMkLst>
            <pc:docMk/>
            <pc:sldMk cId="3308389375" sldId="2582"/>
            <ac:cxnSpMk id="30" creationId="{78F5A553-9017-4422-A36F-A42E323D8D88}"/>
          </ac:cxnSpMkLst>
        </pc:cxnChg>
        <pc:cxnChg chg="mod">
          <ac:chgData name="Chris Testa-O Neill" userId="5bbc7867-2897-41b3-9195-1c81bf62a82b" providerId="ADAL" clId="{DA7872D3-D8B5-4C67-9EB9-916F7550B051}" dt="2021-03-16T12:51:12.615" v="2121" actId="1035"/>
          <ac:cxnSpMkLst>
            <pc:docMk/>
            <pc:sldMk cId="3308389375" sldId="2582"/>
            <ac:cxnSpMk id="31" creationId="{7D500727-6467-4BCD-AA23-6574060C765A}"/>
          </ac:cxnSpMkLst>
        </pc:cxnChg>
      </pc:sldChg>
      <pc:sldChg chg="add del">
        <pc:chgData name="Chris Testa-O Neill" userId="5bbc7867-2897-41b3-9195-1c81bf62a82b" providerId="ADAL" clId="{DA7872D3-D8B5-4C67-9EB9-916F7550B051}" dt="2021-03-16T09:53:31.395" v="367" actId="47"/>
        <pc:sldMkLst>
          <pc:docMk/>
          <pc:sldMk cId="3669334257" sldId="2606"/>
        </pc:sldMkLst>
      </pc:sldChg>
      <pc:sldChg chg="delSp modSp mod">
        <pc:chgData name="Chris Testa-O Neill" userId="5bbc7867-2897-41b3-9195-1c81bf62a82b" providerId="ADAL" clId="{DA7872D3-D8B5-4C67-9EB9-916F7550B051}" dt="2021-03-16T12:59:40.088" v="2357" actId="313"/>
        <pc:sldMkLst>
          <pc:docMk/>
          <pc:sldMk cId="237335572" sldId="2615"/>
        </pc:sldMkLst>
        <pc:spChg chg="mod">
          <ac:chgData name="Chris Testa-O Neill" userId="5bbc7867-2897-41b3-9195-1c81bf62a82b" providerId="ADAL" clId="{DA7872D3-D8B5-4C67-9EB9-916F7550B051}" dt="2021-03-16T12:55:33.054" v="2176" actId="20577"/>
          <ac:spMkLst>
            <pc:docMk/>
            <pc:sldMk cId="237335572" sldId="2615"/>
            <ac:spMk id="6" creationId="{3ECE64AC-5614-4F8D-829D-B13045CF6C7F}"/>
          </ac:spMkLst>
        </pc:spChg>
        <pc:spChg chg="del">
          <ac:chgData name="Chris Testa-O Neill" userId="5bbc7867-2897-41b3-9195-1c81bf62a82b" providerId="ADAL" clId="{DA7872D3-D8B5-4C67-9EB9-916F7550B051}" dt="2021-03-16T12:54:57.989" v="2138" actId="478"/>
          <ac:spMkLst>
            <pc:docMk/>
            <pc:sldMk cId="237335572" sldId="2615"/>
            <ac:spMk id="7" creationId="{B29E5092-D847-435E-827A-D6EB09E28F51}"/>
          </ac:spMkLst>
        </pc:spChg>
        <pc:spChg chg="mod">
          <ac:chgData name="Chris Testa-O Neill" userId="5bbc7867-2897-41b3-9195-1c81bf62a82b" providerId="ADAL" clId="{DA7872D3-D8B5-4C67-9EB9-916F7550B051}" dt="2021-03-16T12:59:40.088" v="2357" actId="313"/>
          <ac:spMkLst>
            <pc:docMk/>
            <pc:sldMk cId="237335572" sldId="2615"/>
            <ac:spMk id="9" creationId="{DC3E30FF-8E44-47F8-B6E0-3AC4C738CE48}"/>
          </ac:spMkLst>
        </pc:spChg>
        <pc:spChg chg="del">
          <ac:chgData name="Chris Testa-O Neill" userId="5bbc7867-2897-41b3-9195-1c81bf62a82b" providerId="ADAL" clId="{DA7872D3-D8B5-4C67-9EB9-916F7550B051}" dt="2021-03-16T12:55:08.638" v="2140" actId="478"/>
          <ac:spMkLst>
            <pc:docMk/>
            <pc:sldMk cId="237335572" sldId="2615"/>
            <ac:spMk id="10" creationId="{870D9263-5A49-4AB9-80C0-B10DF3F2440C}"/>
          </ac:spMkLst>
        </pc:spChg>
        <pc:spChg chg="mod">
          <ac:chgData name="Chris Testa-O Neill" userId="5bbc7867-2897-41b3-9195-1c81bf62a82b" providerId="ADAL" clId="{DA7872D3-D8B5-4C67-9EB9-916F7550B051}" dt="2021-03-16T12:59:32.458" v="2356" actId="20577"/>
          <ac:spMkLst>
            <pc:docMk/>
            <pc:sldMk cId="237335572" sldId="2615"/>
            <ac:spMk id="18" creationId="{3B4629CD-0B11-4BD3-9ABA-B3DFAA47F77F}"/>
          </ac:spMkLst>
        </pc:spChg>
      </pc:sldChg>
      <pc:sldChg chg="modSp mod">
        <pc:chgData name="Chris Testa-O Neill" userId="5bbc7867-2897-41b3-9195-1c81bf62a82b" providerId="ADAL" clId="{DA7872D3-D8B5-4C67-9EB9-916F7550B051}" dt="2021-03-16T09:53:55.223" v="380" actId="20577"/>
        <pc:sldMkLst>
          <pc:docMk/>
          <pc:sldMk cId="176058127" sldId="2616"/>
        </pc:sldMkLst>
        <pc:spChg chg="mod">
          <ac:chgData name="Chris Testa-O Neill" userId="5bbc7867-2897-41b3-9195-1c81bf62a82b" providerId="ADAL" clId="{DA7872D3-D8B5-4C67-9EB9-916F7550B051}" dt="2021-03-16T09:53:55.223" v="380" actId="20577"/>
          <ac:spMkLst>
            <pc:docMk/>
            <pc:sldMk cId="176058127" sldId="2616"/>
            <ac:spMk id="3" creationId="{4E6DA6E8-0BCB-4C18-BE84-7EE92F6D52EF}"/>
          </ac:spMkLst>
        </pc:spChg>
      </pc:sldChg>
      <pc:sldChg chg="add del">
        <pc:chgData name="Chris Testa-O Neill" userId="5bbc7867-2897-41b3-9195-1c81bf62a82b" providerId="ADAL" clId="{DA7872D3-D8B5-4C67-9EB9-916F7550B051}" dt="2021-03-16T09:53:31.395" v="367" actId="47"/>
        <pc:sldMkLst>
          <pc:docMk/>
          <pc:sldMk cId="3750647355" sldId="2619"/>
        </pc:sldMkLst>
      </pc:sldChg>
      <pc:sldChg chg="add del">
        <pc:chgData name="Chris Testa-O Neill" userId="5bbc7867-2897-41b3-9195-1c81bf62a82b" providerId="ADAL" clId="{DA7872D3-D8B5-4C67-9EB9-916F7550B051}" dt="2021-03-16T09:53:31.395" v="367" actId="47"/>
        <pc:sldMkLst>
          <pc:docMk/>
          <pc:sldMk cId="1461119727" sldId="2621"/>
        </pc:sldMkLst>
      </pc:sldChg>
      <pc:sldChg chg="add del">
        <pc:chgData name="Chris Testa-O Neill" userId="5bbc7867-2897-41b3-9195-1c81bf62a82b" providerId="ADAL" clId="{DA7872D3-D8B5-4C67-9EB9-916F7550B051}" dt="2021-03-16T09:53:31.395" v="367" actId="47"/>
        <pc:sldMkLst>
          <pc:docMk/>
          <pc:sldMk cId="2492495045" sldId="2622"/>
        </pc:sldMkLst>
      </pc:sldChg>
      <pc:sldChg chg="add del">
        <pc:chgData name="Chris Testa-O Neill" userId="5bbc7867-2897-41b3-9195-1c81bf62a82b" providerId="ADAL" clId="{DA7872D3-D8B5-4C67-9EB9-916F7550B051}" dt="2021-03-16T09:53:31.395" v="367" actId="47"/>
        <pc:sldMkLst>
          <pc:docMk/>
          <pc:sldMk cId="1567468692" sldId="2624"/>
        </pc:sldMkLst>
      </pc:sldChg>
      <pc:sldChg chg="del">
        <pc:chgData name="Chris Testa-O Neill" userId="5bbc7867-2897-41b3-9195-1c81bf62a82b" providerId="ADAL" clId="{DA7872D3-D8B5-4C67-9EB9-916F7550B051}" dt="2021-03-15T12:59:44.917" v="29" actId="47"/>
        <pc:sldMkLst>
          <pc:docMk/>
          <pc:sldMk cId="3253142953" sldId="3128"/>
        </pc:sldMkLst>
      </pc:sldChg>
      <pc:sldChg chg="add del">
        <pc:chgData name="Chris Testa-O Neill" userId="5bbc7867-2897-41b3-9195-1c81bf62a82b" providerId="ADAL" clId="{DA7872D3-D8B5-4C67-9EB9-916F7550B051}" dt="2021-03-16T09:53:31.395" v="367" actId="47"/>
        <pc:sldMkLst>
          <pc:docMk/>
          <pc:sldMk cId="1653145148" sldId="3129"/>
        </pc:sldMkLst>
      </pc:sldChg>
      <pc:sldChg chg="add del">
        <pc:chgData name="Chris Testa-O Neill" userId="5bbc7867-2897-41b3-9195-1c81bf62a82b" providerId="ADAL" clId="{DA7872D3-D8B5-4C67-9EB9-916F7550B051}" dt="2021-03-16T09:53:31.395" v="367" actId="47"/>
        <pc:sldMkLst>
          <pc:docMk/>
          <pc:sldMk cId="862959459" sldId="3133"/>
        </pc:sldMkLst>
      </pc:sldChg>
      <pc:sldChg chg="addSp delSp modSp add del mod">
        <pc:chgData name="Chris Testa-O Neill" userId="5bbc7867-2897-41b3-9195-1c81bf62a82b" providerId="ADAL" clId="{DA7872D3-D8B5-4C67-9EB9-916F7550B051}" dt="2021-03-16T16:50:41.805" v="3140" actId="478"/>
        <pc:sldMkLst>
          <pc:docMk/>
          <pc:sldMk cId="622456034" sldId="3139"/>
        </pc:sldMkLst>
        <pc:spChg chg="mod">
          <ac:chgData name="Chris Testa-O Neill" userId="5bbc7867-2897-41b3-9195-1c81bf62a82b" providerId="ADAL" clId="{DA7872D3-D8B5-4C67-9EB9-916F7550B051}" dt="2021-03-16T16:48:08.735" v="3107" actId="20577"/>
          <ac:spMkLst>
            <pc:docMk/>
            <pc:sldMk cId="622456034" sldId="3139"/>
            <ac:spMk id="14" creationId="{6E49C6F9-6A21-4783-B7EC-14C5A164AB2A}"/>
          </ac:spMkLst>
        </pc:spChg>
        <pc:spChg chg="mod">
          <ac:chgData name="Chris Testa-O Neill" userId="5bbc7867-2897-41b3-9195-1c81bf62a82b" providerId="ADAL" clId="{DA7872D3-D8B5-4C67-9EB9-916F7550B051}" dt="2021-03-16T16:48:13.439" v="3114" actId="20577"/>
          <ac:spMkLst>
            <pc:docMk/>
            <pc:sldMk cId="622456034" sldId="3139"/>
            <ac:spMk id="34" creationId="{00D7783D-20FF-486F-A56F-C93871C6AAB8}"/>
          </ac:spMkLst>
        </pc:spChg>
        <pc:spChg chg="mod">
          <ac:chgData name="Chris Testa-O Neill" userId="5bbc7867-2897-41b3-9195-1c81bf62a82b" providerId="ADAL" clId="{DA7872D3-D8B5-4C67-9EB9-916F7550B051}" dt="2021-03-16T16:48:16.920" v="3117" actId="6549"/>
          <ac:spMkLst>
            <pc:docMk/>
            <pc:sldMk cId="622456034" sldId="3139"/>
            <ac:spMk id="35" creationId="{BA02477F-F06D-4D9F-8D1B-76193C772BF5}"/>
          </ac:spMkLst>
        </pc:spChg>
        <pc:spChg chg="mod">
          <ac:chgData name="Chris Testa-O Neill" userId="5bbc7867-2897-41b3-9195-1c81bf62a82b" providerId="ADAL" clId="{DA7872D3-D8B5-4C67-9EB9-916F7550B051}" dt="2021-03-16T16:48:21.025" v="3118" actId="6549"/>
          <ac:spMkLst>
            <pc:docMk/>
            <pc:sldMk cId="622456034" sldId="3139"/>
            <ac:spMk id="36" creationId="{C5AD1CEA-42AD-40BE-AA49-21E68F0B5E91}"/>
          </ac:spMkLst>
        </pc:spChg>
        <pc:spChg chg="mod">
          <ac:chgData name="Chris Testa-O Neill" userId="5bbc7867-2897-41b3-9195-1c81bf62a82b" providerId="ADAL" clId="{DA7872D3-D8B5-4C67-9EB9-916F7550B051}" dt="2021-03-16T16:48:24.174" v="3119" actId="6549"/>
          <ac:spMkLst>
            <pc:docMk/>
            <pc:sldMk cId="622456034" sldId="3139"/>
            <ac:spMk id="37" creationId="{CB88E290-015D-4642-A8DC-304D6825EF04}"/>
          </ac:spMkLst>
        </pc:spChg>
        <pc:picChg chg="add del">
          <ac:chgData name="Chris Testa-O Neill" userId="5bbc7867-2897-41b3-9195-1c81bf62a82b" providerId="ADAL" clId="{DA7872D3-D8B5-4C67-9EB9-916F7550B051}" dt="2021-03-16T16:50:38.839" v="3138" actId="478"/>
          <ac:picMkLst>
            <pc:docMk/>
            <pc:sldMk cId="622456034" sldId="3139"/>
            <ac:picMk id="11" creationId="{7B7AF7AC-C1A7-4C4A-8AB4-9309FFCF28FC}"/>
          </ac:picMkLst>
        </pc:picChg>
        <pc:picChg chg="del mod">
          <ac:chgData name="Chris Testa-O Neill" userId="5bbc7867-2897-41b3-9195-1c81bf62a82b" providerId="ADAL" clId="{DA7872D3-D8B5-4C67-9EB9-916F7550B051}" dt="2021-03-16T16:50:41.805" v="3140" actId="478"/>
          <ac:picMkLst>
            <pc:docMk/>
            <pc:sldMk cId="622456034" sldId="3139"/>
            <ac:picMk id="2050" creationId="{50348C0B-5E32-4496-AB2C-E69618DC6435}"/>
          </ac:picMkLst>
        </pc:picChg>
      </pc:sldChg>
      <pc:sldChg chg="addSp">
        <pc:chgData name="Chris Testa-O Neill" userId="5bbc7867-2897-41b3-9195-1c81bf62a82b" providerId="ADAL" clId="{DA7872D3-D8B5-4C67-9EB9-916F7550B051}" dt="2021-03-16T16:50:17.438" v="3132"/>
        <pc:sldMkLst>
          <pc:docMk/>
          <pc:sldMk cId="3715132598" sldId="3139"/>
        </pc:sldMkLst>
        <pc:picChg chg="add">
          <ac:chgData name="Chris Testa-O Neill" userId="5bbc7867-2897-41b3-9195-1c81bf62a82b" providerId="ADAL" clId="{DA7872D3-D8B5-4C67-9EB9-916F7550B051}" dt="2021-03-16T16:50:17.438" v="3132"/>
          <ac:picMkLst>
            <pc:docMk/>
            <pc:sldMk cId="3715132598" sldId="3139"/>
            <ac:picMk id="2050" creationId="{50348C0B-5E32-4496-AB2C-E69618DC6435}"/>
          </ac:picMkLst>
        </pc:picChg>
      </pc:sldChg>
      <pc:sldChg chg="add del">
        <pc:chgData name="Chris Testa-O Neill" userId="5bbc7867-2897-41b3-9195-1c81bf62a82b" providerId="ADAL" clId="{DA7872D3-D8B5-4C67-9EB9-916F7550B051}" dt="2021-03-16T09:40:04.909" v="365" actId="2696"/>
        <pc:sldMkLst>
          <pc:docMk/>
          <pc:sldMk cId="3814826435" sldId="3139"/>
        </pc:sldMkLst>
      </pc:sldChg>
      <pc:sldChg chg="add del">
        <pc:chgData name="Chris Testa-O Neill" userId="5bbc7867-2897-41b3-9195-1c81bf62a82b" providerId="ADAL" clId="{DA7872D3-D8B5-4C67-9EB9-916F7550B051}" dt="2021-03-16T09:40:04.909" v="365" actId="2696"/>
        <pc:sldMkLst>
          <pc:docMk/>
          <pc:sldMk cId="1012871446" sldId="3140"/>
        </pc:sldMkLst>
      </pc:sldChg>
      <pc:sldChg chg="addSp">
        <pc:chgData name="Chris Testa-O Neill" userId="5bbc7867-2897-41b3-9195-1c81bf62a82b" providerId="ADAL" clId="{DA7872D3-D8B5-4C67-9EB9-916F7550B051}" dt="2021-03-16T16:50:11.778" v="3130"/>
        <pc:sldMkLst>
          <pc:docMk/>
          <pc:sldMk cId="2839248295" sldId="3140"/>
        </pc:sldMkLst>
        <pc:picChg chg="add">
          <ac:chgData name="Chris Testa-O Neill" userId="5bbc7867-2897-41b3-9195-1c81bf62a82b" providerId="ADAL" clId="{DA7872D3-D8B5-4C67-9EB9-916F7550B051}" dt="2021-03-16T16:50:11.778" v="3130"/>
          <ac:picMkLst>
            <pc:docMk/>
            <pc:sldMk cId="2839248295" sldId="3140"/>
            <ac:picMk id="1026" creationId="{F59F28BD-1DDB-4985-93FD-109DA94255F5}"/>
          </ac:picMkLst>
        </pc:picChg>
      </pc:sldChg>
      <pc:sldChg chg="delSp modSp add del mod">
        <pc:chgData name="Chris Testa-O Neill" userId="5bbc7867-2897-41b3-9195-1c81bf62a82b" providerId="ADAL" clId="{DA7872D3-D8B5-4C67-9EB9-916F7550B051}" dt="2021-03-16T16:52:50.693" v="3161" actId="20577"/>
        <pc:sldMkLst>
          <pc:docMk/>
          <pc:sldMk cId="3952863254" sldId="3140"/>
        </pc:sldMkLst>
        <pc:spChg chg="mod">
          <ac:chgData name="Chris Testa-O Neill" userId="5bbc7867-2897-41b3-9195-1c81bf62a82b" providerId="ADAL" clId="{DA7872D3-D8B5-4C67-9EB9-916F7550B051}" dt="2021-03-16T16:48:29.250" v="3120" actId="6549"/>
          <ac:spMkLst>
            <pc:docMk/>
            <pc:sldMk cId="3952863254" sldId="3140"/>
            <ac:spMk id="39" creationId="{7665639B-C094-4B51-954A-2A24F375CA96}"/>
          </ac:spMkLst>
        </pc:spChg>
        <pc:spChg chg="mod">
          <ac:chgData name="Chris Testa-O Neill" userId="5bbc7867-2897-41b3-9195-1c81bf62a82b" providerId="ADAL" clId="{DA7872D3-D8B5-4C67-9EB9-916F7550B051}" dt="2021-03-16T16:48:32.702" v="3121" actId="6549"/>
          <ac:spMkLst>
            <pc:docMk/>
            <pc:sldMk cId="3952863254" sldId="3140"/>
            <ac:spMk id="43" creationId="{9D6240B7-5101-4F93-B88C-314631BE51F4}"/>
          </ac:spMkLst>
        </pc:spChg>
        <pc:spChg chg="mod">
          <ac:chgData name="Chris Testa-O Neill" userId="5bbc7867-2897-41b3-9195-1c81bf62a82b" providerId="ADAL" clId="{DA7872D3-D8B5-4C67-9EB9-916F7550B051}" dt="2021-03-16T16:48:36.793" v="3122" actId="6549"/>
          <ac:spMkLst>
            <pc:docMk/>
            <pc:sldMk cId="3952863254" sldId="3140"/>
            <ac:spMk id="47" creationId="{F78FE366-0A8D-456E-BB5D-84917A2F1A76}"/>
          </ac:spMkLst>
        </pc:spChg>
        <pc:spChg chg="mod">
          <ac:chgData name="Chris Testa-O Neill" userId="5bbc7867-2897-41b3-9195-1c81bf62a82b" providerId="ADAL" clId="{DA7872D3-D8B5-4C67-9EB9-916F7550B051}" dt="2021-03-16T16:48:45.373" v="3129" actId="20577"/>
          <ac:spMkLst>
            <pc:docMk/>
            <pc:sldMk cId="3952863254" sldId="3140"/>
            <ac:spMk id="57" creationId="{381CD186-96D0-4440-9B5E-AC9EC70FDFCB}"/>
          </ac:spMkLst>
        </pc:spChg>
        <pc:spChg chg="mod">
          <ac:chgData name="Chris Testa-O Neill" userId="5bbc7867-2897-41b3-9195-1c81bf62a82b" providerId="ADAL" clId="{DA7872D3-D8B5-4C67-9EB9-916F7550B051}" dt="2021-03-16T16:52:50.693" v="3161" actId="20577"/>
          <ac:spMkLst>
            <pc:docMk/>
            <pc:sldMk cId="3952863254" sldId="3140"/>
            <ac:spMk id="59" creationId="{F60AD585-F32D-4DE4-963B-42BF4CE6A16C}"/>
          </ac:spMkLst>
        </pc:spChg>
        <pc:picChg chg="del">
          <ac:chgData name="Chris Testa-O Neill" userId="5bbc7867-2897-41b3-9195-1c81bf62a82b" providerId="ADAL" clId="{DA7872D3-D8B5-4C67-9EB9-916F7550B051}" dt="2021-03-16T16:50:49.796" v="3141" actId="478"/>
          <ac:picMkLst>
            <pc:docMk/>
            <pc:sldMk cId="3952863254" sldId="3140"/>
            <ac:picMk id="61" creationId="{8204DFC2-7832-4770-8E65-D0F9292C533F}"/>
          </ac:picMkLst>
        </pc:picChg>
        <pc:picChg chg="mod">
          <ac:chgData name="Chris Testa-O Neill" userId="5bbc7867-2897-41b3-9195-1c81bf62a82b" providerId="ADAL" clId="{DA7872D3-D8B5-4C67-9EB9-916F7550B051}" dt="2021-03-16T16:51:05.343" v="3145" actId="1076"/>
          <ac:picMkLst>
            <pc:docMk/>
            <pc:sldMk cId="3952863254" sldId="3140"/>
            <ac:picMk id="1026" creationId="{F59F28BD-1DDB-4985-93FD-109DA94255F5}"/>
          </ac:picMkLst>
        </pc:picChg>
      </pc:sldChg>
      <pc:sldChg chg="modSp mod">
        <pc:chgData name="Chris Testa-O Neill" userId="5bbc7867-2897-41b3-9195-1c81bf62a82b" providerId="ADAL" clId="{DA7872D3-D8B5-4C67-9EB9-916F7550B051}" dt="2021-03-15T12:54:41.972" v="15" actId="1076"/>
        <pc:sldMkLst>
          <pc:docMk/>
          <pc:sldMk cId="1189570632" sldId="3143"/>
        </pc:sldMkLst>
        <pc:spChg chg="mod">
          <ac:chgData name="Chris Testa-O Neill" userId="5bbc7867-2897-41b3-9195-1c81bf62a82b" providerId="ADAL" clId="{DA7872D3-D8B5-4C67-9EB9-916F7550B051}" dt="2021-03-15T12:54:41.972" v="15" actId="1076"/>
          <ac:spMkLst>
            <pc:docMk/>
            <pc:sldMk cId="1189570632" sldId="3143"/>
            <ac:spMk id="4" creationId="{00000000-0000-0000-0000-000000000000}"/>
          </ac:spMkLst>
        </pc:spChg>
      </pc:sldChg>
      <pc:sldChg chg="modSp del mod">
        <pc:chgData name="Chris Testa-O Neill" userId="5bbc7867-2897-41b3-9195-1c81bf62a82b" providerId="ADAL" clId="{DA7872D3-D8B5-4C67-9EB9-916F7550B051}" dt="2021-03-15T17:19:18.444" v="219" actId="47"/>
        <pc:sldMkLst>
          <pc:docMk/>
          <pc:sldMk cId="4110395325" sldId="3144"/>
        </pc:sldMkLst>
        <pc:spChg chg="mod">
          <ac:chgData name="Chris Testa-O Neill" userId="5bbc7867-2897-41b3-9195-1c81bf62a82b" providerId="ADAL" clId="{DA7872D3-D8B5-4C67-9EB9-916F7550B051}" dt="2021-03-15T12:57:08.288" v="28"/>
          <ac:spMkLst>
            <pc:docMk/>
            <pc:sldMk cId="4110395325" sldId="3144"/>
            <ac:spMk id="3" creationId="{19A861FE-8FD4-479B-B9E4-39F6B5D842B6}"/>
          </ac:spMkLst>
        </pc:spChg>
      </pc:sldChg>
      <pc:sldChg chg="add del">
        <pc:chgData name="Chris Testa-O Neill" userId="5bbc7867-2897-41b3-9195-1c81bf62a82b" providerId="ADAL" clId="{DA7872D3-D8B5-4C67-9EB9-916F7550B051}" dt="2021-03-16T09:53:31.395" v="367" actId="47"/>
        <pc:sldMkLst>
          <pc:docMk/>
          <pc:sldMk cId="1144908145" sldId="3145"/>
        </pc:sldMkLst>
      </pc:sldChg>
      <pc:sldChg chg="add del">
        <pc:chgData name="Chris Testa-O Neill" userId="5bbc7867-2897-41b3-9195-1c81bf62a82b" providerId="ADAL" clId="{DA7872D3-D8B5-4C67-9EB9-916F7550B051}" dt="2021-03-16T09:53:31.395" v="367" actId="47"/>
        <pc:sldMkLst>
          <pc:docMk/>
          <pc:sldMk cId="2437387074" sldId="3148"/>
        </pc:sldMkLst>
      </pc:sldChg>
      <pc:sldChg chg="addSp modSp mod">
        <pc:chgData name="Chris Testa-O Neill" userId="5bbc7867-2897-41b3-9195-1c81bf62a82b" providerId="ADAL" clId="{DA7872D3-D8B5-4C67-9EB9-916F7550B051}" dt="2021-03-16T13:19:22.664" v="2578" actId="20577"/>
        <pc:sldMkLst>
          <pc:docMk/>
          <pc:sldMk cId="2590897230" sldId="3149"/>
        </pc:sldMkLst>
        <pc:spChg chg="add mod">
          <ac:chgData name="Chris Testa-O Neill" userId="5bbc7867-2897-41b3-9195-1c81bf62a82b" providerId="ADAL" clId="{DA7872D3-D8B5-4C67-9EB9-916F7550B051}" dt="2021-03-16T13:19:22.664" v="2578" actId="20577"/>
          <ac:spMkLst>
            <pc:docMk/>
            <pc:sldMk cId="2590897230" sldId="3149"/>
            <ac:spMk id="3" creationId="{103A33A5-F8FE-41DD-A0F9-14D199688F98}"/>
          </ac:spMkLst>
        </pc:spChg>
        <pc:spChg chg="mod">
          <ac:chgData name="Chris Testa-O Neill" userId="5bbc7867-2897-41b3-9195-1c81bf62a82b" providerId="ADAL" clId="{DA7872D3-D8B5-4C67-9EB9-916F7550B051}" dt="2021-03-16T09:55:38.124" v="388" actId="20577"/>
          <ac:spMkLst>
            <pc:docMk/>
            <pc:sldMk cId="2590897230" sldId="3149"/>
            <ac:spMk id="6" creationId="{3ECE64AC-5614-4F8D-829D-B13045CF6C7F}"/>
          </ac:spMkLst>
        </pc:spChg>
        <pc:spChg chg="mod">
          <ac:chgData name="Chris Testa-O Neill" userId="5bbc7867-2897-41b3-9195-1c81bf62a82b" providerId="ADAL" clId="{DA7872D3-D8B5-4C67-9EB9-916F7550B051}" dt="2021-03-16T09:55:46.973" v="404" actId="20577"/>
          <ac:spMkLst>
            <pc:docMk/>
            <pc:sldMk cId="2590897230" sldId="3149"/>
            <ac:spMk id="7" creationId="{B29E5092-D847-435E-827A-D6EB09E28F51}"/>
          </ac:spMkLst>
        </pc:spChg>
        <pc:spChg chg="mod">
          <ac:chgData name="Chris Testa-O Neill" userId="5bbc7867-2897-41b3-9195-1c81bf62a82b" providerId="ADAL" clId="{DA7872D3-D8B5-4C67-9EB9-916F7550B051}" dt="2021-03-16T13:18:57.751" v="2552" actId="14100"/>
          <ac:spMkLst>
            <pc:docMk/>
            <pc:sldMk cId="2590897230" sldId="3149"/>
            <ac:spMk id="9" creationId="{DC3E30FF-8E44-47F8-B6E0-3AC4C738CE48}"/>
          </ac:spMkLst>
        </pc:spChg>
        <pc:spChg chg="mod">
          <ac:chgData name="Chris Testa-O Neill" userId="5bbc7867-2897-41b3-9195-1c81bf62a82b" providerId="ADAL" clId="{DA7872D3-D8B5-4C67-9EB9-916F7550B051}" dt="2021-03-16T13:19:06.481" v="2554" actId="1076"/>
          <ac:spMkLst>
            <pc:docMk/>
            <pc:sldMk cId="2590897230" sldId="3149"/>
            <ac:spMk id="10" creationId="{870D9263-5A49-4AB9-80C0-B10DF3F2440C}"/>
          </ac:spMkLst>
        </pc:spChg>
        <pc:spChg chg="mod">
          <ac:chgData name="Chris Testa-O Neill" userId="5bbc7867-2897-41b3-9195-1c81bf62a82b" providerId="ADAL" clId="{DA7872D3-D8B5-4C67-9EB9-916F7550B051}" dt="2021-03-16T09:56:38.204" v="477" actId="20577"/>
          <ac:spMkLst>
            <pc:docMk/>
            <pc:sldMk cId="2590897230" sldId="3149"/>
            <ac:spMk id="11" creationId="{3C50BD9E-2ED8-4A14-A507-7CCFBCC91E76}"/>
          </ac:spMkLst>
        </pc:spChg>
      </pc:sldChg>
      <pc:sldChg chg="del">
        <pc:chgData name="Chris Testa-O Neill" userId="5bbc7867-2897-41b3-9195-1c81bf62a82b" providerId="ADAL" clId="{DA7872D3-D8B5-4C67-9EB9-916F7550B051}" dt="2021-03-16T13:00:45.953" v="2358" actId="47"/>
        <pc:sldMkLst>
          <pc:docMk/>
          <pc:sldMk cId="634613762" sldId="3150"/>
        </pc:sldMkLst>
      </pc:sldChg>
      <pc:sldChg chg="add del">
        <pc:chgData name="Chris Testa-O Neill" userId="5bbc7867-2897-41b3-9195-1c81bf62a82b" providerId="ADAL" clId="{DA7872D3-D8B5-4C67-9EB9-916F7550B051}" dt="2021-03-16T09:53:31.395" v="367" actId="47"/>
        <pc:sldMkLst>
          <pc:docMk/>
          <pc:sldMk cId="3662399335" sldId="3152"/>
        </pc:sldMkLst>
      </pc:sldChg>
      <pc:sldChg chg="add del">
        <pc:chgData name="Chris Testa-O Neill" userId="5bbc7867-2897-41b3-9195-1c81bf62a82b" providerId="ADAL" clId="{DA7872D3-D8B5-4C67-9EB9-916F7550B051}" dt="2021-03-16T09:53:31.395" v="367" actId="47"/>
        <pc:sldMkLst>
          <pc:docMk/>
          <pc:sldMk cId="3594075675" sldId="3153"/>
        </pc:sldMkLst>
      </pc:sldChg>
      <pc:sldChg chg="modSp del mod">
        <pc:chgData name="Chris Testa-O Neill" userId="5bbc7867-2897-41b3-9195-1c81bf62a82b" providerId="ADAL" clId="{DA7872D3-D8B5-4C67-9EB9-916F7550B051}" dt="2021-03-16T10:10:58.183" v="690" actId="47"/>
        <pc:sldMkLst>
          <pc:docMk/>
          <pc:sldMk cId="3846395091" sldId="3154"/>
        </pc:sldMkLst>
        <pc:spChg chg="mod">
          <ac:chgData name="Chris Testa-O Neill" userId="5bbc7867-2897-41b3-9195-1c81bf62a82b" providerId="ADAL" clId="{DA7872D3-D8B5-4C67-9EB9-916F7550B051}" dt="2021-03-15T12:56:24.922" v="24" actId="20577"/>
          <ac:spMkLst>
            <pc:docMk/>
            <pc:sldMk cId="3846395091" sldId="3154"/>
            <ac:spMk id="19" creationId="{5524A56A-00DC-4F1B-8F9D-8BF6FD3913EE}"/>
          </ac:spMkLst>
        </pc:spChg>
        <pc:spChg chg="mod">
          <ac:chgData name="Chris Testa-O Neill" userId="5bbc7867-2897-41b3-9195-1c81bf62a82b" providerId="ADAL" clId="{DA7872D3-D8B5-4C67-9EB9-916F7550B051}" dt="2021-03-15T12:56:33.306" v="25"/>
          <ac:spMkLst>
            <pc:docMk/>
            <pc:sldMk cId="3846395091" sldId="3154"/>
            <ac:spMk id="20" creationId="{3ACEAA1E-376B-4A71-8C67-2A76EFB06A61}"/>
          </ac:spMkLst>
        </pc:spChg>
        <pc:spChg chg="mod">
          <ac:chgData name="Chris Testa-O Neill" userId="5bbc7867-2897-41b3-9195-1c81bf62a82b" providerId="ADAL" clId="{DA7872D3-D8B5-4C67-9EB9-916F7550B051}" dt="2021-03-16T09:59:52.954" v="667" actId="21"/>
          <ac:spMkLst>
            <pc:docMk/>
            <pc:sldMk cId="3846395091" sldId="3154"/>
            <ac:spMk id="21" creationId="{780E9181-EFE5-48EA-9345-530A0730AC94}"/>
          </ac:spMkLst>
        </pc:spChg>
        <pc:spChg chg="mod">
          <ac:chgData name="Chris Testa-O Neill" userId="5bbc7867-2897-41b3-9195-1c81bf62a82b" providerId="ADAL" clId="{DA7872D3-D8B5-4C67-9EB9-916F7550B051}" dt="2021-03-16T10:01:46.475" v="670" actId="6549"/>
          <ac:spMkLst>
            <pc:docMk/>
            <pc:sldMk cId="3846395091" sldId="3154"/>
            <ac:spMk id="22" creationId="{BE7FE102-1F37-40AD-933E-2AAEBDD7FBBB}"/>
          </ac:spMkLst>
        </pc:spChg>
      </pc:sldChg>
      <pc:sldChg chg="add del">
        <pc:chgData name="Chris Testa-O Neill" userId="5bbc7867-2897-41b3-9195-1c81bf62a82b" providerId="ADAL" clId="{DA7872D3-D8B5-4C67-9EB9-916F7550B051}" dt="2021-03-16T09:53:31.395" v="367" actId="47"/>
        <pc:sldMkLst>
          <pc:docMk/>
          <pc:sldMk cId="526743495" sldId="3155"/>
        </pc:sldMkLst>
      </pc:sldChg>
      <pc:sldChg chg="add del">
        <pc:chgData name="Chris Testa-O Neill" userId="5bbc7867-2897-41b3-9195-1c81bf62a82b" providerId="ADAL" clId="{DA7872D3-D8B5-4C67-9EB9-916F7550B051}" dt="2021-03-16T09:53:31.395" v="367" actId="47"/>
        <pc:sldMkLst>
          <pc:docMk/>
          <pc:sldMk cId="3124118238" sldId="3156"/>
        </pc:sldMkLst>
      </pc:sldChg>
      <pc:sldChg chg="modSp mod modNotesTx">
        <pc:chgData name="Chris Testa-O Neill" userId="5bbc7867-2897-41b3-9195-1c81bf62a82b" providerId="ADAL" clId="{DA7872D3-D8B5-4C67-9EB9-916F7550B051}" dt="2021-03-16T13:28:43.272" v="2958" actId="6549"/>
        <pc:sldMkLst>
          <pc:docMk/>
          <pc:sldMk cId="1788879851" sldId="3157"/>
        </pc:sldMkLst>
        <pc:spChg chg="mod">
          <ac:chgData name="Chris Testa-O Neill" userId="5bbc7867-2897-41b3-9195-1c81bf62a82b" providerId="ADAL" clId="{DA7872D3-D8B5-4C67-9EB9-916F7550B051}" dt="2021-03-16T13:04:24.033" v="2434" actId="20577"/>
          <ac:spMkLst>
            <pc:docMk/>
            <pc:sldMk cId="1788879851" sldId="3157"/>
            <ac:spMk id="32" creationId="{6F30C2D2-037C-4F97-8B6F-C870BA5BECE9}"/>
          </ac:spMkLst>
        </pc:spChg>
        <pc:spChg chg="mod">
          <ac:chgData name="Chris Testa-O Neill" userId="5bbc7867-2897-41b3-9195-1c81bf62a82b" providerId="ADAL" clId="{DA7872D3-D8B5-4C67-9EB9-916F7550B051}" dt="2021-03-16T13:23:36.235" v="2714" actId="20577"/>
          <ac:spMkLst>
            <pc:docMk/>
            <pc:sldMk cId="1788879851" sldId="3157"/>
            <ac:spMk id="34" creationId="{F2CE9F32-726A-4A58-8DC8-0FD0A4F140FD}"/>
          </ac:spMkLst>
        </pc:spChg>
        <pc:spChg chg="mod">
          <ac:chgData name="Chris Testa-O Neill" userId="5bbc7867-2897-41b3-9195-1c81bf62a82b" providerId="ADAL" clId="{DA7872D3-D8B5-4C67-9EB9-916F7550B051}" dt="2021-03-16T13:27:21.912" v="2947" actId="20577"/>
          <ac:spMkLst>
            <pc:docMk/>
            <pc:sldMk cId="1788879851" sldId="3157"/>
            <ac:spMk id="36" creationId="{6E973A20-F8F2-48E5-BB13-7EA51C39995C}"/>
          </ac:spMkLst>
        </pc:spChg>
        <pc:spChg chg="mod">
          <ac:chgData name="Chris Testa-O Neill" userId="5bbc7867-2897-41b3-9195-1c81bf62a82b" providerId="ADAL" clId="{DA7872D3-D8B5-4C67-9EB9-916F7550B051}" dt="2021-03-16T13:28:43.272" v="2958" actId="6549"/>
          <ac:spMkLst>
            <pc:docMk/>
            <pc:sldMk cId="1788879851" sldId="3157"/>
            <ac:spMk id="38" creationId="{188E6351-5119-4305-B17B-FA03DEB26CDB}"/>
          </ac:spMkLst>
        </pc:spChg>
      </pc:sldChg>
      <pc:sldChg chg="addSp delSp modSp mod">
        <pc:chgData name="Chris Testa-O Neill" userId="5bbc7867-2897-41b3-9195-1c81bf62a82b" providerId="ADAL" clId="{DA7872D3-D8B5-4C67-9EB9-916F7550B051}" dt="2021-03-16T09:29:36.246" v="336" actId="20577"/>
        <pc:sldMkLst>
          <pc:docMk/>
          <pc:sldMk cId="4065968634" sldId="3169"/>
        </pc:sldMkLst>
        <pc:spChg chg="mod">
          <ac:chgData name="Chris Testa-O Neill" userId="5bbc7867-2897-41b3-9195-1c81bf62a82b" providerId="ADAL" clId="{DA7872D3-D8B5-4C67-9EB9-916F7550B051}" dt="2021-03-16T09:22:49.537" v="307"/>
          <ac:spMkLst>
            <pc:docMk/>
            <pc:sldMk cId="4065968634" sldId="3169"/>
            <ac:spMk id="2" creationId="{87506FB1-ADCB-44A6-A586-4BE06B83C4E8}"/>
          </ac:spMkLst>
        </pc:spChg>
        <pc:spChg chg="mod">
          <ac:chgData name="Chris Testa-O Neill" userId="5bbc7867-2897-41b3-9195-1c81bf62a82b" providerId="ADAL" clId="{DA7872D3-D8B5-4C67-9EB9-916F7550B051}" dt="2021-03-16T09:29:36.246" v="336" actId="20577"/>
          <ac:spMkLst>
            <pc:docMk/>
            <pc:sldMk cId="4065968634" sldId="3169"/>
            <ac:spMk id="5" creationId="{3F05FDA1-1599-4684-A051-18A6974A3B6D}"/>
          </ac:spMkLst>
        </pc:spChg>
        <pc:spChg chg="mod">
          <ac:chgData name="Chris Testa-O Neill" userId="5bbc7867-2897-41b3-9195-1c81bf62a82b" providerId="ADAL" clId="{DA7872D3-D8B5-4C67-9EB9-916F7550B051}" dt="2021-03-16T09:23:14.985" v="310" actId="1076"/>
          <ac:spMkLst>
            <pc:docMk/>
            <pc:sldMk cId="4065968634" sldId="3169"/>
            <ac:spMk id="9" creationId="{A1816386-7E1E-4270-8B4A-6EA7D5C5C5B5}"/>
          </ac:spMkLst>
        </pc:spChg>
        <pc:spChg chg="mod">
          <ac:chgData name="Chris Testa-O Neill" userId="5bbc7867-2897-41b3-9195-1c81bf62a82b" providerId="ADAL" clId="{DA7872D3-D8B5-4C67-9EB9-916F7550B051}" dt="2021-03-16T09:23:18.781" v="311" actId="1076"/>
          <ac:spMkLst>
            <pc:docMk/>
            <pc:sldMk cId="4065968634" sldId="3169"/>
            <ac:spMk id="13" creationId="{CD955295-3D72-4DD9-8B50-C4F87D1B9584}"/>
          </ac:spMkLst>
        </pc:spChg>
        <pc:spChg chg="mod">
          <ac:chgData name="Chris Testa-O Neill" userId="5bbc7867-2897-41b3-9195-1c81bf62a82b" providerId="ADAL" clId="{DA7872D3-D8B5-4C67-9EB9-916F7550B051}" dt="2021-03-16T09:23:29.130" v="314" actId="1076"/>
          <ac:spMkLst>
            <pc:docMk/>
            <pc:sldMk cId="4065968634" sldId="3169"/>
            <ac:spMk id="17" creationId="{8065A673-3538-4221-88A1-56B69CC81480}"/>
          </ac:spMkLst>
        </pc:spChg>
        <pc:picChg chg="mod">
          <ac:chgData name="Chris Testa-O Neill" userId="5bbc7867-2897-41b3-9195-1c81bf62a82b" providerId="ADAL" clId="{DA7872D3-D8B5-4C67-9EB9-916F7550B051}" dt="2021-03-16T09:22:24.434" v="305" actId="1076"/>
          <ac:picMkLst>
            <pc:docMk/>
            <pc:sldMk cId="4065968634" sldId="3169"/>
            <ac:picMk id="3" creationId="{070FA962-E78F-4591-AD2B-82D422B0DD53}"/>
          </ac:picMkLst>
        </pc:picChg>
        <pc:picChg chg="add del mod">
          <ac:chgData name="Chris Testa-O Neill" userId="5bbc7867-2897-41b3-9195-1c81bf62a82b" providerId="ADAL" clId="{DA7872D3-D8B5-4C67-9EB9-916F7550B051}" dt="2021-03-16T09:26:21.930" v="322" actId="478"/>
          <ac:picMkLst>
            <pc:docMk/>
            <pc:sldMk cId="4065968634" sldId="3169"/>
            <ac:picMk id="4" creationId="{0F55E4F5-64BF-49FB-9348-21C141EDDA8A}"/>
          </ac:picMkLst>
        </pc:picChg>
        <pc:picChg chg="add mod">
          <ac:chgData name="Chris Testa-O Neill" userId="5bbc7867-2897-41b3-9195-1c81bf62a82b" providerId="ADAL" clId="{DA7872D3-D8B5-4C67-9EB9-916F7550B051}" dt="2021-03-16T09:27:04.535" v="326" actId="14100"/>
          <ac:picMkLst>
            <pc:docMk/>
            <pc:sldMk cId="4065968634" sldId="3169"/>
            <ac:picMk id="7" creationId="{9B5B0395-C4F9-4BCE-A8FC-D3314F129636}"/>
          </ac:picMkLst>
        </pc:picChg>
        <pc:picChg chg="mod">
          <ac:chgData name="Chris Testa-O Neill" userId="5bbc7867-2897-41b3-9195-1c81bf62a82b" providerId="ADAL" clId="{DA7872D3-D8B5-4C67-9EB9-916F7550B051}" dt="2021-03-16T09:22:27.270" v="306" actId="1076"/>
          <ac:picMkLst>
            <pc:docMk/>
            <pc:sldMk cId="4065968634" sldId="3169"/>
            <ac:picMk id="10" creationId="{01CE5D94-1DF8-4555-924F-2138FA52E250}"/>
          </ac:picMkLst>
        </pc:picChg>
        <pc:picChg chg="mod">
          <ac:chgData name="Chris Testa-O Neill" userId="5bbc7867-2897-41b3-9195-1c81bf62a82b" providerId="ADAL" clId="{DA7872D3-D8B5-4C67-9EB9-916F7550B051}" dt="2021-03-16T09:22:21.608" v="304" actId="1076"/>
          <ac:picMkLst>
            <pc:docMk/>
            <pc:sldMk cId="4065968634" sldId="3169"/>
            <ac:picMk id="37" creationId="{A8163481-9799-49B0-BF57-19F230212ACD}"/>
          </ac:picMkLst>
        </pc:picChg>
        <pc:picChg chg="mod">
          <ac:chgData name="Chris Testa-O Neill" userId="5bbc7867-2897-41b3-9195-1c81bf62a82b" providerId="ADAL" clId="{DA7872D3-D8B5-4C67-9EB9-916F7550B051}" dt="2021-03-16T09:22:03.409" v="301" actId="1035"/>
          <ac:picMkLst>
            <pc:docMk/>
            <pc:sldMk cId="4065968634" sldId="3169"/>
            <ac:picMk id="50" creationId="{F2287664-A6FD-4377-A57D-958599B02B75}"/>
          </ac:picMkLst>
        </pc:picChg>
      </pc:sldChg>
      <pc:sldChg chg="addSp delSp modSp mod">
        <pc:chgData name="Chris Testa-O Neill" userId="5bbc7867-2897-41b3-9195-1c81bf62a82b" providerId="ADAL" clId="{DA7872D3-D8B5-4C67-9EB9-916F7550B051}" dt="2021-03-16T09:39:06.241" v="360" actId="20577"/>
        <pc:sldMkLst>
          <pc:docMk/>
          <pc:sldMk cId="2226993777" sldId="3170"/>
        </pc:sldMkLst>
        <pc:spChg chg="mod">
          <ac:chgData name="Chris Testa-O Neill" userId="5bbc7867-2897-41b3-9195-1c81bf62a82b" providerId="ADAL" clId="{DA7872D3-D8B5-4C67-9EB9-916F7550B051}" dt="2021-03-16T09:39:06.241" v="360" actId="20577"/>
          <ac:spMkLst>
            <pc:docMk/>
            <pc:sldMk cId="2226993777" sldId="3170"/>
            <ac:spMk id="23" creationId="{00000000-0000-0000-0000-000000000000}"/>
          </ac:spMkLst>
        </pc:spChg>
        <pc:picChg chg="del">
          <ac:chgData name="Chris Testa-O Neill" userId="5bbc7867-2897-41b3-9195-1c81bf62a82b" providerId="ADAL" clId="{DA7872D3-D8B5-4C67-9EB9-916F7550B051}" dt="2021-03-16T09:37:12.779" v="338" actId="478"/>
          <ac:picMkLst>
            <pc:docMk/>
            <pc:sldMk cId="2226993777" sldId="3170"/>
            <ac:picMk id="2" creationId="{C6B6ECCF-699A-4400-898D-96C5E84FA6C5}"/>
          </ac:picMkLst>
        </pc:picChg>
        <pc:picChg chg="add mod">
          <ac:chgData name="Chris Testa-O Neill" userId="5bbc7867-2897-41b3-9195-1c81bf62a82b" providerId="ADAL" clId="{DA7872D3-D8B5-4C67-9EB9-916F7550B051}" dt="2021-03-16T09:38:16.803" v="343" actId="1076"/>
          <ac:picMkLst>
            <pc:docMk/>
            <pc:sldMk cId="2226993777" sldId="3170"/>
            <ac:picMk id="4" creationId="{05C998F2-483D-4C2F-8B21-05C8D2F52F5D}"/>
          </ac:picMkLst>
        </pc:picChg>
      </pc:sldChg>
      <pc:sldChg chg="del">
        <pc:chgData name="Chris Testa-O Neill" userId="5bbc7867-2897-41b3-9195-1c81bf62a82b" providerId="ADAL" clId="{DA7872D3-D8B5-4C67-9EB9-916F7550B051}" dt="2021-03-16T09:30:02.571" v="337" actId="47"/>
        <pc:sldMkLst>
          <pc:docMk/>
          <pc:sldMk cId="2367249104" sldId="3170"/>
        </pc:sldMkLst>
      </pc:sldChg>
      <pc:sldChg chg="modSp mod">
        <pc:chgData name="Chris Testa-O Neill" userId="5bbc7867-2897-41b3-9195-1c81bf62a82b" providerId="ADAL" clId="{DA7872D3-D8B5-4C67-9EB9-916F7550B051}" dt="2021-03-16T10:10:01.802" v="689" actId="108"/>
        <pc:sldMkLst>
          <pc:docMk/>
          <pc:sldMk cId="3738243085" sldId="3204"/>
        </pc:sldMkLst>
        <pc:spChg chg="mod">
          <ac:chgData name="Chris Testa-O Neill" userId="5bbc7867-2897-41b3-9195-1c81bf62a82b" providerId="ADAL" clId="{DA7872D3-D8B5-4C67-9EB9-916F7550B051}" dt="2021-03-16T10:10:01.802" v="689" actId="108"/>
          <ac:spMkLst>
            <pc:docMk/>
            <pc:sldMk cId="3738243085" sldId="3204"/>
            <ac:spMk id="2" creationId="{00000000-0000-0000-0000-000000000000}"/>
          </ac:spMkLst>
        </pc:spChg>
      </pc:sldChg>
      <pc:sldChg chg="modSp mod">
        <pc:chgData name="Chris Testa-O Neill" userId="5bbc7867-2897-41b3-9195-1c81bf62a82b" providerId="ADAL" clId="{DA7872D3-D8B5-4C67-9EB9-916F7550B051}" dt="2021-03-16T16:47:49.910" v="3098" actId="20577"/>
        <pc:sldMkLst>
          <pc:docMk/>
          <pc:sldMk cId="1670913922" sldId="3205"/>
        </pc:sldMkLst>
        <pc:spChg chg="mod">
          <ac:chgData name="Chris Testa-O Neill" userId="5bbc7867-2897-41b3-9195-1c81bf62a82b" providerId="ADAL" clId="{DA7872D3-D8B5-4C67-9EB9-916F7550B051}" dt="2021-03-16T16:47:49.910" v="3098" actId="20577"/>
          <ac:spMkLst>
            <pc:docMk/>
            <pc:sldMk cId="1670913922" sldId="3205"/>
            <ac:spMk id="3" creationId="{4E6DA6E8-0BCB-4C18-BE84-7EE92F6D52EF}"/>
          </ac:spMkLst>
        </pc:spChg>
      </pc:sldChg>
      <pc:sldMasterChg chg="del delSldLayout">
        <pc:chgData name="Chris Testa-O Neill" userId="5bbc7867-2897-41b3-9195-1c81bf62a82b" providerId="ADAL" clId="{DA7872D3-D8B5-4C67-9EB9-916F7550B051}" dt="2021-03-16T09:40:16.502" v="366" actId="2696"/>
        <pc:sldMasterMkLst>
          <pc:docMk/>
          <pc:sldMasterMk cId="2902629638" sldId="2147484663"/>
        </pc:sldMasterMkLst>
        <pc:sldLayoutChg chg="del">
          <pc:chgData name="Chris Testa-O Neill" userId="5bbc7867-2897-41b3-9195-1c81bf62a82b" providerId="ADAL" clId="{DA7872D3-D8B5-4C67-9EB9-916F7550B051}" dt="2021-03-16T09:40:16.502" v="366" actId="2696"/>
          <pc:sldLayoutMkLst>
            <pc:docMk/>
            <pc:sldMasterMk cId="2902629638" sldId="2147484663"/>
            <pc:sldLayoutMk cId="980602162" sldId="2147484664"/>
          </pc:sldLayoutMkLst>
        </pc:sldLayoutChg>
        <pc:sldLayoutChg chg="del">
          <pc:chgData name="Chris Testa-O Neill" userId="5bbc7867-2897-41b3-9195-1c81bf62a82b" providerId="ADAL" clId="{DA7872D3-D8B5-4C67-9EB9-916F7550B051}" dt="2021-03-16T09:40:16.502" v="366" actId="2696"/>
          <pc:sldLayoutMkLst>
            <pc:docMk/>
            <pc:sldMasterMk cId="2902629638" sldId="2147484663"/>
            <pc:sldLayoutMk cId="2355097207" sldId="2147484665"/>
          </pc:sldLayoutMkLst>
        </pc:sldLayoutChg>
        <pc:sldLayoutChg chg="del">
          <pc:chgData name="Chris Testa-O Neill" userId="5bbc7867-2897-41b3-9195-1c81bf62a82b" providerId="ADAL" clId="{DA7872D3-D8B5-4C67-9EB9-916F7550B051}" dt="2021-03-16T09:40:16.502" v="366" actId="2696"/>
          <pc:sldLayoutMkLst>
            <pc:docMk/>
            <pc:sldMasterMk cId="2902629638" sldId="2147484663"/>
            <pc:sldLayoutMk cId="4078501277" sldId="2147484666"/>
          </pc:sldLayoutMkLst>
        </pc:sldLayoutChg>
        <pc:sldLayoutChg chg="del">
          <pc:chgData name="Chris Testa-O Neill" userId="5bbc7867-2897-41b3-9195-1c81bf62a82b" providerId="ADAL" clId="{DA7872D3-D8B5-4C67-9EB9-916F7550B051}" dt="2021-03-16T09:40:16.502" v="366" actId="2696"/>
          <pc:sldLayoutMkLst>
            <pc:docMk/>
            <pc:sldMasterMk cId="2902629638" sldId="2147484663"/>
            <pc:sldLayoutMk cId="3913938510" sldId="2147484667"/>
          </pc:sldLayoutMkLst>
        </pc:sldLayoutChg>
        <pc:sldLayoutChg chg="del">
          <pc:chgData name="Chris Testa-O Neill" userId="5bbc7867-2897-41b3-9195-1c81bf62a82b" providerId="ADAL" clId="{DA7872D3-D8B5-4C67-9EB9-916F7550B051}" dt="2021-03-16T09:40:16.502" v="366" actId="2696"/>
          <pc:sldLayoutMkLst>
            <pc:docMk/>
            <pc:sldMasterMk cId="2902629638" sldId="2147484663"/>
            <pc:sldLayoutMk cId="1621262205" sldId="2147484668"/>
          </pc:sldLayoutMkLst>
        </pc:sldLayoutChg>
        <pc:sldLayoutChg chg="del">
          <pc:chgData name="Chris Testa-O Neill" userId="5bbc7867-2897-41b3-9195-1c81bf62a82b" providerId="ADAL" clId="{DA7872D3-D8B5-4C67-9EB9-916F7550B051}" dt="2021-03-16T09:40:16.502" v="366" actId="2696"/>
          <pc:sldLayoutMkLst>
            <pc:docMk/>
            <pc:sldMasterMk cId="2902629638" sldId="2147484663"/>
            <pc:sldLayoutMk cId="2498931676" sldId="2147484669"/>
          </pc:sldLayoutMkLst>
        </pc:sldLayoutChg>
        <pc:sldLayoutChg chg="del">
          <pc:chgData name="Chris Testa-O Neill" userId="5bbc7867-2897-41b3-9195-1c81bf62a82b" providerId="ADAL" clId="{DA7872D3-D8B5-4C67-9EB9-916F7550B051}" dt="2021-03-16T09:40:16.502" v="366" actId="2696"/>
          <pc:sldLayoutMkLst>
            <pc:docMk/>
            <pc:sldMasterMk cId="2902629638" sldId="2147484663"/>
            <pc:sldLayoutMk cId="1139022271" sldId="2147484670"/>
          </pc:sldLayoutMkLst>
        </pc:sldLayoutChg>
        <pc:sldLayoutChg chg="del">
          <pc:chgData name="Chris Testa-O Neill" userId="5bbc7867-2897-41b3-9195-1c81bf62a82b" providerId="ADAL" clId="{DA7872D3-D8B5-4C67-9EB9-916F7550B051}" dt="2021-03-16T09:40:16.502" v="366" actId="2696"/>
          <pc:sldLayoutMkLst>
            <pc:docMk/>
            <pc:sldMasterMk cId="2902629638" sldId="2147484663"/>
            <pc:sldLayoutMk cId="3164290221" sldId="2147484671"/>
          </pc:sldLayoutMkLst>
        </pc:sldLayoutChg>
        <pc:sldLayoutChg chg="del">
          <pc:chgData name="Chris Testa-O Neill" userId="5bbc7867-2897-41b3-9195-1c81bf62a82b" providerId="ADAL" clId="{DA7872D3-D8B5-4C67-9EB9-916F7550B051}" dt="2021-03-16T09:40:16.502" v="366" actId="2696"/>
          <pc:sldLayoutMkLst>
            <pc:docMk/>
            <pc:sldMasterMk cId="2902629638" sldId="2147484663"/>
            <pc:sldLayoutMk cId="2921678500" sldId="2147484672"/>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7/9/2021 9:32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7/9/2021 9:30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ocs.microsoft.com/en-us/visualstudio/ide/using-intellisense"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ocs.microsoft.com/en-us/learn/modules/data-integration-azure-data-factory/5-understand-components"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microsoft.com/en-us/azure/data-factory/copy-activity-overview"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docs.microsoft.com/en-us/azure/data-factory/transform-data"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microsoft.com/en-us/azure/data-factory/concepts-linked-service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microsoft.com/en-us/azure/data-factory/copy-activity-overview"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docs.microsoft.com/en-us/azure/data-factory/concepts-datasets-linked-services" TargetMode="External"/><Relationship Id="rId5" Type="http://schemas.openxmlformats.org/officeDocument/2006/relationships/hyperlink" Target="https://docs.microsoft.com/en-us/azure/data-factory/concepts-pipelines-activities#control-flow-activities" TargetMode="External"/><Relationship Id="rId4" Type="http://schemas.openxmlformats.org/officeDocument/2006/relationships/hyperlink" Target="https://docs.microsoft.com/en-us/azure/data-factory/transform-data"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slide is for MCT use only, outlining the aims and objectives of this module.</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5416BA-65F7-274A-AD61-D0FA78F3AA6E}" type="slidenum">
              <a:rPr kumimoji="0" lang="en-US" sz="1100" b="0" i="0" u="none" strike="noStrike" kern="120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100" b="0" i="0" u="none" strike="noStrike" kern="120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1625417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900" b="1" dirty="0"/>
              <a:t>Talking points</a:t>
            </a:r>
          </a:p>
          <a:p>
            <a:endParaRPr lang="en-US" sz="900" dirty="0"/>
          </a:p>
          <a:p>
            <a:r>
              <a:rPr lang="en-US" sz="900" dirty="0"/>
              <a:t>Let’s dive into the data flow mapping</a:t>
            </a:r>
          </a:p>
          <a:p>
            <a:endParaRPr lang="en-US" sz="900" dirty="0"/>
          </a:p>
          <a:p>
            <a:pPr marL="171450" indent="-171450">
              <a:buFont typeface="Arial" panose="020B0604020202020204" pitchFamily="34" charset="0"/>
              <a:buChar char="•"/>
            </a:pPr>
            <a:r>
              <a:rPr lang="en-US" sz="900" b="0" i="0" u="none" strike="noStrike" kern="1200" dirty="0">
                <a:solidFill>
                  <a:schemeClr val="tx1"/>
                </a:solidFill>
                <a:effectLst/>
                <a:latin typeface="Segoe UI" panose="020B0502040204020203" pitchFamily="34" charset="0"/>
                <a:ea typeface="+mn-ea"/>
                <a:cs typeface="+mn-cs"/>
              </a:rPr>
              <a:t>Mapping data flows are visually designed data transformations in Azure Data Factory or Azure Synapse Pipelines.</a:t>
            </a:r>
          </a:p>
          <a:p>
            <a:pPr marL="171450" indent="-171450">
              <a:buFont typeface="Arial" panose="020B0604020202020204" pitchFamily="34" charset="0"/>
              <a:buChar char="•"/>
            </a:pPr>
            <a:endParaRPr lang="en-US" sz="900" b="0" i="0" u="none" strike="noStrike" kern="1200" dirty="0">
              <a:solidFill>
                <a:schemeClr val="tx1"/>
              </a:solidFill>
              <a:effectLst/>
              <a:latin typeface="Segoe UI" panose="020B0502040204020203" pitchFamily="34" charset="0"/>
              <a:ea typeface="+mn-ea"/>
              <a:cs typeface="+mn-cs"/>
            </a:endParaRPr>
          </a:p>
          <a:p>
            <a:pPr marL="171450" indent="-171450">
              <a:buFont typeface="Arial" panose="020B0604020202020204" pitchFamily="34" charset="0"/>
              <a:buChar char="•"/>
            </a:pPr>
            <a:r>
              <a:rPr lang="en-US" sz="900" b="0" i="0" u="none" strike="noStrike" kern="1200" dirty="0">
                <a:solidFill>
                  <a:schemeClr val="tx1"/>
                </a:solidFill>
                <a:effectLst/>
                <a:latin typeface="Segoe UI" panose="020B0502040204020203" pitchFamily="34" charset="0"/>
                <a:ea typeface="+mn-ea"/>
                <a:cs typeface="+mn-cs"/>
              </a:rPr>
              <a:t>Data flows allow data engineers to develop graphical data transformation logic without writing code. </a:t>
            </a:r>
          </a:p>
          <a:p>
            <a:pPr marL="171450" indent="-171450">
              <a:buFont typeface="Arial" panose="020B0604020202020204" pitchFamily="34" charset="0"/>
              <a:buChar char="•"/>
            </a:pPr>
            <a:endParaRPr lang="en-US" sz="900" b="0" i="0" u="none" strike="noStrike" kern="1200" dirty="0">
              <a:solidFill>
                <a:schemeClr val="tx1"/>
              </a:solidFill>
              <a:effectLst/>
              <a:latin typeface="Segoe UI" panose="020B0502040204020203" pitchFamily="34" charset="0"/>
              <a:ea typeface="+mn-ea"/>
              <a:cs typeface="+mn-cs"/>
            </a:endParaRPr>
          </a:p>
          <a:p>
            <a:pPr marL="171450" indent="-171450">
              <a:buFont typeface="Arial" panose="020B0604020202020204" pitchFamily="34" charset="0"/>
              <a:buChar char="•"/>
            </a:pPr>
            <a:r>
              <a:rPr lang="en-US" sz="900" b="0" i="0" u="none" strike="noStrike" kern="1200" dirty="0">
                <a:solidFill>
                  <a:schemeClr val="tx1"/>
                </a:solidFill>
                <a:effectLst/>
                <a:latin typeface="Segoe UI" panose="020B0502040204020203" pitchFamily="34" charset="0"/>
                <a:ea typeface="+mn-ea"/>
                <a:cs typeface="+mn-cs"/>
              </a:rPr>
              <a:t>The resulting data flows are executed as activities within Azure Data Factory pipelines that use scaled-out Spark clusters. </a:t>
            </a:r>
          </a:p>
          <a:p>
            <a:pPr marL="171450" indent="-171450">
              <a:buFont typeface="Arial" panose="020B0604020202020204" pitchFamily="34" charset="0"/>
              <a:buChar char="•"/>
            </a:pPr>
            <a:endParaRPr lang="en-US" sz="900" b="0" i="0" u="none" strike="noStrike" kern="1200" dirty="0">
              <a:solidFill>
                <a:schemeClr val="tx1"/>
              </a:solidFill>
              <a:effectLst/>
              <a:latin typeface="Segoe UI" panose="020B0502040204020203" pitchFamily="34" charset="0"/>
              <a:ea typeface="+mn-ea"/>
              <a:cs typeface="+mn-cs"/>
            </a:endParaRPr>
          </a:p>
          <a:p>
            <a:pPr marL="171450" indent="-171450">
              <a:buFont typeface="Arial" panose="020B0604020202020204" pitchFamily="34" charset="0"/>
              <a:buChar char="•"/>
            </a:pPr>
            <a:r>
              <a:rPr lang="en-US" sz="900" b="0" i="0" u="none" strike="noStrike" kern="1200" dirty="0">
                <a:solidFill>
                  <a:schemeClr val="tx1"/>
                </a:solidFill>
                <a:effectLst/>
                <a:latin typeface="Segoe UI" panose="020B0502040204020203" pitchFamily="34" charset="0"/>
                <a:ea typeface="+mn-ea"/>
                <a:cs typeface="+mn-cs"/>
              </a:rPr>
              <a:t>Data flow activities can be operationalized via existing Data Factory scheduling, control, flow, and monitoring capabilities. Mapping data flows provide a fully visual experience with no coding required. </a:t>
            </a:r>
          </a:p>
          <a:p>
            <a:pPr marL="171450" indent="-171450">
              <a:buFont typeface="Arial" panose="020B0604020202020204" pitchFamily="34" charset="0"/>
              <a:buChar char="•"/>
            </a:pPr>
            <a:endParaRPr lang="en-US" sz="900" b="0" i="0" u="none" strike="noStrike" kern="1200" dirty="0">
              <a:solidFill>
                <a:schemeClr val="tx1"/>
              </a:solidFill>
              <a:effectLst/>
              <a:latin typeface="Segoe UI" panose="020B0502040204020203" pitchFamily="34" charset="0"/>
              <a:ea typeface="+mn-ea"/>
              <a:cs typeface="+mn-cs"/>
            </a:endParaRPr>
          </a:p>
          <a:p>
            <a:pPr marL="171450" indent="-171450">
              <a:buFont typeface="Arial" panose="020B0604020202020204" pitchFamily="34" charset="0"/>
              <a:buChar char="•"/>
            </a:pPr>
            <a:r>
              <a:rPr lang="en-US" sz="900" b="0" i="0" u="none" strike="noStrike" kern="1200" dirty="0">
                <a:solidFill>
                  <a:schemeClr val="tx1"/>
                </a:solidFill>
                <a:effectLst/>
                <a:latin typeface="Segoe UI" panose="020B0502040204020203" pitchFamily="34" charset="0"/>
                <a:ea typeface="+mn-ea"/>
                <a:cs typeface="+mn-cs"/>
              </a:rPr>
              <a:t>Your data flows will run on your own execution cluster for scaled-out data processing. Azure Data Factory handles all the code translation, path optimization, and execution of your data flow jobs.</a:t>
            </a:r>
          </a:p>
          <a:p>
            <a:pPr marL="171450" indent="-171450">
              <a:buFont typeface="Arial" panose="020B0604020202020204" pitchFamily="34" charset="0"/>
              <a:buChar char="•"/>
            </a:pPr>
            <a:endParaRPr lang="en-US" sz="900" b="0" i="0" u="none" strike="noStrike" kern="1200" dirty="0">
              <a:solidFill>
                <a:schemeClr val="tx1"/>
              </a:solidFill>
              <a:effectLst/>
              <a:latin typeface="Segoe UI" panose="020B0502040204020203"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Data Flow mapping brings the following benefits and capabilities:</a:t>
            </a:r>
          </a:p>
          <a:p>
            <a:endParaRPr lang="en-US" sz="900" dirty="0"/>
          </a:p>
          <a:p>
            <a:pPr>
              <a:spcAft>
                <a:spcPts val="3000"/>
              </a:spcAft>
            </a:pPr>
            <a:r>
              <a:rPr lang="en-US" sz="900" dirty="0"/>
              <a:t>- Perform data cleansing, transformation, aggregations, etc.</a:t>
            </a:r>
          </a:p>
          <a:p>
            <a:pPr>
              <a:spcAft>
                <a:spcPts val="3000"/>
              </a:spcAft>
            </a:pPr>
            <a:r>
              <a:rPr lang="en-US" sz="900" dirty="0"/>
              <a:t>- Enables you to build resilient data flows in a code free environment</a:t>
            </a:r>
          </a:p>
          <a:p>
            <a:pPr>
              <a:spcAft>
                <a:spcPts val="3000"/>
              </a:spcAft>
            </a:pPr>
            <a:r>
              <a:rPr lang="en-US" sz="900" dirty="0"/>
              <a:t>- Enable you to focus on building business logic and data transformation</a:t>
            </a:r>
          </a:p>
          <a:p>
            <a:pPr marL="0" indent="0">
              <a:spcAft>
                <a:spcPts val="3000"/>
              </a:spcAft>
              <a:buFontTx/>
              <a:buNone/>
            </a:pPr>
            <a:r>
              <a:rPr lang="en-US" sz="900" dirty="0"/>
              <a:t>- Underlying infrastructure is provisioned automatically with cloud scale via Spark execution</a:t>
            </a:r>
          </a:p>
          <a:p>
            <a:endParaRPr lang="en-US" sz="9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Like many data transformation tools, Mapping Data Flow in Azure Data factory supports a great variety of data transformations.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dirty="0"/>
          </a:p>
          <a:p>
            <a:r>
              <a:rPr lang="en-US" b="1" dirty="0"/>
              <a:t>Instructor notes and guidance.</a:t>
            </a:r>
          </a:p>
          <a:p>
            <a:endParaRPr lang="en-US" sz="900" dirty="0"/>
          </a:p>
          <a:p>
            <a:r>
              <a:rPr lang="en-US" sz="900" b="0" i="0" u="none" strike="noStrike" kern="1200" dirty="0">
                <a:solidFill>
                  <a:schemeClr val="tx1"/>
                </a:solidFill>
                <a:effectLst/>
                <a:latin typeface="Segoe UI" panose="020B0502040204020203" pitchFamily="34" charset="0"/>
                <a:ea typeface="+mn-ea"/>
                <a:cs typeface="+mn-cs"/>
              </a:rPr>
              <a:t>Note that this content is valid for both Azure Data Factory and Azure Synapse Pipelines. Consider showing an example through a demo, you should consider replaying some of the activities done in the lab. The feedback from MCTs about DP200 is that many students needed help the ADF lab, so replaying the mapping data flow should be considered</a:t>
            </a:r>
            <a:endParaRPr lang="en-US" sz="900" dirty="0"/>
          </a:p>
          <a:p>
            <a:pPr marL="228600" indent="-228600">
              <a:buAutoNum type="arabicPeriod"/>
            </a:pPr>
            <a:endParaRPr lang="en-US" sz="90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Recommended reading for this slide</a:t>
            </a:r>
          </a:p>
          <a:p>
            <a:endParaRPr lang="en-GB" sz="900" b="0" i="0" u="none" strike="noStrike" kern="1200" dirty="0">
              <a:solidFill>
                <a:schemeClr val="tx1"/>
              </a:solidFill>
              <a:effectLst/>
              <a:latin typeface="+mn-lt"/>
              <a:ea typeface="+mn-ea"/>
              <a:cs typeface="+mn-cs"/>
            </a:endParaRPr>
          </a:p>
          <a:p>
            <a:r>
              <a:rPr lang="en-US" sz="900" b="0" i="0" u="none" strike="noStrike" kern="1200" dirty="0">
                <a:solidFill>
                  <a:schemeClr val="tx1"/>
                </a:solidFill>
                <a:effectLst/>
                <a:latin typeface="+mn-lt"/>
                <a:ea typeface="+mn-ea"/>
                <a:cs typeface="+mn-cs"/>
              </a:rPr>
              <a:t>https://docs.microsoft.com/en-us/learn/modules/code-free-transformation-scale/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405006-39C0-45CB-A090-104C625ABA2D}" type="slidenum">
              <a:rPr kumimoji="0" lang="en-US" sz="1800" b="0" i="0" u="none" strike="noStrike" kern="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800" b="0" i="0" u="none" strike="noStrike" kern="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14560985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900" b="1" dirty="0"/>
              <a:t>Talking points</a:t>
            </a:r>
          </a:p>
          <a:p>
            <a:pPr algn="l">
              <a:buFont typeface="Arial" panose="020B0604020202020204" pitchFamily="34" charset="0"/>
              <a:buChar char="•"/>
            </a:pPr>
            <a:endParaRPr lang="en-GB" b="0" i="0" dirty="0">
              <a:solidFill>
                <a:srgbClr val="171717"/>
              </a:solidFill>
              <a:effectLst/>
              <a:latin typeface="Segoe UI" panose="020B0502040204020203" pitchFamily="34" charset="0"/>
            </a:endParaRPr>
          </a:p>
          <a:p>
            <a:pPr algn="l">
              <a:buFont typeface="Arial" panose="020B0604020202020204" pitchFamily="34" charset="0"/>
              <a:buNone/>
            </a:pPr>
            <a:r>
              <a:rPr lang="en-GB" b="0" i="0" dirty="0">
                <a:solidFill>
                  <a:srgbClr val="171717"/>
                </a:solidFill>
                <a:effectLst/>
                <a:latin typeface="Segoe UI" panose="020B0502040204020203" pitchFamily="34" charset="0"/>
              </a:rPr>
              <a:t>Azure Data Factory/Synapse pipeline has support for over 100 connectors, and these are typically seen when you add a source to the pipeline. The list of connectors is constantly changing and for the latest list of supports connectors go to the following url https://docs.microsoft.com/en-us/azure/data-factory/connector-overview. Every data flow requires at least one source transformation, but you can add as many sources as necessary to complete your data transformations. You can join those sources together with a join, lookup, or a union transformation.</a:t>
            </a:r>
          </a:p>
          <a:p>
            <a:pPr algn="l">
              <a:buFont typeface="Arial" panose="020B0604020202020204" pitchFamily="34" charset="0"/>
              <a:buNone/>
            </a:pPr>
            <a:endParaRPr lang="en-GB" b="0" i="0" dirty="0">
              <a:solidFill>
                <a:srgbClr val="171717"/>
              </a:solidFill>
              <a:effectLst/>
              <a:latin typeface="Segoe UI" panose="020B0502040204020203" pitchFamily="34" charset="0"/>
            </a:endParaRPr>
          </a:p>
          <a:p>
            <a:pPr algn="l"/>
            <a:r>
              <a:rPr lang="en-GB" b="0" i="0" dirty="0">
                <a:solidFill>
                  <a:srgbClr val="171717"/>
                </a:solidFill>
                <a:effectLst/>
                <a:latin typeface="Segoe UI" panose="020B0502040204020203" pitchFamily="34" charset="0"/>
              </a:rPr>
              <a:t>Each source transformation is associated with exactly one dataset or linked service, and you then define whether the source type is either a dataset or an inline dataset, there are benefits to both. Dataset objects are reusable entities that can be used in other data flows and activities such as Copy. These reusable entities are especially useful when you use a hardened schema. Datasets aren't based in Spark. Occasionally, you might need to override certain settings or schema projection in the source transformation.</a:t>
            </a:r>
          </a:p>
          <a:p>
            <a:pPr algn="l"/>
            <a:r>
              <a:rPr lang="en-GB" b="0" i="0" dirty="0">
                <a:solidFill>
                  <a:srgbClr val="171717"/>
                </a:solidFill>
                <a:effectLst/>
                <a:latin typeface="Segoe UI" panose="020B0502040204020203" pitchFamily="34" charset="0"/>
              </a:rPr>
              <a:t>Inline datasets are recommended when you use flexible schemas, one-off source instances, or parameterized sources. If your source is heavily parameterized, inline datasets allow you to not create a "dummy" object. Inline datasets are based in Spark, and their properties are native to data flow.</a:t>
            </a:r>
          </a:p>
          <a:p>
            <a:pPr algn="l">
              <a:buFont typeface="Arial" panose="020B0604020202020204" pitchFamily="34" charset="0"/>
              <a:buChar char="•"/>
            </a:pPr>
            <a:endParaRPr lang="en-GB" b="0" i="0" dirty="0">
              <a:solidFill>
                <a:srgbClr val="171717"/>
              </a:solidFill>
              <a:effectLst/>
              <a:latin typeface="Segoe UI" panose="020B0502040204020203" pitchFamily="34" charset="0"/>
            </a:endParaRPr>
          </a:p>
          <a:p>
            <a:r>
              <a:rPr lang="en-US" sz="900" b="1" dirty="0"/>
              <a:t>Instructor notes and guidance.</a:t>
            </a:r>
          </a:p>
          <a:p>
            <a:endParaRPr lang="en-US" sz="900" b="1" dirty="0"/>
          </a:p>
          <a:p>
            <a:r>
              <a:rPr lang="en-US" sz="900" b="0" dirty="0"/>
              <a:t>Share with the students that in the lab they will be exposed to creating both </a:t>
            </a:r>
            <a:r>
              <a:rPr lang="en-GB" b="0" i="0" dirty="0">
                <a:solidFill>
                  <a:srgbClr val="171717"/>
                </a:solidFill>
                <a:effectLst/>
                <a:latin typeface="Segoe UI" panose="020B0502040204020203" pitchFamily="34" charset="0"/>
              </a:rPr>
              <a:t>integration dataset and inline datasets. </a:t>
            </a:r>
            <a:endParaRPr lang="en-US" sz="900" b="0" dirty="0"/>
          </a:p>
          <a:p>
            <a:endParaRPr lang="en-US" sz="900" b="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Recommended reading for this slide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1"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dirty="0"/>
              <a:t>https://docs.microsoft.com/en-us/azure/data-factory/data-flow-source</a:t>
            </a:r>
            <a:endParaRPr lang="en-GB" sz="900" b="0" dirty="0"/>
          </a:p>
          <a:p>
            <a:endParaRPr lang="en-GB" sz="900" b="1" dirty="0"/>
          </a:p>
          <a:p>
            <a:endParaRPr lang="en-GB" sz="900"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405006-39C0-45CB-A090-104C625ABA2D}" type="slidenum">
              <a:rPr kumimoji="0" lang="en-US" sz="1800" b="0" i="0" u="none" strike="noStrike" kern="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800" b="0" i="0" u="none" strike="noStrike" kern="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5445280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900" b="1" dirty="0"/>
              <a:t>Talking points</a:t>
            </a:r>
          </a:p>
          <a:p>
            <a:pPr algn="l">
              <a:buFont typeface="Arial" panose="020B0604020202020204" pitchFamily="34" charset="0"/>
              <a:buChar char="•"/>
            </a:pPr>
            <a:endParaRPr lang="en-GB" b="0" i="0" dirty="0">
              <a:solidFill>
                <a:srgbClr val="171717"/>
              </a:solidFill>
              <a:effectLst/>
              <a:latin typeface="Segoe UI" panose="020B0502040204020203" pitchFamily="34" charset="0"/>
            </a:endParaRPr>
          </a:p>
          <a:p>
            <a:pPr algn="l">
              <a:buFont typeface="Arial" panose="020B0604020202020204" pitchFamily="34" charset="0"/>
              <a:buNone/>
            </a:pPr>
            <a:r>
              <a:rPr lang="en-GB" b="0" i="0" dirty="0">
                <a:solidFill>
                  <a:srgbClr val="171717"/>
                </a:solidFill>
                <a:effectLst/>
                <a:latin typeface="Segoe UI" panose="020B0502040204020203" pitchFamily="34" charset="0"/>
              </a:rPr>
              <a:t>Schema modifier transformations will make changes to the structure of the data. This could include renaming, dropping, or reordering columns. Create new columns based on expressions, or aggregate data. The example on the screen  is one of a derived column. When creating a derived column, you can either generate a new column or update an existing one. In the </a:t>
            </a:r>
            <a:r>
              <a:rPr lang="en-GB" b="1" i="0" dirty="0">
                <a:solidFill>
                  <a:srgbClr val="171717"/>
                </a:solidFill>
                <a:effectLst/>
                <a:latin typeface="Segoe UI" panose="020B0502040204020203" pitchFamily="34" charset="0"/>
              </a:rPr>
              <a:t>Column</a:t>
            </a:r>
            <a:r>
              <a:rPr lang="en-GB" b="0" i="0" dirty="0">
                <a:solidFill>
                  <a:srgbClr val="171717"/>
                </a:solidFill>
                <a:effectLst/>
                <a:latin typeface="Segoe UI" panose="020B0502040204020203" pitchFamily="34" charset="0"/>
              </a:rPr>
              <a:t> textbox, enter in the column you are creating. To override an existing column in your schema, you can use the column dropdown. To build the derived column's expression, click on the </a:t>
            </a:r>
            <a:r>
              <a:rPr lang="en-GB" b="1" i="0" dirty="0">
                <a:solidFill>
                  <a:srgbClr val="171717"/>
                </a:solidFill>
                <a:effectLst/>
                <a:latin typeface="Segoe UI" panose="020B0502040204020203" pitchFamily="34" charset="0"/>
              </a:rPr>
              <a:t>Enter expression</a:t>
            </a:r>
            <a:r>
              <a:rPr lang="en-GB" b="0" i="0" dirty="0">
                <a:solidFill>
                  <a:srgbClr val="171717"/>
                </a:solidFill>
                <a:effectLst/>
                <a:latin typeface="Segoe UI" panose="020B0502040204020203" pitchFamily="34" charset="0"/>
              </a:rPr>
              <a:t> textbox. You can either start typing your expression or open up the expression builder to construct your logic.</a:t>
            </a:r>
          </a:p>
          <a:p>
            <a:pPr algn="l">
              <a:buFont typeface="Arial" panose="020B0604020202020204" pitchFamily="34" charset="0"/>
              <a:buChar char="•"/>
            </a:pPr>
            <a:endParaRPr lang="en-GB" b="0" i="0" dirty="0">
              <a:solidFill>
                <a:srgbClr val="171717"/>
              </a:solidFill>
              <a:effectLst/>
              <a:latin typeface="Segoe UI" panose="020B0502040204020203" pitchFamily="34" charset="0"/>
            </a:endParaRPr>
          </a:p>
          <a:p>
            <a:r>
              <a:rPr lang="en-US" sz="900" b="1" dirty="0"/>
              <a:t>Instructor notes and guidance.</a:t>
            </a:r>
          </a:p>
          <a:p>
            <a:endParaRPr lang="en-US" sz="900" b="1" dirty="0"/>
          </a:p>
          <a:p>
            <a:r>
              <a:rPr lang="en-GB" b="0" i="0" dirty="0">
                <a:solidFill>
                  <a:srgbClr val="171717"/>
                </a:solidFill>
                <a:effectLst/>
                <a:latin typeface="Segoe UI" panose="020B0502040204020203" pitchFamily="34" charset="0"/>
              </a:rPr>
              <a:t>In mapping data flow, many transformation properties are entered as expressions. These expressions are composed of column values, parameters, functions, operators, and literals that evaluate to a Spark data type at run time. Mapping data flows has a dedicated experience aimed to aid you in building these expressions called the </a:t>
            </a:r>
            <a:r>
              <a:rPr lang="en-GB" b="1" i="0" dirty="0">
                <a:solidFill>
                  <a:srgbClr val="171717"/>
                </a:solidFill>
                <a:effectLst/>
                <a:latin typeface="Segoe UI" panose="020B0502040204020203" pitchFamily="34" charset="0"/>
              </a:rPr>
              <a:t>Expression Builder</a:t>
            </a:r>
            <a:r>
              <a:rPr lang="en-GB" b="0" i="0" dirty="0">
                <a:solidFill>
                  <a:srgbClr val="171717"/>
                </a:solidFill>
                <a:effectLst/>
                <a:latin typeface="Segoe UI" panose="020B0502040204020203" pitchFamily="34" charset="0"/>
              </a:rPr>
              <a:t>. Utilizing </a:t>
            </a:r>
            <a:r>
              <a:rPr lang="en-GB" b="0" i="0" u="none" strike="noStrike" dirty="0">
                <a:effectLst/>
                <a:latin typeface="Segoe UI" panose="020B0502040204020203" pitchFamily="34" charset="0"/>
                <a:hlinkClick r:id="rId3"/>
              </a:rPr>
              <a:t>IntelliSense</a:t>
            </a:r>
            <a:r>
              <a:rPr lang="en-GB" b="0" i="0" dirty="0">
                <a:solidFill>
                  <a:srgbClr val="171717"/>
                </a:solidFill>
                <a:effectLst/>
                <a:latin typeface="Segoe UI" panose="020B0502040204020203" pitchFamily="34" charset="0"/>
              </a:rPr>
              <a:t> code completion for highlighting, syntax checking, and autocompleting, the expression builder is designed to make building data flows easy. This article explains how to use the expression builder to effectively build your business logic.</a:t>
            </a:r>
            <a:endParaRPr lang="en-US" sz="900" b="0" dirty="0"/>
          </a:p>
          <a:p>
            <a:endParaRPr lang="en-US" sz="900" b="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Recommended reading for this slide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1"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dirty="0"/>
              <a:t>https://docs.microsoft.com/en-us/azure/data-factory/data-flow-derived-column#building-schemas-using-the-expression-builder</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dirty="0"/>
              <a:t>https://docs.microsoft.com/en-us/azure/data-factory/data-flow-select</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dirty="0"/>
              <a:t>https://docs.microsoft.com/en-us/azure/data-factory/data-flow-aggregate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1" dirty="0"/>
          </a:p>
          <a:p>
            <a:endParaRPr lang="en-GB" sz="900" b="1" dirty="0"/>
          </a:p>
          <a:p>
            <a:endParaRPr lang="en-GB" sz="900" b="1" dirty="0"/>
          </a:p>
          <a:p>
            <a:endParaRPr lang="en-GB" sz="900"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405006-39C0-45CB-A090-104C625ABA2D}" type="slidenum">
              <a:rPr kumimoji="0" lang="en-US" sz="1800" b="0" i="0" u="none" strike="noStrike" kern="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20229323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900" b="1" dirty="0"/>
              <a:t>Talking points</a:t>
            </a:r>
          </a:p>
          <a:p>
            <a:pPr algn="l">
              <a:buFont typeface="Arial" panose="020B0604020202020204" pitchFamily="34" charset="0"/>
              <a:buChar char="•"/>
            </a:pPr>
            <a:endParaRPr lang="en-GB" b="0" i="0" dirty="0">
              <a:solidFill>
                <a:srgbClr val="171717"/>
              </a:solidFill>
              <a:effectLst/>
              <a:latin typeface="Segoe UI" panose="020B0502040204020203" pitchFamily="34" charset="0"/>
            </a:endParaRPr>
          </a:p>
          <a:p>
            <a:pPr algn="l">
              <a:buFont typeface="Arial" panose="020B0604020202020204" pitchFamily="34" charset="0"/>
              <a:buNone/>
            </a:pPr>
            <a:r>
              <a:rPr lang="en-GB" b="0" i="0" dirty="0">
                <a:solidFill>
                  <a:srgbClr val="171717"/>
                </a:solidFill>
                <a:effectLst/>
                <a:latin typeface="Segoe UI" panose="020B0502040204020203" pitchFamily="34" charset="0"/>
              </a:rPr>
              <a:t>Within the formatters category of transformations there are two transformations; flatten and parse. Use the flatten transformation to take array values inside hierarchical structures such as JSON and unroll them into individual rows. This process is known as denormalization. Use the Parse transformation to parse columns in your data that are in document form. The current supported types of embedded documents that can be parsed are JSON, XML, and delimited text.</a:t>
            </a:r>
          </a:p>
          <a:p>
            <a:pPr algn="l">
              <a:buFont typeface="Arial" panose="020B0604020202020204" pitchFamily="34" charset="0"/>
              <a:buNone/>
            </a:pPr>
            <a:endParaRPr lang="en-GB" b="0" i="0" dirty="0">
              <a:solidFill>
                <a:srgbClr val="171717"/>
              </a:solidFill>
              <a:effectLst/>
              <a:latin typeface="Segoe UI" panose="020B0502040204020203" pitchFamily="34" charset="0"/>
            </a:endParaRPr>
          </a:p>
          <a:p>
            <a:pPr algn="l">
              <a:buFont typeface="Arial" panose="020B0604020202020204" pitchFamily="34" charset="0"/>
              <a:buNone/>
            </a:pPr>
            <a:r>
              <a:rPr lang="en-GB" b="0" i="0" dirty="0">
                <a:solidFill>
                  <a:srgbClr val="171717"/>
                </a:solidFill>
                <a:effectLst/>
                <a:latin typeface="Segoe UI" panose="020B0502040204020203" pitchFamily="34" charset="0"/>
              </a:rPr>
              <a:t>The flatten transformation contains the following configuration settings.</a:t>
            </a:r>
          </a:p>
          <a:p>
            <a:pPr algn="l">
              <a:buFont typeface="Arial" panose="020B0604020202020204" pitchFamily="34" charset="0"/>
              <a:buNone/>
            </a:pPr>
            <a:endParaRPr lang="en-GB" b="0" i="0" dirty="0">
              <a:solidFill>
                <a:srgbClr val="171717"/>
              </a:solidFill>
              <a:effectLst/>
              <a:latin typeface="Segoe UI" panose="020B0502040204020203" pitchFamily="34" charset="0"/>
            </a:endParaRPr>
          </a:p>
          <a:p>
            <a:pPr marL="109306" lvl="1" indent="0" algn="l">
              <a:buNone/>
            </a:pPr>
            <a:r>
              <a:rPr lang="en-GB" b="1" i="0" dirty="0">
                <a:solidFill>
                  <a:srgbClr val="171717"/>
                </a:solidFill>
                <a:effectLst/>
                <a:latin typeface="Segoe UI" panose="020B0502040204020203" pitchFamily="34" charset="0"/>
              </a:rPr>
              <a:t>Unroll by</a:t>
            </a:r>
          </a:p>
          <a:p>
            <a:pPr marL="109306" lvl="1" indent="0" algn="l">
              <a:buNone/>
            </a:pPr>
            <a:r>
              <a:rPr lang="en-GB" b="0" i="0" dirty="0">
                <a:solidFill>
                  <a:srgbClr val="171717"/>
                </a:solidFill>
                <a:effectLst/>
                <a:latin typeface="Segoe UI" panose="020B0502040204020203" pitchFamily="34" charset="0"/>
              </a:rPr>
              <a:t>Select an array to unroll. The output data will have one row per item in each array</a:t>
            </a:r>
          </a:p>
          <a:p>
            <a:pPr marL="109306" lvl="1" indent="0" algn="l">
              <a:buNone/>
            </a:pPr>
            <a:endParaRPr lang="en-GB" b="0" i="0" dirty="0">
              <a:solidFill>
                <a:srgbClr val="171717"/>
              </a:solidFill>
              <a:effectLst/>
              <a:latin typeface="Segoe UI" panose="020B0502040204020203" pitchFamily="34" charset="0"/>
            </a:endParaRPr>
          </a:p>
          <a:p>
            <a:pPr marL="109306" lvl="1" indent="0" algn="l">
              <a:buNone/>
            </a:pPr>
            <a:r>
              <a:rPr lang="en-GB" b="1" i="0" dirty="0">
                <a:solidFill>
                  <a:srgbClr val="171717"/>
                </a:solidFill>
                <a:effectLst/>
                <a:latin typeface="Segoe UI" panose="020B0502040204020203" pitchFamily="34" charset="0"/>
              </a:rPr>
              <a:t>Unroll root</a:t>
            </a:r>
          </a:p>
          <a:p>
            <a:pPr marL="109306" lvl="1" indent="0" algn="l">
              <a:buNone/>
            </a:pPr>
            <a:r>
              <a:rPr lang="en-GB" b="0" i="0" dirty="0">
                <a:solidFill>
                  <a:srgbClr val="171717"/>
                </a:solidFill>
                <a:effectLst/>
                <a:latin typeface="Segoe UI" panose="020B0502040204020203" pitchFamily="34" charset="0"/>
              </a:rPr>
              <a:t>By default, the flatten transformation unrolls an array to the top of the hierarchy it exists in. You can optionally select an array as your unroll root.</a:t>
            </a:r>
          </a:p>
          <a:p>
            <a:pPr marL="109306" lvl="1" indent="0" algn="l">
              <a:buNone/>
            </a:pPr>
            <a:endParaRPr lang="en-GB" b="0" i="0" dirty="0">
              <a:solidFill>
                <a:srgbClr val="171717"/>
              </a:solidFill>
              <a:effectLst/>
              <a:latin typeface="Segoe UI" panose="020B0502040204020203" pitchFamily="34" charset="0"/>
            </a:endParaRPr>
          </a:p>
          <a:p>
            <a:pPr marL="109306" lvl="1" indent="0" algn="l">
              <a:buNone/>
            </a:pPr>
            <a:r>
              <a:rPr lang="en-GB" b="1" i="0" dirty="0">
                <a:solidFill>
                  <a:srgbClr val="171717"/>
                </a:solidFill>
                <a:effectLst/>
                <a:latin typeface="Segoe UI" panose="020B0502040204020203" pitchFamily="34" charset="0"/>
              </a:rPr>
              <a:t>Flatten mapping</a:t>
            </a:r>
          </a:p>
          <a:p>
            <a:pPr marL="109306" lvl="1" indent="0" algn="l">
              <a:buNone/>
            </a:pPr>
            <a:r>
              <a:rPr lang="en-GB" b="0" i="0" dirty="0">
                <a:solidFill>
                  <a:srgbClr val="171717"/>
                </a:solidFill>
                <a:effectLst/>
                <a:latin typeface="Segoe UI" panose="020B0502040204020203" pitchFamily="34" charset="0"/>
              </a:rPr>
              <a:t>Similar to the select transformation, choose the projection of the new structure from incoming fields and the denormalized array. If a denormalized array is mapped, the output column will be the same data type as the array. If the unroll by array is an array of complex objects that contains subarrays, mapping an item of that subarray will output an array.</a:t>
            </a:r>
          </a:p>
          <a:p>
            <a:pPr marL="109306" lvl="1" indent="0" algn="l">
              <a:buNone/>
            </a:pPr>
            <a:endParaRPr lang="en-GB" b="0" i="0" dirty="0">
              <a:solidFill>
                <a:srgbClr val="171717"/>
              </a:solidFill>
              <a:effectLst/>
              <a:latin typeface="Segoe UI" panose="020B0502040204020203" pitchFamily="34" charset="0"/>
            </a:endParaRPr>
          </a:p>
          <a:p>
            <a:pPr marL="109306" lvl="1" indent="0" algn="l">
              <a:buNone/>
            </a:pPr>
            <a:r>
              <a:rPr lang="en-GB" b="0" i="0" dirty="0">
                <a:solidFill>
                  <a:srgbClr val="171717"/>
                </a:solidFill>
                <a:effectLst/>
                <a:latin typeface="Segoe UI" panose="020B0502040204020203" pitchFamily="34" charset="0"/>
              </a:rPr>
              <a:t>Refer to the inspect tab and data preview to verify your mapping output.</a:t>
            </a:r>
          </a:p>
          <a:p>
            <a:pPr marL="109306" lvl="1" indent="0" algn="l">
              <a:buNone/>
            </a:pPr>
            <a:endParaRPr lang="en-GB" b="0" i="0" dirty="0">
              <a:solidFill>
                <a:srgbClr val="171717"/>
              </a:solidFill>
              <a:effectLst/>
              <a:latin typeface="Segoe UI" panose="020B0502040204020203" pitchFamily="34" charset="0"/>
            </a:endParaRPr>
          </a:p>
          <a:p>
            <a:pPr marL="109306" lvl="1" indent="0">
              <a:buNone/>
            </a:pPr>
            <a:r>
              <a:rPr lang="en-US" sz="900" b="1" dirty="0"/>
              <a:t>Instructor notes and guidance.</a:t>
            </a:r>
          </a:p>
          <a:p>
            <a:pPr marL="109306" lvl="1" indent="0">
              <a:buNone/>
            </a:pPr>
            <a:endParaRPr lang="en-US" sz="900" b="1" dirty="0"/>
          </a:p>
          <a:p>
            <a:pPr marL="109306" lvl="1" indent="0">
              <a:buNone/>
            </a:pPr>
            <a:r>
              <a:rPr lang="en-US" sz="900" b="0" dirty="0"/>
              <a:t>Explain to the students that they will use the flatten transformation in the lab</a:t>
            </a:r>
          </a:p>
          <a:p>
            <a:endParaRPr lang="en-US" sz="900" b="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Recommended reading for this slide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dirty="0"/>
              <a:t>https://docs.microsoft.com/en-us/azure/data-factory/data-flow-flatten</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dirty="0"/>
              <a:t>https://docs.microsoft.com/en-us/azure/data-factory/data-flow-parse</a:t>
            </a:r>
          </a:p>
          <a:p>
            <a:endParaRPr lang="en-GB" sz="900" b="1" dirty="0"/>
          </a:p>
          <a:p>
            <a:endParaRPr lang="en-GB" sz="900" b="1" dirty="0"/>
          </a:p>
          <a:p>
            <a:endParaRPr lang="en-GB" sz="900"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405006-39C0-45CB-A090-104C625ABA2D}" type="slidenum">
              <a:rPr kumimoji="0" lang="en-US" sz="1800" b="0" i="0" u="none" strike="noStrike" kern="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39176277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900" b="1" dirty="0"/>
              <a:t>Talking points</a:t>
            </a:r>
          </a:p>
          <a:p>
            <a:pPr algn="l">
              <a:buFont typeface="Arial" panose="020B0604020202020204" pitchFamily="34" charset="0"/>
              <a:buChar char="•"/>
            </a:pPr>
            <a:endParaRPr lang="en-GB" b="0" i="0" dirty="0">
              <a:solidFill>
                <a:srgbClr val="171717"/>
              </a:solidFill>
              <a:effectLst/>
              <a:latin typeface="Segoe UI" panose="020B0502040204020203" pitchFamily="34" charset="0"/>
            </a:endParaRPr>
          </a:p>
          <a:p>
            <a:pPr algn="l">
              <a:buFont typeface="Arial" panose="020B0604020202020204" pitchFamily="34" charset="0"/>
              <a:buNone/>
            </a:pPr>
            <a:r>
              <a:rPr lang="en-GB" b="0" i="0" dirty="0">
                <a:solidFill>
                  <a:srgbClr val="171717"/>
                </a:solidFill>
                <a:effectLst/>
                <a:latin typeface="Segoe UI" panose="020B0502040204020203" pitchFamily="34" charset="0"/>
              </a:rPr>
              <a:t>In the category of multiple inputs/outputs transformations there a variety of transformations that can be used to bring data together, or to output data to new data paths. These transformations include:</a:t>
            </a:r>
          </a:p>
          <a:p>
            <a:pPr algn="l">
              <a:buFont typeface="Arial" panose="020B0604020202020204" pitchFamily="34" charset="0"/>
              <a:buNone/>
            </a:pPr>
            <a:endParaRPr lang="en-GB" b="0" i="0" dirty="0">
              <a:solidFill>
                <a:srgbClr val="171717"/>
              </a:solidFill>
              <a:effectLst/>
              <a:latin typeface="Segoe UI" panose="020B0502040204020203" pitchFamily="34" charset="0"/>
            </a:endParaRPr>
          </a:p>
          <a:p>
            <a:pPr lvl="1" algn="l">
              <a:buFont typeface="Arial" panose="020B0604020202020204" pitchFamily="34" charset="0"/>
              <a:buNone/>
            </a:pPr>
            <a:r>
              <a:rPr lang="en-GB" b="1" i="0" dirty="0">
                <a:solidFill>
                  <a:srgbClr val="171717"/>
                </a:solidFill>
                <a:effectLst/>
                <a:latin typeface="Segoe UI" panose="020B0502040204020203" pitchFamily="34" charset="0"/>
              </a:rPr>
              <a:t>Join</a:t>
            </a:r>
          </a:p>
          <a:p>
            <a:pPr lvl="1" algn="l">
              <a:buFont typeface="Arial" panose="020B0604020202020204" pitchFamily="34" charset="0"/>
              <a:buNone/>
            </a:pPr>
            <a:endParaRPr lang="en-GB" b="0" i="0" dirty="0">
              <a:solidFill>
                <a:srgbClr val="171717"/>
              </a:solidFill>
              <a:effectLst/>
              <a:latin typeface="Segoe UI" panose="020B0502040204020203" pitchFamily="34" charset="0"/>
            </a:endParaRPr>
          </a:p>
          <a:p>
            <a:pPr lvl="1" algn="l">
              <a:buFont typeface="Arial" panose="020B0604020202020204" pitchFamily="34" charset="0"/>
              <a:buNone/>
            </a:pPr>
            <a:r>
              <a:rPr lang="en-GB" b="0" i="0" dirty="0">
                <a:solidFill>
                  <a:srgbClr val="171717"/>
                </a:solidFill>
                <a:effectLst/>
                <a:latin typeface="Segoe UI" panose="020B0502040204020203" pitchFamily="34" charset="0"/>
              </a:rPr>
              <a:t>Use the join transformation to combine data from two sources or streams in a mapping data flow. The output stream will include all columns from both sources matched based on a join condition.</a:t>
            </a:r>
          </a:p>
          <a:p>
            <a:pPr lvl="1" algn="l">
              <a:buFont typeface="Arial" panose="020B0604020202020204" pitchFamily="34" charset="0"/>
              <a:buNone/>
            </a:pPr>
            <a:endParaRPr lang="en-GB" b="0" i="0" dirty="0">
              <a:solidFill>
                <a:srgbClr val="171717"/>
              </a:solidFill>
              <a:effectLst/>
              <a:latin typeface="Segoe UI" panose="020B0502040204020203" pitchFamily="34" charset="0"/>
            </a:endParaRPr>
          </a:p>
          <a:p>
            <a:pPr lvl="1" algn="l">
              <a:buFont typeface="Arial" panose="020B0604020202020204" pitchFamily="34" charset="0"/>
              <a:buNone/>
            </a:pPr>
            <a:r>
              <a:rPr lang="en-GB" b="1" i="0" dirty="0">
                <a:solidFill>
                  <a:srgbClr val="171717"/>
                </a:solidFill>
                <a:effectLst/>
                <a:latin typeface="Segoe UI" panose="020B0502040204020203" pitchFamily="34" charset="0"/>
              </a:rPr>
              <a:t>Conditional Split</a:t>
            </a:r>
          </a:p>
          <a:p>
            <a:pPr lvl="1" algn="l">
              <a:buFont typeface="Arial" panose="020B0604020202020204" pitchFamily="34" charset="0"/>
              <a:buNone/>
            </a:pPr>
            <a:endParaRPr lang="en-GB" b="0" i="0" dirty="0">
              <a:solidFill>
                <a:srgbClr val="171717"/>
              </a:solidFill>
              <a:effectLst/>
              <a:latin typeface="Segoe UI" panose="020B0502040204020203" pitchFamily="34" charset="0"/>
            </a:endParaRPr>
          </a:p>
          <a:p>
            <a:pPr lvl="1" algn="l">
              <a:buFont typeface="Arial" panose="020B0604020202020204" pitchFamily="34" charset="0"/>
              <a:buNone/>
            </a:pPr>
            <a:r>
              <a:rPr lang="en-GB" b="0" i="0" dirty="0">
                <a:solidFill>
                  <a:srgbClr val="171717"/>
                </a:solidFill>
                <a:effectLst/>
                <a:latin typeface="Segoe UI" panose="020B0502040204020203" pitchFamily="34" charset="0"/>
              </a:rPr>
              <a:t>The conditional split transformation routes data rows to different streams based on matching conditions. The conditional split transformation is similar to a CASE decision structure in a programming language. The transformation evaluates expressions, and based on the results, directs the data row to the specified stream.</a:t>
            </a:r>
          </a:p>
          <a:p>
            <a:pPr lvl="1" algn="l">
              <a:buFont typeface="Arial" panose="020B0604020202020204" pitchFamily="34" charset="0"/>
              <a:buNone/>
            </a:pPr>
            <a:endParaRPr lang="en-GB" b="0" i="0" dirty="0">
              <a:solidFill>
                <a:srgbClr val="171717"/>
              </a:solidFill>
              <a:effectLst/>
              <a:latin typeface="Segoe UI" panose="020B0502040204020203" pitchFamily="34" charset="0"/>
            </a:endParaRPr>
          </a:p>
          <a:p>
            <a:pPr lvl="1" algn="l">
              <a:buFont typeface="Arial" panose="020B0604020202020204" pitchFamily="34" charset="0"/>
              <a:buNone/>
            </a:pPr>
            <a:r>
              <a:rPr lang="en-GB" b="1" i="0" dirty="0">
                <a:solidFill>
                  <a:srgbClr val="171717"/>
                </a:solidFill>
                <a:effectLst/>
                <a:latin typeface="Segoe UI" panose="020B0502040204020203" pitchFamily="34" charset="0"/>
              </a:rPr>
              <a:t>Exists</a:t>
            </a:r>
          </a:p>
          <a:p>
            <a:pPr lvl="1" algn="l">
              <a:buFont typeface="Arial" panose="020B0604020202020204" pitchFamily="34" charset="0"/>
              <a:buNone/>
            </a:pPr>
            <a:endParaRPr lang="en-GB" b="0" i="0" dirty="0">
              <a:solidFill>
                <a:srgbClr val="171717"/>
              </a:solidFill>
              <a:effectLst/>
              <a:latin typeface="Segoe UI" panose="020B0502040204020203" pitchFamily="34" charset="0"/>
            </a:endParaRPr>
          </a:p>
          <a:p>
            <a:pPr lvl="1" algn="l">
              <a:buFont typeface="Arial" panose="020B0604020202020204" pitchFamily="34" charset="0"/>
              <a:buNone/>
            </a:pPr>
            <a:r>
              <a:rPr lang="en-GB" b="0" i="0" dirty="0">
                <a:solidFill>
                  <a:srgbClr val="171717"/>
                </a:solidFill>
                <a:effectLst/>
                <a:latin typeface="Segoe UI" panose="020B0502040204020203" pitchFamily="34" charset="0"/>
              </a:rPr>
              <a:t>The exists transformation is a row filtering transformation that checks whether your data exists in another source or stream. The output stream includes all rows in the left stream that either exist or don't exist in the right stream. The exists transformation is similar to </a:t>
            </a:r>
            <a:r>
              <a:rPr lang="en-GB" dirty="0"/>
              <a:t>SQL WHERE EXISTS</a:t>
            </a:r>
            <a:r>
              <a:rPr lang="en-GB" b="0" i="0" dirty="0">
                <a:solidFill>
                  <a:srgbClr val="171717"/>
                </a:solidFill>
                <a:effectLst/>
                <a:latin typeface="Segoe UI" panose="020B0502040204020203" pitchFamily="34" charset="0"/>
              </a:rPr>
              <a:t> and </a:t>
            </a:r>
            <a:r>
              <a:rPr lang="en-GB" dirty="0"/>
              <a:t>SQL WHERE NOT EXISTS</a:t>
            </a:r>
            <a:r>
              <a:rPr lang="en-GB" b="0" i="0" dirty="0">
                <a:solidFill>
                  <a:srgbClr val="171717"/>
                </a:solidFill>
                <a:effectLst/>
                <a:latin typeface="Segoe UI" panose="020B0502040204020203" pitchFamily="34" charset="0"/>
              </a:rPr>
              <a:t>.</a:t>
            </a:r>
          </a:p>
          <a:p>
            <a:pPr lvl="1" algn="l">
              <a:buFont typeface="Arial" panose="020B0604020202020204" pitchFamily="34" charset="0"/>
              <a:buNone/>
            </a:pPr>
            <a:endParaRPr lang="en-GB" b="0" i="0" dirty="0">
              <a:solidFill>
                <a:srgbClr val="171717"/>
              </a:solidFill>
              <a:effectLst/>
              <a:latin typeface="Segoe UI" panose="020B0502040204020203" pitchFamily="34" charset="0"/>
            </a:endParaRPr>
          </a:p>
          <a:p>
            <a:pPr lvl="1" algn="l">
              <a:buFont typeface="Arial" panose="020B0604020202020204" pitchFamily="34" charset="0"/>
              <a:buNone/>
            </a:pPr>
            <a:r>
              <a:rPr lang="en-GB" b="1" i="0" dirty="0">
                <a:solidFill>
                  <a:srgbClr val="171717"/>
                </a:solidFill>
                <a:effectLst/>
                <a:latin typeface="Segoe UI" panose="020B0502040204020203" pitchFamily="34" charset="0"/>
              </a:rPr>
              <a:t>Union</a:t>
            </a:r>
          </a:p>
          <a:p>
            <a:pPr lvl="1" algn="l">
              <a:buFont typeface="Arial" panose="020B0604020202020204" pitchFamily="34" charset="0"/>
              <a:buNone/>
            </a:pPr>
            <a:endParaRPr lang="en-GB" b="0" i="0" dirty="0">
              <a:solidFill>
                <a:srgbClr val="171717"/>
              </a:solidFill>
              <a:effectLst/>
              <a:latin typeface="Segoe UI" panose="020B0502040204020203" pitchFamily="34" charset="0"/>
            </a:endParaRPr>
          </a:p>
          <a:p>
            <a:pPr lvl="1" algn="l">
              <a:buFont typeface="Arial" panose="020B0604020202020204" pitchFamily="34" charset="0"/>
              <a:buNone/>
            </a:pPr>
            <a:r>
              <a:rPr lang="en-GB" b="0" i="0" dirty="0">
                <a:solidFill>
                  <a:srgbClr val="171717"/>
                </a:solidFill>
                <a:effectLst/>
                <a:latin typeface="Segoe UI" panose="020B0502040204020203" pitchFamily="34" charset="0"/>
              </a:rPr>
              <a:t>Union will combine multiple data streams into one, with the SQL Union of those streams as the new output from the Union transformation. All of the schema from each input stream will be combined inside of your data flow, without needing to have a join key.</a:t>
            </a:r>
          </a:p>
          <a:p>
            <a:pPr lvl="1" algn="l">
              <a:buFont typeface="Arial" panose="020B0604020202020204" pitchFamily="34" charset="0"/>
              <a:buNone/>
            </a:pPr>
            <a:endParaRPr lang="en-GB" b="0" i="0" dirty="0">
              <a:solidFill>
                <a:srgbClr val="171717"/>
              </a:solidFill>
              <a:effectLst/>
              <a:latin typeface="Segoe UI" panose="020B0502040204020203" pitchFamily="34" charset="0"/>
            </a:endParaRPr>
          </a:p>
          <a:p>
            <a:pPr lvl="1" algn="l">
              <a:buFont typeface="Arial" panose="020B0604020202020204" pitchFamily="34" charset="0"/>
              <a:buNone/>
            </a:pPr>
            <a:r>
              <a:rPr lang="en-GB" b="1" i="0" dirty="0">
                <a:solidFill>
                  <a:srgbClr val="171717"/>
                </a:solidFill>
                <a:effectLst/>
                <a:latin typeface="Segoe UI" panose="020B0502040204020203" pitchFamily="34" charset="0"/>
              </a:rPr>
              <a:t>Lookup</a:t>
            </a:r>
          </a:p>
          <a:p>
            <a:pPr lvl="1" algn="l">
              <a:buFont typeface="Arial" panose="020B0604020202020204" pitchFamily="34" charset="0"/>
              <a:buNone/>
            </a:pPr>
            <a:endParaRPr lang="en-GB" b="0" i="0" dirty="0">
              <a:solidFill>
                <a:srgbClr val="171717"/>
              </a:solidFill>
              <a:effectLst/>
              <a:latin typeface="Segoe UI" panose="020B0502040204020203" pitchFamily="34" charset="0"/>
            </a:endParaRPr>
          </a:p>
          <a:p>
            <a:pPr marL="109306" lvl="1" indent="0" algn="l">
              <a:buNone/>
            </a:pPr>
            <a:r>
              <a:rPr lang="en-GB" b="0" i="0" dirty="0">
                <a:solidFill>
                  <a:srgbClr val="171717"/>
                </a:solidFill>
                <a:effectLst/>
                <a:latin typeface="Segoe UI" panose="020B0502040204020203" pitchFamily="34" charset="0"/>
              </a:rPr>
              <a:t>Use the lookup transformation to reference data from another source in a data flow stream. The lookup transformation appends columns from matched data to your source data.</a:t>
            </a:r>
          </a:p>
          <a:p>
            <a:pPr marL="109306" lvl="1" indent="0" algn="l">
              <a:buNone/>
            </a:pPr>
            <a:r>
              <a:rPr lang="en-GB" b="0" i="0" dirty="0">
                <a:solidFill>
                  <a:srgbClr val="171717"/>
                </a:solidFill>
                <a:effectLst/>
                <a:latin typeface="Segoe UI" panose="020B0502040204020203" pitchFamily="34" charset="0"/>
              </a:rPr>
              <a:t>A lookup transformation is similar to a left outer join. All rows from the primary stream will exist in the output stream with additional columns from the lookup stream.</a:t>
            </a:r>
          </a:p>
          <a:p>
            <a:pPr algn="l">
              <a:buFont typeface="Arial" panose="020B0604020202020204" pitchFamily="34" charset="0"/>
              <a:buNone/>
            </a:pPr>
            <a:endParaRPr lang="en-GB" b="0" i="0" dirty="0">
              <a:solidFill>
                <a:srgbClr val="171717"/>
              </a:solidFill>
              <a:effectLst/>
              <a:latin typeface="Segoe UI" panose="020B0502040204020203" pitchFamily="34" charset="0"/>
            </a:endParaRPr>
          </a:p>
          <a:p>
            <a:pPr algn="l">
              <a:buFont typeface="Arial" panose="020B0604020202020204" pitchFamily="34" charset="0"/>
              <a:buChar char="•"/>
            </a:pPr>
            <a:endParaRPr lang="en-GB" b="0" i="0" dirty="0">
              <a:solidFill>
                <a:srgbClr val="171717"/>
              </a:solidFill>
              <a:effectLst/>
              <a:latin typeface="Segoe UI" panose="020B0502040204020203" pitchFamily="34" charset="0"/>
            </a:endParaRPr>
          </a:p>
          <a:p>
            <a:r>
              <a:rPr lang="en-US" sz="900" b="1" dirty="0"/>
              <a:t>Instructor notes and guidance.</a:t>
            </a:r>
          </a:p>
          <a:p>
            <a:endParaRPr lang="en-US" sz="900" b="1" dirty="0"/>
          </a:p>
          <a:p>
            <a:r>
              <a:rPr lang="en-US" sz="900" b="0" dirty="0"/>
              <a:t>Go through the join types that are support in the join transformation, as this is a common transformation that are used in ELT/ETL pipelines</a:t>
            </a:r>
          </a:p>
          <a:p>
            <a:endParaRPr lang="en-US" sz="900" b="0" dirty="0"/>
          </a:p>
          <a:p>
            <a:pPr marL="109306" lvl="1" indent="0" algn="l">
              <a:buNone/>
            </a:pPr>
            <a:r>
              <a:rPr lang="en-GB" b="1" i="0" dirty="0">
                <a:solidFill>
                  <a:srgbClr val="171717"/>
                </a:solidFill>
                <a:effectLst/>
                <a:latin typeface="Segoe UI" panose="020B0502040204020203" pitchFamily="34" charset="0"/>
              </a:rPr>
              <a:t>Inner Join</a:t>
            </a:r>
          </a:p>
          <a:p>
            <a:pPr marL="109306" lvl="1" indent="0" algn="l">
              <a:buNone/>
            </a:pPr>
            <a:r>
              <a:rPr lang="en-GB" b="0" i="0" dirty="0">
                <a:solidFill>
                  <a:srgbClr val="171717"/>
                </a:solidFill>
                <a:effectLst/>
                <a:latin typeface="Segoe UI" panose="020B0502040204020203" pitchFamily="34" charset="0"/>
              </a:rPr>
              <a:t>Inner join only outputs rows that have matching values in both tables.</a:t>
            </a:r>
          </a:p>
          <a:p>
            <a:pPr marL="109306" lvl="1" indent="0" algn="l">
              <a:buNone/>
            </a:pPr>
            <a:r>
              <a:rPr lang="en-GB" b="1" i="0" dirty="0">
                <a:solidFill>
                  <a:srgbClr val="171717"/>
                </a:solidFill>
                <a:effectLst/>
                <a:latin typeface="Segoe UI" panose="020B0502040204020203" pitchFamily="34" charset="0"/>
              </a:rPr>
              <a:t>Left Outer</a:t>
            </a:r>
          </a:p>
          <a:p>
            <a:pPr marL="109306" lvl="1" indent="0" algn="l">
              <a:buNone/>
            </a:pPr>
            <a:r>
              <a:rPr lang="en-GB" b="0" i="0" dirty="0">
                <a:solidFill>
                  <a:srgbClr val="171717"/>
                </a:solidFill>
                <a:effectLst/>
                <a:latin typeface="Segoe UI" panose="020B0502040204020203" pitchFamily="34" charset="0"/>
              </a:rPr>
              <a:t>Left outer join returns all rows from the left stream and matched records from the right stream. If a row from the left stream has no match, the output columns from the right stream are set to NULL. The output will be the rows returned by an inner join plus the unmatched rows from the left stream.</a:t>
            </a:r>
          </a:p>
          <a:p>
            <a:pPr marL="109306" lvl="1" indent="0" algn="l">
              <a:buNone/>
            </a:pPr>
            <a:r>
              <a:rPr lang="en-GB" b="1" i="0" dirty="0">
                <a:solidFill>
                  <a:srgbClr val="171717"/>
                </a:solidFill>
                <a:effectLst/>
                <a:latin typeface="Segoe UI" panose="020B0502040204020203" pitchFamily="34" charset="0"/>
              </a:rPr>
              <a:t>Right Outer</a:t>
            </a:r>
          </a:p>
          <a:p>
            <a:pPr marL="109306" lvl="1" indent="0" algn="l">
              <a:buNone/>
            </a:pPr>
            <a:r>
              <a:rPr lang="en-GB" b="0" i="0" dirty="0">
                <a:solidFill>
                  <a:srgbClr val="171717"/>
                </a:solidFill>
                <a:effectLst/>
                <a:latin typeface="Segoe UI" panose="020B0502040204020203" pitchFamily="34" charset="0"/>
              </a:rPr>
              <a:t>Right outer join returns all rows from the right stream and matched records from the left stream. If a row from the right stream has no match, the output columns from the left stream are set to NULL. The output will be the rows returned by an inner join plus the unmatched rows from the right stream.</a:t>
            </a:r>
          </a:p>
          <a:p>
            <a:pPr marL="109306" lvl="1" indent="0" algn="l">
              <a:buNone/>
            </a:pPr>
            <a:r>
              <a:rPr lang="en-GB" b="1" i="0" dirty="0">
                <a:solidFill>
                  <a:srgbClr val="171717"/>
                </a:solidFill>
                <a:effectLst/>
                <a:latin typeface="Segoe UI" panose="020B0502040204020203" pitchFamily="34" charset="0"/>
              </a:rPr>
              <a:t>Full Outer</a:t>
            </a:r>
          </a:p>
          <a:p>
            <a:pPr marL="109306" lvl="1" indent="0" algn="l">
              <a:buNone/>
            </a:pPr>
            <a:r>
              <a:rPr lang="en-GB" b="0" i="0" dirty="0">
                <a:solidFill>
                  <a:srgbClr val="171717"/>
                </a:solidFill>
                <a:effectLst/>
                <a:latin typeface="Segoe UI" panose="020B0502040204020203" pitchFamily="34" charset="0"/>
              </a:rPr>
              <a:t>Full outer join outputs all columns and rows from both sides with NULL values for columns that aren't matched.</a:t>
            </a:r>
          </a:p>
          <a:p>
            <a:pPr marL="109306" lvl="1" indent="0" algn="l">
              <a:buNone/>
            </a:pPr>
            <a:r>
              <a:rPr lang="en-GB" b="1" i="0" dirty="0">
                <a:solidFill>
                  <a:srgbClr val="171717"/>
                </a:solidFill>
                <a:effectLst/>
                <a:latin typeface="Segoe UI" panose="020B0502040204020203" pitchFamily="34" charset="0"/>
              </a:rPr>
              <a:t>Custom cross join</a:t>
            </a:r>
          </a:p>
          <a:p>
            <a:pPr marL="109306" lvl="1" indent="0" algn="l">
              <a:buNone/>
            </a:pPr>
            <a:r>
              <a:rPr lang="en-GB" b="0" i="0" dirty="0">
                <a:solidFill>
                  <a:srgbClr val="171717"/>
                </a:solidFill>
                <a:effectLst/>
                <a:latin typeface="Segoe UI" panose="020B0502040204020203" pitchFamily="34" charset="0"/>
              </a:rPr>
              <a:t>Cross join outputs the cross product of the two streams based upon a condition. If you're using a condition that isn't equality, specify a custom expression as your cross join condition. The output stream will be all rows that meet the join condition.</a:t>
            </a:r>
          </a:p>
          <a:p>
            <a:pPr algn="l"/>
            <a:endParaRPr lang="en-GB" b="0" i="0" dirty="0">
              <a:solidFill>
                <a:srgbClr val="171717"/>
              </a:solidFill>
              <a:effectLst/>
              <a:latin typeface="Segoe UI" panose="020B0502040204020203" pitchFamily="34" charset="0"/>
            </a:endParaRPr>
          </a:p>
          <a:p>
            <a:endParaRPr lang="en-US" sz="900" b="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Recommended reading for this slide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dirty="0"/>
              <a:t>https://docs.microsoft.com/en-us/azure/data-factory/data-flow-join</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dirty="0"/>
              <a:t>https://docs.microsoft.com/en-us/azure/data-factory/data-flow-conditional-split</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dirty="0"/>
              <a:t>https://docs.microsoft.com/en-us/azure/data-factory/data-flow-exists</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dirty="0"/>
              <a:t>https://docs.microsoft.com/en-us/azure/data-factory/data-flow-union</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dirty="0"/>
              <a:t>https://docs.microsoft.com/en-us/azure/data-factory/data-flow-lookup</a:t>
            </a:r>
          </a:p>
          <a:p>
            <a:endParaRPr lang="en-GB" sz="900" b="0" dirty="0"/>
          </a:p>
          <a:p>
            <a:endParaRPr lang="en-GB" sz="900" b="1" dirty="0"/>
          </a:p>
          <a:p>
            <a:endParaRPr lang="en-GB" sz="900"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405006-39C0-45CB-A090-104C625ABA2D}" type="slidenum">
              <a:rPr kumimoji="0" lang="en-US" sz="1800" b="0" i="0" u="none" strike="noStrike" kern="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11608862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900" b="1" dirty="0"/>
              <a:t>Talking points</a:t>
            </a:r>
          </a:p>
          <a:p>
            <a:pPr algn="l">
              <a:buFont typeface="Arial" panose="020B0604020202020204" pitchFamily="34" charset="0"/>
              <a:buNone/>
            </a:pPr>
            <a:endParaRPr lang="en-GB" b="0" i="0" dirty="0">
              <a:solidFill>
                <a:srgbClr val="171717"/>
              </a:solidFill>
              <a:effectLst/>
              <a:latin typeface="Segoe UI" panose="020B0502040204020203" pitchFamily="34" charset="0"/>
            </a:endParaRPr>
          </a:p>
          <a:p>
            <a:pPr algn="l">
              <a:buFont typeface="Arial" panose="020B0604020202020204" pitchFamily="34" charset="0"/>
              <a:buNone/>
            </a:pPr>
            <a:r>
              <a:rPr lang="en-GB" b="0" i="0" dirty="0">
                <a:solidFill>
                  <a:srgbClr val="171717"/>
                </a:solidFill>
                <a:effectLst/>
                <a:latin typeface="Segoe UI" panose="020B0502040204020203" pitchFamily="34" charset="0"/>
              </a:rPr>
              <a:t>The row modifiers transformation category include the Filter, Sort and Alter Row transform</a:t>
            </a:r>
          </a:p>
          <a:p>
            <a:pPr lvl="1" algn="l">
              <a:buFont typeface="Arial" panose="020B0604020202020204" pitchFamily="34" charset="0"/>
              <a:buNone/>
            </a:pPr>
            <a:endParaRPr lang="en-GB" b="0" i="0" dirty="0">
              <a:solidFill>
                <a:srgbClr val="171717"/>
              </a:solidFill>
              <a:effectLst/>
              <a:latin typeface="Segoe UI" panose="020B0502040204020203" pitchFamily="34" charset="0"/>
            </a:endParaRPr>
          </a:p>
          <a:p>
            <a:pPr lvl="1" algn="l">
              <a:buFont typeface="Arial" panose="020B0604020202020204" pitchFamily="34" charset="0"/>
              <a:buNone/>
            </a:pPr>
            <a:r>
              <a:rPr lang="en-GB" b="1" i="0" dirty="0">
                <a:solidFill>
                  <a:srgbClr val="171717"/>
                </a:solidFill>
                <a:effectLst/>
                <a:latin typeface="Segoe UI" panose="020B0502040204020203" pitchFamily="34" charset="0"/>
              </a:rPr>
              <a:t>Filter</a:t>
            </a:r>
          </a:p>
          <a:p>
            <a:pPr lvl="1" algn="l">
              <a:buFont typeface="Arial" panose="020B0604020202020204" pitchFamily="34" charset="0"/>
              <a:buNone/>
            </a:pPr>
            <a:r>
              <a:rPr lang="en-GB" b="0" i="0" dirty="0">
                <a:solidFill>
                  <a:srgbClr val="171717"/>
                </a:solidFill>
                <a:effectLst/>
                <a:latin typeface="Segoe UI" panose="020B0502040204020203" pitchFamily="34" charset="0"/>
              </a:rPr>
              <a:t>The Filter transforms allows row filtering based upon a condition. The output stream includes all rows that matching the filtering condition. The filter transformation is similar to a WHERE clause in SQL.</a:t>
            </a:r>
          </a:p>
          <a:p>
            <a:pPr lvl="1" algn="l">
              <a:buFont typeface="Arial" panose="020B0604020202020204" pitchFamily="34" charset="0"/>
              <a:buNone/>
            </a:pPr>
            <a:endParaRPr lang="en-GB" b="0" i="0" dirty="0">
              <a:solidFill>
                <a:srgbClr val="171717"/>
              </a:solidFill>
              <a:effectLst/>
              <a:latin typeface="Segoe UI" panose="020B0502040204020203" pitchFamily="34" charset="0"/>
            </a:endParaRPr>
          </a:p>
          <a:p>
            <a:pPr lvl="1" algn="l">
              <a:buFont typeface="Arial" panose="020B0604020202020204" pitchFamily="34" charset="0"/>
              <a:buNone/>
            </a:pPr>
            <a:r>
              <a:rPr lang="en-GB" b="1" i="0" dirty="0">
                <a:solidFill>
                  <a:srgbClr val="171717"/>
                </a:solidFill>
                <a:effectLst/>
                <a:latin typeface="Segoe UI" panose="020B0502040204020203" pitchFamily="34" charset="0"/>
              </a:rPr>
              <a:t>Sort</a:t>
            </a:r>
          </a:p>
          <a:p>
            <a:pPr lvl="1" algn="l">
              <a:buFont typeface="Arial" panose="020B0604020202020204" pitchFamily="34" charset="0"/>
              <a:buNone/>
            </a:pPr>
            <a:r>
              <a:rPr lang="en-GB" b="0" i="0" dirty="0">
                <a:solidFill>
                  <a:srgbClr val="171717"/>
                </a:solidFill>
                <a:effectLst/>
                <a:latin typeface="Segoe UI" panose="020B0502040204020203" pitchFamily="34" charset="0"/>
              </a:rPr>
              <a:t>The sort transformation allows you to sort the incoming rows on the current data stream. You can choose individual columns and sort them in ascending or descending order.</a:t>
            </a:r>
          </a:p>
          <a:p>
            <a:pPr lvl="1" algn="l">
              <a:buFont typeface="Arial" panose="020B0604020202020204" pitchFamily="34" charset="0"/>
              <a:buNone/>
            </a:pPr>
            <a:endParaRPr lang="en-GB" b="0" i="0" dirty="0">
              <a:solidFill>
                <a:srgbClr val="171717"/>
              </a:solidFill>
              <a:effectLst/>
              <a:latin typeface="Segoe UI" panose="020B0502040204020203" pitchFamily="34" charset="0"/>
            </a:endParaRPr>
          </a:p>
          <a:p>
            <a:pPr lvl="1" algn="l">
              <a:buFont typeface="Arial" panose="020B0604020202020204" pitchFamily="34" charset="0"/>
              <a:buNone/>
            </a:pPr>
            <a:r>
              <a:rPr lang="en-GB" b="1" i="0" dirty="0">
                <a:solidFill>
                  <a:srgbClr val="171717"/>
                </a:solidFill>
                <a:effectLst/>
                <a:latin typeface="Segoe UI" panose="020B0502040204020203" pitchFamily="34" charset="0"/>
              </a:rPr>
              <a:t>Alter Row</a:t>
            </a:r>
          </a:p>
          <a:p>
            <a:pPr lvl="1" algn="l">
              <a:buFont typeface="Arial" panose="020B0604020202020204" pitchFamily="34" charset="0"/>
              <a:buNone/>
            </a:pPr>
            <a:r>
              <a:rPr lang="en-GB" b="0" i="0" dirty="0">
                <a:solidFill>
                  <a:srgbClr val="171717"/>
                </a:solidFill>
                <a:effectLst/>
                <a:latin typeface="Segoe UI" panose="020B0502040204020203" pitchFamily="34" charset="0"/>
              </a:rPr>
              <a:t>Use the Alter Row transformation to set insert, delete, update, and upsert policies on rows. You can add one-to-many conditions as expressions. These conditions should be specified in order of priority, as each row will be marked with the policy corresponding to the first-matching expression. Each of those conditions can result in a row (or rows) being inserted, updated, deleted, or upserted. Alter Row can produce both DDL &amp; DML actions against your database.</a:t>
            </a:r>
          </a:p>
          <a:p>
            <a:pPr algn="l">
              <a:buFont typeface="Arial" panose="020B0604020202020204" pitchFamily="34" charset="0"/>
              <a:buNone/>
            </a:pPr>
            <a:endParaRPr lang="en-GB" b="0" i="0" dirty="0">
              <a:solidFill>
                <a:srgbClr val="171717"/>
              </a:solidFill>
              <a:effectLst/>
              <a:latin typeface="Segoe UI" panose="020B0502040204020203" pitchFamily="34" charset="0"/>
            </a:endParaRPr>
          </a:p>
          <a:p>
            <a:pPr algn="l">
              <a:buFont typeface="Arial" panose="020B0604020202020204" pitchFamily="34" charset="0"/>
              <a:buNone/>
            </a:pPr>
            <a:endParaRPr lang="en-GB" b="0" i="0" dirty="0">
              <a:solidFill>
                <a:srgbClr val="171717"/>
              </a:solidFill>
              <a:effectLst/>
              <a:latin typeface="Segoe UI" panose="020B0502040204020203" pitchFamily="34" charset="0"/>
            </a:endParaRPr>
          </a:p>
          <a:p>
            <a:r>
              <a:rPr lang="en-US" sz="900" b="1" dirty="0"/>
              <a:t>Instructor notes and guidance.</a:t>
            </a:r>
          </a:p>
          <a:p>
            <a:endParaRPr lang="en-US" sz="900" b="1" dirty="0"/>
          </a:p>
          <a:p>
            <a:r>
              <a:rPr lang="en-US" sz="900" b="0" dirty="0"/>
              <a:t>The filter transformation will typically make use of expressions to define how the data should be filtered and will be explored in the lab</a:t>
            </a:r>
          </a:p>
          <a:p>
            <a:endParaRPr lang="en-US" sz="900" b="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Recommended reading for this slide</a:t>
            </a:r>
          </a:p>
          <a:p>
            <a:endParaRPr lang="en-GB" sz="900" b="1" dirty="0"/>
          </a:p>
          <a:p>
            <a:r>
              <a:rPr lang="en-GB" sz="900" b="0" dirty="0"/>
              <a:t>https://docs.microsoft.com/en-us/azure/data-factory/data-flow-filter</a:t>
            </a:r>
          </a:p>
          <a:p>
            <a:endParaRPr lang="en-GB" sz="900" b="0" dirty="0"/>
          </a:p>
          <a:p>
            <a:r>
              <a:rPr lang="en-GB" sz="900" b="0" dirty="0"/>
              <a:t>https://docs.microsoft.com/en-us/azure/data-factory/data-flow-sort</a:t>
            </a:r>
          </a:p>
          <a:p>
            <a:endParaRPr lang="en-GB" sz="900" b="0" dirty="0"/>
          </a:p>
          <a:p>
            <a:r>
              <a:rPr lang="en-GB" sz="900" b="0" dirty="0"/>
              <a:t>https://docs.microsoft.com/en-us/azure/data-factory/data-flow-alter-row</a:t>
            </a:r>
          </a:p>
          <a:p>
            <a:endParaRPr lang="en-GB" sz="900"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405006-39C0-45CB-A090-104C625ABA2D}" type="slidenum">
              <a:rPr kumimoji="0" lang="en-US" sz="1800" b="0" i="0" u="none" strike="noStrike" kern="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800" b="0" i="0" u="none" strike="noStrike" kern="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22345684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900" b="1" dirty="0"/>
              <a:t>Talking points</a:t>
            </a:r>
          </a:p>
          <a:p>
            <a:pPr algn="l">
              <a:buFont typeface="Arial" panose="020B0604020202020204" pitchFamily="34" charset="0"/>
              <a:buChar char="•"/>
            </a:pPr>
            <a:endParaRPr lang="en-GB" b="0" i="0" dirty="0">
              <a:solidFill>
                <a:srgbClr val="171717"/>
              </a:solidFill>
              <a:effectLst/>
              <a:latin typeface="Segoe UI" panose="020B0502040204020203" pitchFamily="34" charset="0"/>
            </a:endParaRPr>
          </a:p>
          <a:p>
            <a:pPr algn="l"/>
            <a:r>
              <a:rPr lang="en-GB" b="0" i="0" dirty="0">
                <a:solidFill>
                  <a:srgbClr val="171717"/>
                </a:solidFill>
                <a:effectLst/>
                <a:latin typeface="Segoe UI" panose="020B0502040204020203" pitchFamily="34" charset="0"/>
              </a:rPr>
              <a:t>After you finish transforming your data, write it into a destination store by using the sink transformation. Every data flow requires at least one sink transformation, but you can write to as many sinks as necessary to complete your transformation flow. To write to additional sinks, create new streams via new branches and conditional splits. Each sink transformation is associated with exactly one Azure Data Factory dataset object or linked service. The sink transformation determines the shape and location of the data you want to write to.</a:t>
            </a:r>
          </a:p>
          <a:p>
            <a:pPr algn="l">
              <a:buFont typeface="Arial" panose="020B0604020202020204" pitchFamily="34" charset="0"/>
              <a:buNone/>
            </a:pPr>
            <a:endParaRPr lang="en-GB" b="0" i="0" dirty="0">
              <a:solidFill>
                <a:srgbClr val="171717"/>
              </a:solidFill>
              <a:effectLst/>
              <a:latin typeface="Segoe UI" panose="020B0502040204020203" pitchFamily="34" charset="0"/>
            </a:endParaRPr>
          </a:p>
          <a:p>
            <a:r>
              <a:rPr lang="en-US" sz="900" b="1" dirty="0"/>
              <a:t>Instructor notes and guidance.</a:t>
            </a:r>
          </a:p>
          <a:p>
            <a:endParaRPr lang="en-US" sz="900" b="1" dirty="0"/>
          </a:p>
          <a:p>
            <a:r>
              <a:rPr lang="en-US" sz="900" b="0" dirty="0"/>
              <a:t>The students will create a data flow that has two sink outputs in the lab</a:t>
            </a:r>
          </a:p>
          <a:p>
            <a:endParaRPr lang="en-US" sz="900" b="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Recommended reading for this slide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1"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dirty="0"/>
              <a:t>https://docs.microsoft.com/en-us/azure/data-factory/data-flow-sink</a:t>
            </a:r>
          </a:p>
          <a:p>
            <a:endParaRPr lang="en-GB" sz="900" b="1" dirty="0"/>
          </a:p>
          <a:p>
            <a:endParaRPr lang="en-GB" sz="900" b="1" dirty="0"/>
          </a:p>
          <a:p>
            <a:endParaRPr lang="en-GB" sz="900"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405006-39C0-45CB-A090-104C625ABA2D}" type="slidenum">
              <a:rPr kumimoji="0" lang="en-US" sz="1800" b="0" i="0" u="none" strike="noStrike" kern="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800" b="0" i="0" u="none" strike="noStrike" kern="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23625731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space has been left deliberately blank</a:t>
            </a:r>
          </a:p>
          <a:p>
            <a:endParaRPr lang="en-US" dirty="0"/>
          </a:p>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8314624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space has been left deliberately blank</a:t>
            </a:r>
          </a:p>
          <a:p>
            <a:endParaRPr lang="en-GB" dirty="0"/>
          </a:p>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2778121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lab </a:t>
            </a:r>
            <a:r>
              <a:rPr lang="en-GB" b="0" i="0" dirty="0">
                <a:solidFill>
                  <a:srgbClr val="24292E"/>
                </a:solidFill>
                <a:effectLst/>
                <a:latin typeface="-apple-system"/>
              </a:rPr>
              <a:t>teaches students how to build data integration pipelines to ingest data from multiple data sources, transform data using mapping data flows and notebooks, and perform data movement into one or more data sinks.</a:t>
            </a:r>
          </a:p>
          <a:p>
            <a:endParaRPr lang="en-GB" b="0" i="0" dirty="0">
              <a:solidFill>
                <a:srgbClr val="24292E"/>
              </a:solidFill>
              <a:effectLst/>
              <a:latin typeface="-apple-system"/>
            </a:endParaRPr>
          </a:p>
          <a:p>
            <a:r>
              <a:rPr lang="en-GB" b="0" i="0" dirty="0">
                <a:solidFill>
                  <a:srgbClr val="24292E"/>
                </a:solidFill>
                <a:effectLst/>
                <a:latin typeface="-apple-system"/>
              </a:rPr>
              <a:t>In exercise 1. the students will create the required objects; namely SQL tables, that will be used to store the data that is ingested by the mapping data flow. Then they will define the required linked services to connect to the data sources to consume the data, followed by pointing to the datasets within the linked services. Note that the students will be dealing with a poorly formatted data while creating these datasets, and how to handle it in a linked service.</a:t>
            </a:r>
          </a:p>
          <a:p>
            <a:endParaRPr lang="en-GB" b="0" i="0" dirty="0">
              <a:solidFill>
                <a:srgbClr val="24292E"/>
              </a:solidFill>
              <a:effectLst/>
              <a:latin typeface="-apple-system"/>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GB" b="0" i="0" dirty="0">
                <a:solidFill>
                  <a:srgbClr val="24292E"/>
                </a:solidFill>
                <a:effectLst/>
                <a:latin typeface="-apple-system"/>
              </a:rPr>
              <a:t>In exercise 2, and exercise 3, the students will use a Mapping Data Flow to create a campaign analytics data pipeline, and the top product purchases respectively. This gives the students a couple of examples of how the Mapping data flow can be used to transform data using Azure Data Factory/Azure Synapse pipelines.</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GB" b="0" i="0" dirty="0">
              <a:solidFill>
                <a:srgbClr val="24292E"/>
              </a:solidFill>
              <a:effectLst/>
              <a:latin typeface="-apple-system"/>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GB" b="0" i="0" dirty="0">
                <a:solidFill>
                  <a:srgbClr val="24292E"/>
                </a:solidFill>
                <a:effectLst/>
                <a:latin typeface="-apple-system"/>
              </a:rPr>
              <a:t>In exercise 4, the students will trigger the execution of their work, and learn how they can monitor the execution of the pipelines that they have created.</a:t>
            </a:r>
            <a:endParaRPr lang="en-US" dirty="0"/>
          </a:p>
          <a:p>
            <a:endParaRPr lang="en-US" dirty="0"/>
          </a:p>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941106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If you have taught DP-200, Implementing an Azure Data Solution, this module will be familiar as it uses content from module 7 of that course to teach Azure Data Factory/Azure Synapse Analytics Pipelines. There are new labs for the students to explore, and we have provided examples of how to deal with “dirty data sources” to provide a contrived example of dealing with data sources. The first part of this modules should be focused on the components of Azure Data factory. In fact, you could run this two minute animation on this page as an introduction to the components before you go deeper with the learning</a:t>
            </a:r>
          </a:p>
          <a:p>
            <a:endParaRPr lang="en-US" dirty="0"/>
          </a:p>
          <a:p>
            <a:r>
              <a:rPr lang="en-GB" dirty="0">
                <a:hlinkClick r:id="rId3"/>
              </a:rPr>
              <a:t>Understand Azure Data Factory components - Learn | Microsoft Docs</a:t>
            </a:r>
            <a:endParaRPr lang="en-US" dirty="0"/>
          </a:p>
          <a:p>
            <a:endParaRPr lang="en-US" dirty="0"/>
          </a:p>
          <a:p>
            <a:r>
              <a:rPr lang="en-US" dirty="0"/>
              <a:t>The second part of the module explores Mapping Data Flow. Our recommendation is that you show a small example that incorporates the following</a:t>
            </a:r>
          </a:p>
          <a:p>
            <a:endParaRPr lang="en-US" dirty="0"/>
          </a:p>
          <a:p>
            <a:pPr marL="228600" indent="-228600">
              <a:buAutoNum type="arabicPeriod"/>
            </a:pPr>
            <a:r>
              <a:rPr lang="en-US" dirty="0"/>
              <a:t>How to start the mapping data flow</a:t>
            </a:r>
          </a:p>
          <a:p>
            <a:pPr marL="228600" indent="-228600">
              <a:buAutoNum type="arabicPeriod"/>
            </a:pPr>
            <a:r>
              <a:rPr lang="en-US" dirty="0"/>
              <a:t>How to add a source</a:t>
            </a:r>
          </a:p>
          <a:p>
            <a:pPr marL="228600" indent="-228600">
              <a:buAutoNum type="arabicPeriod"/>
            </a:pPr>
            <a:r>
              <a:rPr lang="en-US" dirty="0"/>
              <a:t>How to add 1 transformation</a:t>
            </a:r>
          </a:p>
          <a:p>
            <a:pPr marL="228600" indent="-228600">
              <a:buAutoNum type="arabicPeriod"/>
            </a:pPr>
            <a:r>
              <a:rPr lang="en-US" dirty="0"/>
              <a:t>How to add a sink</a:t>
            </a:r>
          </a:p>
          <a:p>
            <a:pPr marL="0" indent="0">
              <a:buNone/>
            </a:pPr>
            <a:endParaRPr lang="en-US" dirty="0"/>
          </a:p>
          <a:p>
            <a:pPr marL="0" indent="0">
              <a:buNone/>
            </a:pPr>
            <a:r>
              <a:rPr lang="en-US" dirty="0"/>
              <a:t>Beyond that, explain to the students that they will learn more by using it in the lab. As a result, we have provided two mapping data flow examples in the lab for them to explore.</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7/9/2021 9:30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slide is an optional slide that you can use to show a high-level overview of the technologies used in the lab.</a:t>
            </a:r>
          </a:p>
          <a:p>
            <a:endParaRPr lang="en-GB" dirty="0"/>
          </a:p>
          <a:p>
            <a:r>
              <a:rPr lang="en-GB" b="0" i="0" dirty="0">
                <a:solidFill>
                  <a:srgbClr val="24292E"/>
                </a:solidFill>
                <a:effectLst/>
                <a:latin typeface="-apple-system"/>
              </a:rPr>
              <a:t>This lab teaches students how to build data integration pipelines to ingest from multiple data sources, transform data using mapping data flows and notebooks, and perform data movement into one or more data sinks.</a:t>
            </a:r>
            <a:endParaRPr lang="en-GB" dirty="0"/>
          </a:p>
        </p:txBody>
      </p:sp>
      <p:sp>
        <p:nvSpPr>
          <p:cNvPr id="4" name="Slide Number Placeholder 3"/>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32A91C5-55F5-41ED-A420-47CA44C170D1}"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20</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81176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Answers</a:t>
            </a:r>
          </a:p>
          <a:p>
            <a:endParaRPr lang="en-US" b="1" dirty="0"/>
          </a:p>
          <a:p>
            <a:r>
              <a:rPr lang="en-US" dirty="0"/>
              <a:t>Question 1 –</a:t>
            </a:r>
            <a:r>
              <a:rPr lang="en-US" b="0" dirty="0"/>
              <a:t>You first create a </a:t>
            </a:r>
            <a:r>
              <a:rPr lang="en-US" b="1" dirty="0"/>
              <a:t>linked service</a:t>
            </a:r>
            <a:r>
              <a:rPr lang="en-US" b="0" dirty="0"/>
              <a:t>, followed by an </a:t>
            </a:r>
            <a:r>
              <a:rPr lang="en-US" b="1" dirty="0"/>
              <a:t>integration dataset </a:t>
            </a:r>
            <a:r>
              <a:rPr lang="en-GB" sz="900" dirty="0">
                <a:solidFill>
                  <a:schemeClr val="tx1"/>
                </a:solidFill>
              </a:rPr>
              <a:t>to connect to data in a data source</a:t>
            </a:r>
          </a:p>
          <a:p>
            <a:endParaRPr lang="en-US" b="0" dirty="0"/>
          </a:p>
          <a:p>
            <a:r>
              <a:rPr lang="en-US" dirty="0"/>
              <a:t>Question 2 – The </a:t>
            </a:r>
            <a:r>
              <a:rPr lang="en-US" b="1" dirty="0"/>
              <a:t>filter </a:t>
            </a:r>
            <a:r>
              <a:rPr lang="en-US" b="0" dirty="0"/>
              <a:t>transformation enables you to </a:t>
            </a:r>
            <a:r>
              <a:rPr lang="en-US" sz="900" dirty="0">
                <a:solidFill>
                  <a:schemeClr val="tx1"/>
                </a:solidFill>
              </a:rPr>
              <a:t>remove records during the execution of a data flow.</a:t>
            </a:r>
            <a:endParaRPr lang="en-US" dirty="0"/>
          </a:p>
          <a:p>
            <a:endParaRPr lang="en-US" dirty="0"/>
          </a:p>
          <a:p>
            <a:r>
              <a:rPr lang="en-US" dirty="0"/>
              <a:t>Question 3 – </a:t>
            </a:r>
            <a:r>
              <a:rPr lang="en-GB" dirty="0"/>
              <a:t>It is very important to click on </a:t>
            </a:r>
            <a:r>
              <a:rPr lang="en-GB" b="1" dirty="0"/>
              <a:t>Publish/Publish All. </a:t>
            </a:r>
            <a:r>
              <a:rPr lang="en-GB" dirty="0"/>
              <a:t>Otherwise you will loose any work that you have created</a:t>
            </a:r>
          </a:p>
          <a:p>
            <a:endParaRPr lang="en-GB" dirty="0"/>
          </a:p>
          <a:p>
            <a:r>
              <a:rPr lang="en-GB" dirty="0"/>
              <a:t>Question 4 – In the monitor section, click on Pipeline runs, click on the data flow of interest, and then click on the </a:t>
            </a:r>
            <a:r>
              <a:rPr lang="en-GB" b="1" dirty="0"/>
              <a:t>Data flow details icon </a:t>
            </a:r>
            <a:r>
              <a:rPr lang="en-GB" dirty="0"/>
              <a:t>(represented by a glasses icon) to view the detailed information</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7/9/2021 9:30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5253274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sz="900" kern="1200" dirty="0">
              <a:solidFill>
                <a:schemeClr val="tx1"/>
              </a:solidFill>
              <a:effectLst/>
              <a:ea typeface="+mn-ea"/>
            </a:endParaRPr>
          </a:p>
          <a:p>
            <a:r>
              <a:rPr lang="en-US" sz="900" kern="1200" dirty="0">
                <a:solidFill>
                  <a:schemeClr val="tx1"/>
                </a:solidFill>
                <a:effectLst/>
                <a:ea typeface="+mn-ea"/>
              </a:rPr>
              <a:t>The next steps is suggested post course learning materials to reinforce what they have learned in the module.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1772553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space has been left deliberately blank</a:t>
            </a:r>
          </a:p>
          <a:p>
            <a:endParaRPr lang="en-GB"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7/9/2021 9:30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37975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space has been left deliberately blank.</a:t>
            </a:r>
          </a:p>
          <a:p>
            <a:endParaRPr lang="en-US" dirty="0"/>
          </a:p>
          <a:p>
            <a:endParaRPr lang="en-IN"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68747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a:t>
            </a:r>
          </a:p>
          <a:p>
            <a:endParaRPr lang="en-US" dirty="0"/>
          </a:p>
          <a:p>
            <a:r>
              <a:rPr lang="en-US" dirty="0"/>
              <a:t>This space has been left deliberately blank</a:t>
            </a:r>
          </a:p>
          <a:p>
            <a:endParaRPr lang="en-US"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16789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1000" b="1" dirty="0"/>
              <a:t>&lt;&lt; NOTE. This slide also appears in module 5, and is included if you need to use it in this module&gt;&gt;</a:t>
            </a:r>
          </a:p>
          <a:p>
            <a:pPr marL="0" marR="0" lvl="0" indent="0" defTabSz="228554" eaLnBrk="1" fontAlgn="auto" latinLnBrk="0" hangingPunct="1">
              <a:lnSpc>
                <a:spcPct val="117999"/>
              </a:lnSpc>
              <a:spcBef>
                <a:spcPts val="0"/>
              </a:spcBef>
              <a:spcAft>
                <a:spcPts val="0"/>
              </a:spcAft>
              <a:buClrTx/>
              <a:buSzTx/>
              <a:buFontTx/>
              <a:buNone/>
              <a:tabLst/>
              <a:defRPr/>
            </a:pPr>
            <a:endParaRPr lang="en-US" sz="1000" b="1" dirty="0"/>
          </a:p>
          <a:p>
            <a:pPr marL="0" marR="0" lvl="0" indent="0" defTabSz="228554" eaLnBrk="1" fontAlgn="auto" latinLnBrk="0" hangingPunct="1">
              <a:lnSpc>
                <a:spcPct val="117999"/>
              </a:lnSpc>
              <a:spcBef>
                <a:spcPts val="0"/>
              </a:spcBef>
              <a:spcAft>
                <a:spcPts val="0"/>
              </a:spcAft>
              <a:buClrTx/>
              <a:buSzTx/>
              <a:buFontTx/>
              <a:buNone/>
              <a:tabLst/>
              <a:defRPr/>
            </a:pPr>
            <a:r>
              <a:rPr lang="en-US" sz="1000" b="1" dirty="0"/>
              <a:t>Talking points</a:t>
            </a:r>
          </a:p>
          <a:p>
            <a:endParaRPr lang="en-US" sz="1000" dirty="0"/>
          </a:p>
          <a:p>
            <a:r>
              <a:rPr lang="en-GB" sz="1000" dirty="0"/>
              <a:t>Let’s have a closer look at the components of Azure Data Factory</a:t>
            </a:r>
          </a:p>
          <a:p>
            <a:endParaRPr lang="en-GB" sz="1000" dirty="0"/>
          </a:p>
          <a:p>
            <a:r>
              <a:rPr lang="en-US" sz="900" b="1" i="1" u="none" strike="noStrike" kern="1200" dirty="0">
                <a:solidFill>
                  <a:schemeClr val="tx1"/>
                </a:solidFill>
                <a:effectLst/>
                <a:latin typeface="Segoe UI" panose="020B0502040204020203" pitchFamily="34" charset="0"/>
                <a:ea typeface="+mn-ea"/>
                <a:cs typeface="+mn-cs"/>
              </a:rPr>
              <a:t>Linked services</a:t>
            </a:r>
          </a:p>
          <a:p>
            <a:r>
              <a:rPr lang="en-US" sz="900" b="0" i="0" u="none" strike="noStrike" kern="1200" dirty="0">
                <a:solidFill>
                  <a:schemeClr val="tx1"/>
                </a:solidFill>
                <a:effectLst/>
                <a:latin typeface="Segoe UI" panose="020B0502040204020203" pitchFamily="34" charset="0"/>
                <a:ea typeface="+mn-ea"/>
                <a:cs typeface="+mn-cs"/>
              </a:rPr>
              <a:t>Linked services are much like connection strings, which define the connection information that's needed for Data Factory to connect to external resources. Think of it this way: a linked service defines the connection to the data source, and a dataset represents the structure of the data. For example, an Azure Storage-linked service specifies a connection string to connect to the Azure Storage account. Additionally, an Azure blob dataset specifies the blob container and the folder that contains the data.</a:t>
            </a:r>
          </a:p>
          <a:p>
            <a:r>
              <a:rPr lang="en-US" sz="900" b="0" i="0" u="none" strike="noStrike" kern="1200" dirty="0">
                <a:solidFill>
                  <a:schemeClr val="tx1"/>
                </a:solidFill>
                <a:effectLst/>
                <a:latin typeface="Segoe UI" panose="020B0502040204020203" pitchFamily="34" charset="0"/>
                <a:ea typeface="+mn-ea"/>
                <a:cs typeface="+mn-cs"/>
              </a:rPr>
              <a:t>Linked services are used for two purposes in Data Factory:</a:t>
            </a:r>
          </a:p>
          <a:p>
            <a:pPr marL="171450" indent="-171450">
              <a:buFont typeface="Arial" panose="020B0604020202020204" pitchFamily="34" charset="0"/>
              <a:buChar char="•"/>
            </a:pPr>
            <a:r>
              <a:rPr lang="en-US" sz="900" b="0" i="0" u="none" strike="noStrike" kern="1200" dirty="0">
                <a:solidFill>
                  <a:schemeClr val="tx1"/>
                </a:solidFill>
                <a:effectLst/>
                <a:latin typeface="Segoe UI" panose="020B0502040204020203" pitchFamily="34" charset="0"/>
                <a:ea typeface="+mn-ea"/>
                <a:cs typeface="+mn-cs"/>
              </a:rPr>
              <a:t>To represent a </a:t>
            </a:r>
            <a:r>
              <a:rPr lang="en-US" sz="900" b="1" i="0" u="none" strike="noStrike" kern="1200" dirty="0">
                <a:solidFill>
                  <a:schemeClr val="tx1"/>
                </a:solidFill>
                <a:effectLst/>
                <a:latin typeface="Segoe UI" panose="020B0502040204020203" pitchFamily="34" charset="0"/>
                <a:ea typeface="+mn-ea"/>
                <a:cs typeface="+mn-cs"/>
              </a:rPr>
              <a:t>data store</a:t>
            </a:r>
            <a:r>
              <a:rPr lang="en-US" sz="900" b="0" i="0" u="none" strike="noStrike" kern="1200" dirty="0">
                <a:solidFill>
                  <a:schemeClr val="tx1"/>
                </a:solidFill>
                <a:effectLst/>
                <a:latin typeface="Segoe UI" panose="020B0502040204020203" pitchFamily="34" charset="0"/>
                <a:ea typeface="+mn-ea"/>
                <a:cs typeface="+mn-cs"/>
              </a:rPr>
              <a:t> that includes, but isn't limited to, an on-premises SQL Server database, Oracle database, file share, or Azure blob storage account. For a list of supported data stores, see the </a:t>
            </a:r>
            <a:r>
              <a:rPr lang="en-US" sz="900" b="0" i="0" u="sng" strike="noStrike" kern="1200" dirty="0">
                <a:solidFill>
                  <a:schemeClr val="tx1"/>
                </a:solidFill>
                <a:effectLst/>
                <a:latin typeface="Segoe UI" panose="020B0502040204020203" pitchFamily="34" charset="0"/>
                <a:ea typeface="+mn-ea"/>
                <a:cs typeface="+mn-cs"/>
                <a:hlinkClick r:id="rId3"/>
              </a:rPr>
              <a:t>copy activity</a:t>
            </a:r>
            <a:r>
              <a:rPr lang="en-US" sz="900" b="0" i="0" u="none" strike="noStrike" kern="1200" dirty="0">
                <a:solidFill>
                  <a:schemeClr val="tx1"/>
                </a:solidFill>
                <a:effectLst/>
                <a:latin typeface="Segoe UI" panose="020B0502040204020203" pitchFamily="34" charset="0"/>
                <a:ea typeface="+mn-ea"/>
                <a:cs typeface="+mn-cs"/>
              </a:rPr>
              <a:t> article.</a:t>
            </a:r>
          </a:p>
          <a:p>
            <a:pPr marL="171450" indent="-171450">
              <a:buFont typeface="Arial" panose="020B0604020202020204" pitchFamily="34" charset="0"/>
              <a:buChar char="•"/>
            </a:pPr>
            <a:r>
              <a:rPr lang="en-US" sz="900" b="0" i="0" u="none" strike="noStrike" kern="1200" dirty="0">
                <a:solidFill>
                  <a:schemeClr val="tx1"/>
                </a:solidFill>
                <a:effectLst/>
                <a:latin typeface="Segoe UI" panose="020B0502040204020203" pitchFamily="34" charset="0"/>
                <a:ea typeface="+mn-ea"/>
                <a:cs typeface="+mn-cs"/>
              </a:rPr>
              <a:t>To represent a </a:t>
            </a:r>
            <a:r>
              <a:rPr lang="en-US" sz="900" b="1" i="0" u="none" strike="noStrike" kern="1200" dirty="0">
                <a:solidFill>
                  <a:schemeClr val="tx1"/>
                </a:solidFill>
                <a:effectLst/>
                <a:latin typeface="Segoe UI" panose="020B0502040204020203" pitchFamily="34" charset="0"/>
                <a:ea typeface="+mn-ea"/>
                <a:cs typeface="+mn-cs"/>
              </a:rPr>
              <a:t>compute resource</a:t>
            </a:r>
            <a:r>
              <a:rPr lang="en-US" sz="900" b="0" i="0" u="none" strike="noStrike" kern="1200" dirty="0">
                <a:solidFill>
                  <a:schemeClr val="tx1"/>
                </a:solidFill>
                <a:effectLst/>
                <a:latin typeface="Segoe UI" panose="020B0502040204020203" pitchFamily="34" charset="0"/>
                <a:ea typeface="+mn-ea"/>
                <a:cs typeface="+mn-cs"/>
              </a:rPr>
              <a:t> that can host the execution of an activity. For example, the HDInsight Hive activity runs on an HDInsight Hadoop cluster. For a list of transformation activities and supported compute environments, see the </a:t>
            </a:r>
            <a:r>
              <a:rPr lang="en-US" sz="900" b="0" i="0" u="sng" strike="noStrike" kern="1200" dirty="0">
                <a:solidFill>
                  <a:schemeClr val="tx1"/>
                </a:solidFill>
                <a:effectLst/>
                <a:latin typeface="Segoe UI" panose="020B0502040204020203" pitchFamily="34" charset="0"/>
                <a:ea typeface="+mn-ea"/>
                <a:cs typeface="+mn-cs"/>
                <a:hlinkClick r:id="rId4"/>
              </a:rPr>
              <a:t>transform data</a:t>
            </a:r>
            <a:r>
              <a:rPr lang="en-US" sz="900" b="0" i="0" u="none" strike="noStrike" kern="1200" dirty="0">
                <a:solidFill>
                  <a:schemeClr val="tx1"/>
                </a:solidFill>
                <a:effectLst/>
                <a:latin typeface="Segoe UI" panose="020B0502040204020203" pitchFamily="34" charset="0"/>
                <a:ea typeface="+mn-ea"/>
                <a:cs typeface="+mn-cs"/>
              </a:rPr>
              <a:t> article.</a:t>
            </a:r>
          </a:p>
          <a:p>
            <a:pPr marL="0" indent="0">
              <a:buFont typeface="Arial" panose="020B0604020202020204" pitchFamily="34" charset="0"/>
              <a:buNone/>
            </a:pPr>
            <a:endParaRPr lang="en-GB" sz="1000" dirty="0"/>
          </a:p>
          <a:p>
            <a:r>
              <a:rPr lang="en-US" sz="900" b="1" i="1" u="none" strike="noStrike" kern="1200" dirty="0">
                <a:solidFill>
                  <a:schemeClr val="tx1"/>
                </a:solidFill>
                <a:effectLst/>
                <a:latin typeface="Segoe UI" panose="020B0502040204020203" pitchFamily="34" charset="0"/>
                <a:ea typeface="+mn-ea"/>
                <a:cs typeface="+mn-cs"/>
              </a:rPr>
              <a:t>Datasets</a:t>
            </a:r>
          </a:p>
          <a:p>
            <a:r>
              <a:rPr lang="en-US" sz="900" b="0" i="0" u="none" strike="noStrike" kern="1200" dirty="0">
                <a:solidFill>
                  <a:schemeClr val="tx1"/>
                </a:solidFill>
                <a:effectLst/>
                <a:latin typeface="Segoe UI" panose="020B0502040204020203" pitchFamily="34" charset="0"/>
                <a:ea typeface="+mn-ea"/>
                <a:cs typeface="+mn-cs"/>
              </a:rPr>
              <a:t>Datasets represent data structures within the data stores, which simply point to or reference the data you want to use in your activities as inputs or outputs.</a:t>
            </a:r>
          </a:p>
          <a:p>
            <a:pPr marL="0" indent="0">
              <a:buFont typeface="Arial" panose="020B0604020202020204" pitchFamily="34" charset="0"/>
              <a:buNone/>
            </a:pPr>
            <a:endParaRPr lang="en-GB" sz="1000" dirty="0"/>
          </a:p>
          <a:p>
            <a:r>
              <a:rPr lang="en-US" sz="900" b="1" i="1" u="none" strike="noStrike" kern="1200" dirty="0">
                <a:solidFill>
                  <a:schemeClr val="tx1"/>
                </a:solidFill>
                <a:effectLst/>
                <a:latin typeface="Segoe UI" panose="020B0502040204020203" pitchFamily="34" charset="0"/>
                <a:ea typeface="+mn-ea"/>
                <a:cs typeface="+mn-cs"/>
              </a:rPr>
              <a:t>Activity</a:t>
            </a:r>
          </a:p>
          <a:p>
            <a:r>
              <a:rPr lang="en-US" sz="900" b="0" i="0" u="none" strike="noStrike" kern="1200" dirty="0">
                <a:solidFill>
                  <a:schemeClr val="tx1"/>
                </a:solidFill>
                <a:effectLst/>
                <a:latin typeface="Segoe UI" panose="020B0502040204020203" pitchFamily="34" charset="0"/>
                <a:ea typeface="+mn-ea"/>
                <a:cs typeface="+mn-cs"/>
              </a:rPr>
              <a:t>Activities represent a processing step in a pipeline. For example, you might use a copy activity to copy data from one data store to another data store. Similarly, you might use a Hive activity, which runs a Hive query on an Azure HDInsight cluster, to transform or analyze your data. Data Factory supports three types of activities: data movement activities, data transformation activities, and control activities.</a:t>
            </a:r>
          </a:p>
          <a:p>
            <a:pPr marL="0" indent="0">
              <a:buFont typeface="Arial" panose="020B0604020202020204" pitchFamily="34" charset="0"/>
              <a:buNone/>
            </a:pPr>
            <a:endParaRPr lang="en-GB" sz="1000" dirty="0"/>
          </a:p>
          <a:p>
            <a:r>
              <a:rPr lang="en-US" sz="900" b="1" i="1" u="none" strike="noStrike" kern="1200" dirty="0">
                <a:solidFill>
                  <a:schemeClr val="tx1"/>
                </a:solidFill>
                <a:effectLst/>
                <a:latin typeface="Segoe UI" panose="020B0502040204020203" pitchFamily="34" charset="0"/>
                <a:ea typeface="+mn-ea"/>
                <a:cs typeface="+mn-cs"/>
              </a:rPr>
              <a:t>Pipeline</a:t>
            </a:r>
          </a:p>
          <a:p>
            <a:r>
              <a:rPr lang="en-US" sz="900" b="0" i="0" u="none" strike="noStrike" kern="1200" dirty="0">
                <a:solidFill>
                  <a:schemeClr val="tx1"/>
                </a:solidFill>
                <a:effectLst/>
                <a:latin typeface="Segoe UI" panose="020B0502040204020203" pitchFamily="34" charset="0"/>
                <a:ea typeface="+mn-ea"/>
                <a:cs typeface="+mn-cs"/>
              </a:rPr>
              <a:t>A data factory might have one or more pipelines. A pipeline is a logical grouping of activities that performs a unit of work. Together, the activities in a pipeline perform a task. For example, a pipeline can contain a group of activities that ingests data from an Azure blob, and then runs a Hive query on an HDInsight cluster to partition the data.</a:t>
            </a:r>
          </a:p>
          <a:p>
            <a:r>
              <a:rPr lang="en-US" sz="900" b="0" i="0" u="none" strike="noStrike" kern="1200" dirty="0">
                <a:solidFill>
                  <a:schemeClr val="tx1"/>
                </a:solidFill>
                <a:effectLst/>
                <a:latin typeface="Segoe UI" panose="020B0502040204020203" pitchFamily="34" charset="0"/>
                <a:ea typeface="+mn-ea"/>
                <a:cs typeface="+mn-cs"/>
              </a:rPr>
              <a:t>The benefit of this is that the pipeline allows you to manage the activities as a set instead of managing each one individually. The activities in a pipeline can be chained together to operate sequentially, or they can operate independently in parallel.</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1000" b="1" dirty="0"/>
          </a:p>
          <a:p>
            <a:r>
              <a:rPr lang="en-US" sz="900" b="1" i="1" u="none" strike="noStrike" kern="1200" dirty="0">
                <a:solidFill>
                  <a:schemeClr val="tx1"/>
                </a:solidFill>
                <a:effectLst/>
                <a:latin typeface="Segoe UI" panose="020B0502040204020203" pitchFamily="34" charset="0"/>
                <a:ea typeface="+mn-ea"/>
                <a:cs typeface="+mn-cs"/>
              </a:rPr>
              <a:t>Triggers</a:t>
            </a:r>
          </a:p>
          <a:p>
            <a:r>
              <a:rPr lang="en-US" sz="900" b="0" i="0" u="none" strike="noStrike" kern="1200" dirty="0">
                <a:solidFill>
                  <a:schemeClr val="tx1"/>
                </a:solidFill>
                <a:effectLst/>
                <a:latin typeface="Segoe UI" panose="020B0502040204020203" pitchFamily="34" charset="0"/>
                <a:ea typeface="+mn-ea"/>
                <a:cs typeface="+mn-cs"/>
              </a:rPr>
              <a:t>Triggers represent the unit of processing that determines when a pipeline execution needs to be kicked off. There are different types of triggers for different types of events.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1000" b="1" dirty="0"/>
          </a:p>
          <a:p>
            <a:r>
              <a:rPr lang="en-US" sz="900" b="1" i="1" u="none" strike="noStrike" kern="1200" dirty="0">
                <a:solidFill>
                  <a:schemeClr val="tx1"/>
                </a:solidFill>
                <a:effectLst/>
                <a:latin typeface="Segoe UI" panose="020B0502040204020203" pitchFamily="34" charset="0"/>
                <a:ea typeface="+mn-ea"/>
                <a:cs typeface="+mn-cs"/>
              </a:rPr>
              <a:t>Pipeline runs</a:t>
            </a:r>
          </a:p>
          <a:p>
            <a:r>
              <a:rPr lang="en-US" sz="900" b="0" i="0" u="none" strike="noStrike" kern="1200" dirty="0">
                <a:solidFill>
                  <a:schemeClr val="tx1"/>
                </a:solidFill>
                <a:effectLst/>
                <a:latin typeface="Segoe UI" panose="020B0502040204020203" pitchFamily="34" charset="0"/>
                <a:ea typeface="+mn-ea"/>
                <a:cs typeface="+mn-cs"/>
              </a:rPr>
              <a:t>A pipeline run is an instance of the pipeline execution. Pipeline runs are typically instantiated by passing the arguments to the parameters that are defined in pipelines. The arguments can be passed manually or within the trigger definition.</a:t>
            </a:r>
          </a:p>
          <a:p>
            <a:endParaRPr lang="en-US" sz="900" b="0" i="0" u="none" strike="noStrike" kern="1200" dirty="0">
              <a:solidFill>
                <a:schemeClr val="tx1"/>
              </a:solidFill>
              <a:effectLst/>
              <a:latin typeface="Segoe UI" panose="020B0502040204020203" pitchFamily="34" charset="0"/>
              <a:ea typeface="+mn-ea"/>
              <a:cs typeface="+mn-cs"/>
            </a:endParaRPr>
          </a:p>
          <a:p>
            <a:r>
              <a:rPr lang="en-US" sz="900" b="1" i="1" u="none" strike="noStrike" kern="1200" dirty="0">
                <a:solidFill>
                  <a:schemeClr val="tx1"/>
                </a:solidFill>
                <a:effectLst/>
                <a:latin typeface="Segoe UI" panose="020B0502040204020203" pitchFamily="34" charset="0"/>
                <a:ea typeface="+mn-ea"/>
                <a:cs typeface="+mn-cs"/>
              </a:rPr>
              <a:t>Parameters</a:t>
            </a:r>
          </a:p>
          <a:p>
            <a:r>
              <a:rPr lang="en-US" sz="900" b="0" i="0" u="none" strike="noStrike" kern="1200" dirty="0">
                <a:solidFill>
                  <a:schemeClr val="tx1"/>
                </a:solidFill>
                <a:effectLst/>
                <a:latin typeface="Segoe UI" panose="020B0502040204020203" pitchFamily="34" charset="0"/>
                <a:ea typeface="+mn-ea"/>
                <a:cs typeface="+mn-cs"/>
              </a:rPr>
              <a:t>Parameters are key-value pairs of read-only configuration.  Parameters are defined in the pipeline. The arguments for the defined parameters are passed during execution from the run context that was created by a trigger or a pipeline that was executed manually. Activities within the pipeline consume the parameter values.</a:t>
            </a:r>
          </a:p>
          <a:p>
            <a:r>
              <a:rPr lang="en-US" sz="900" b="0" i="0" u="none" strike="noStrike" kern="1200" dirty="0">
                <a:solidFill>
                  <a:schemeClr val="tx1"/>
                </a:solidFill>
                <a:effectLst/>
                <a:latin typeface="Segoe UI" panose="020B0502040204020203" pitchFamily="34" charset="0"/>
                <a:ea typeface="+mn-ea"/>
                <a:cs typeface="+mn-cs"/>
              </a:rPr>
              <a:t>A dataset is a strongly typed parameter and a reusable/referenceable entity. An activity can reference datasets and can consume the properties that are defined in the dataset definition.</a:t>
            </a:r>
          </a:p>
          <a:p>
            <a:r>
              <a:rPr lang="en-US" sz="900" b="0" i="0" u="none" strike="noStrike" kern="1200" dirty="0">
                <a:solidFill>
                  <a:schemeClr val="tx1"/>
                </a:solidFill>
                <a:effectLst/>
                <a:latin typeface="Segoe UI" panose="020B0502040204020203" pitchFamily="34" charset="0"/>
                <a:ea typeface="+mn-ea"/>
                <a:cs typeface="+mn-cs"/>
              </a:rPr>
              <a:t>A linked service is also a strongly typed parameter that contains the connection information to either a data store or a compute environment. It is also a reusable/referenceable entity.</a:t>
            </a:r>
          </a:p>
          <a:p>
            <a:endParaRPr lang="en-US" sz="900" b="0" i="0" u="none" strike="noStrike" kern="1200" dirty="0">
              <a:solidFill>
                <a:schemeClr val="tx1"/>
              </a:solidFill>
              <a:effectLst/>
              <a:latin typeface="Segoe UI" panose="020B0502040204020203" pitchFamily="34" charset="0"/>
              <a:ea typeface="+mn-ea"/>
              <a:cs typeface="+mn-cs"/>
            </a:endParaRPr>
          </a:p>
          <a:p>
            <a:r>
              <a:rPr lang="en-US" sz="900" b="1" i="1" u="none" strike="noStrike" kern="1200" dirty="0">
                <a:solidFill>
                  <a:schemeClr val="tx1"/>
                </a:solidFill>
                <a:effectLst/>
                <a:latin typeface="Segoe UI" panose="020B0502040204020203" pitchFamily="34" charset="0"/>
                <a:ea typeface="+mn-ea"/>
                <a:cs typeface="+mn-cs"/>
              </a:rPr>
              <a:t>Control flow</a:t>
            </a:r>
          </a:p>
          <a:p>
            <a:r>
              <a:rPr lang="en-US" sz="900" b="0" i="0" u="none" strike="noStrike" kern="1200" dirty="0">
                <a:solidFill>
                  <a:schemeClr val="tx1"/>
                </a:solidFill>
                <a:effectLst/>
                <a:latin typeface="Segoe UI" panose="020B0502040204020203" pitchFamily="34" charset="0"/>
                <a:ea typeface="+mn-ea"/>
                <a:cs typeface="+mn-cs"/>
              </a:rPr>
              <a:t>Control flow is an orchestration of pipeline activities that includes chaining activities in a sequence, branching, defining parameters at the pipeline level, and passing arguments while invoking the pipeline on-demand or from a trigger. It also includes custom-state passing and looping containers, that is, For-each iterators.</a:t>
            </a:r>
          </a:p>
          <a:p>
            <a:endParaRPr lang="en-US" sz="900" b="1" i="0" u="none" strike="noStrike" kern="1200" dirty="0">
              <a:solidFill>
                <a:schemeClr val="tx1"/>
              </a:solidFill>
              <a:effectLst/>
              <a:latin typeface="Segoe UI" panose="020B0502040204020203" pitchFamily="34" charset="0"/>
              <a:ea typeface="+mn-ea"/>
              <a:cs typeface="+mn-cs"/>
            </a:endParaRPr>
          </a:p>
          <a:p>
            <a:r>
              <a:rPr lang="en-US" sz="900" b="1" i="1" u="none" strike="noStrike" kern="1200" dirty="0">
                <a:solidFill>
                  <a:schemeClr val="tx1"/>
                </a:solidFill>
                <a:effectLst/>
                <a:latin typeface="Segoe UI" panose="020B0502040204020203" pitchFamily="34" charset="0"/>
                <a:ea typeface="+mn-ea"/>
                <a:cs typeface="+mn-cs"/>
              </a:rPr>
              <a:t>Integration Runtime</a:t>
            </a:r>
          </a:p>
          <a:p>
            <a:pPr algn="l"/>
            <a:r>
              <a:rPr lang="en-GB" b="0" i="0" dirty="0">
                <a:solidFill>
                  <a:srgbClr val="171717"/>
                </a:solidFill>
                <a:effectLst/>
                <a:latin typeface="Segoe UI" panose="020B0502040204020203" pitchFamily="34" charset="0"/>
              </a:rPr>
              <a:t>Integration Runtime is referenced by the linked service or activity, and provides the compute environment where the activity either runs on or gets dispatched from. Data Factory offers three types of Integration Runtime, and you should choose the type that best serve the data integration capabilities and network environment needs you are looking for. These three types are:</a:t>
            </a:r>
          </a:p>
          <a:p>
            <a:pPr algn="l"/>
            <a:endParaRPr lang="en-GB" b="0" i="0" dirty="0">
              <a:solidFill>
                <a:srgbClr val="171717"/>
              </a:solidFill>
              <a:effectLst/>
              <a:latin typeface="Segoe UI" panose="020B0502040204020203" pitchFamily="34" charset="0"/>
            </a:endParaRPr>
          </a:p>
          <a:p>
            <a:pPr algn="l">
              <a:buFont typeface="Arial" panose="020B0604020202020204" pitchFamily="34" charset="0"/>
              <a:buChar char="•"/>
            </a:pPr>
            <a:r>
              <a:rPr lang="en-GB" b="0" i="0" dirty="0">
                <a:solidFill>
                  <a:srgbClr val="171717"/>
                </a:solidFill>
                <a:effectLst/>
                <a:latin typeface="Segoe UI" panose="020B0502040204020203" pitchFamily="34" charset="0"/>
              </a:rPr>
              <a:t>Azure - Copying between two cloud data sources:</a:t>
            </a:r>
          </a:p>
          <a:p>
            <a:pPr algn="l">
              <a:buFont typeface="Arial" panose="020B0604020202020204" pitchFamily="34" charset="0"/>
              <a:buChar char="•"/>
            </a:pPr>
            <a:r>
              <a:rPr lang="en-GB" b="0" i="0" dirty="0">
                <a:solidFill>
                  <a:srgbClr val="171717"/>
                </a:solidFill>
                <a:effectLst/>
                <a:latin typeface="Segoe UI" panose="020B0502040204020203" pitchFamily="34" charset="0"/>
              </a:rPr>
              <a:t>Self-hosted - Copying between a cloud data source and a data source in private network</a:t>
            </a:r>
          </a:p>
          <a:p>
            <a:pPr algn="l">
              <a:buFont typeface="Arial" panose="020B0604020202020204" pitchFamily="34" charset="0"/>
              <a:buChar char="•"/>
            </a:pPr>
            <a:r>
              <a:rPr lang="en-GB" b="0" i="0" dirty="0">
                <a:solidFill>
                  <a:srgbClr val="171717"/>
                </a:solidFill>
                <a:effectLst/>
                <a:latin typeface="Segoe UI" panose="020B0502040204020203" pitchFamily="34" charset="0"/>
              </a:rPr>
              <a:t>Azure-SSIS - Copying between two data sources in private network (only supported in Azure Data Factory, not Azure Synapse Pipelines)</a:t>
            </a:r>
          </a:p>
          <a:p>
            <a:pPr algn="l">
              <a:buFont typeface="Arial" panose="020B0604020202020204" pitchFamily="34" charset="0"/>
              <a:buChar char="•"/>
            </a:pPr>
            <a:endParaRPr lang="en-GB" b="0" i="0" dirty="0">
              <a:solidFill>
                <a:srgbClr val="171717"/>
              </a:solidFill>
              <a:effectLst/>
              <a:latin typeface="Segoe UI" panose="020B0502040204020203" pitchFamily="34" charset="0"/>
            </a:endParaRPr>
          </a:p>
          <a:p>
            <a:r>
              <a:rPr lang="en-US" sz="1000" b="1" dirty="0"/>
              <a:t>Instructor notes and guidance.</a:t>
            </a:r>
          </a:p>
          <a:p>
            <a:endParaRPr lang="en-US" sz="1000" b="1" dirty="0"/>
          </a:p>
          <a:p>
            <a:r>
              <a:rPr lang="en-US" sz="1000" b="0" dirty="0"/>
              <a:t>This slide is a build slide, please make sure that you are familiar with the order that the items appear.</a:t>
            </a:r>
          </a:p>
          <a:p>
            <a:endParaRPr lang="en-US" sz="1000" b="0" dirty="0"/>
          </a:p>
          <a:p>
            <a:r>
              <a:rPr lang="en-US" sz="1000" dirty="0"/>
              <a:t>Click 1 – Enable you to speak about Linked Services:</a:t>
            </a:r>
          </a:p>
          <a:p>
            <a:r>
              <a:rPr lang="en-US" sz="1000" dirty="0"/>
              <a:t>   Click 2 – Use Data Lake Store as a storage resource example</a:t>
            </a:r>
          </a:p>
          <a:p>
            <a:r>
              <a:rPr lang="en-US" sz="1000" dirty="0"/>
              <a:t>   Click 3 – Use Databricks as a compute resource example</a:t>
            </a:r>
          </a:p>
          <a:p>
            <a:endParaRPr lang="en-US" sz="1000" dirty="0"/>
          </a:p>
          <a:p>
            <a:r>
              <a:rPr lang="en-US" sz="1000" dirty="0"/>
              <a:t>Click 4 – Enables you to talk about the Dataset object</a:t>
            </a:r>
          </a:p>
          <a:p>
            <a:endParaRPr lang="en-US" sz="1000" dirty="0"/>
          </a:p>
          <a:p>
            <a:r>
              <a:rPr lang="en-US" sz="1000" dirty="0"/>
              <a:t>Click 5 – this is a graphic to show a flow of data</a:t>
            </a:r>
          </a:p>
          <a:p>
            <a:endParaRPr lang="en-US" sz="1000" dirty="0"/>
          </a:p>
          <a:p>
            <a:r>
              <a:rPr lang="en-US" sz="1000" dirty="0"/>
              <a:t>Click 6 – Bring up the word activity</a:t>
            </a:r>
          </a:p>
          <a:p>
            <a:endParaRPr lang="en-US" sz="1000" dirty="0"/>
          </a:p>
          <a:p>
            <a:r>
              <a:rPr lang="en-US" sz="1000" dirty="0"/>
              <a:t>Click 7 – shows a rotating cog to reflect a single activity</a:t>
            </a:r>
          </a:p>
          <a:p>
            <a:endParaRPr lang="en-US" sz="1000" dirty="0"/>
          </a:p>
          <a:p>
            <a:r>
              <a:rPr lang="en-US" sz="1000" dirty="0"/>
              <a:t>Click 8 – removes the word activity</a:t>
            </a:r>
          </a:p>
          <a:p>
            <a:endParaRPr lang="en-US" sz="1000" dirty="0"/>
          </a:p>
          <a:p>
            <a:r>
              <a:rPr lang="en-US" sz="1000" dirty="0"/>
              <a:t>Click 9 - shows multiple rotating cogs to reflect multiple activities</a:t>
            </a:r>
          </a:p>
          <a:p>
            <a:endParaRPr lang="en-US" sz="1000" dirty="0"/>
          </a:p>
          <a:p>
            <a:r>
              <a:rPr lang="en-US" sz="1000" dirty="0"/>
              <a:t>Click 10 – Shows a funnel with the word pipeline to show that activities are grouped into a pipeline.</a:t>
            </a:r>
          </a:p>
          <a:p>
            <a:endParaRPr lang="en-US" sz="1000" dirty="0"/>
          </a:p>
          <a:p>
            <a:r>
              <a:rPr lang="en-US" sz="1000" dirty="0"/>
              <a:t>Click 11 – The word trigger appears with a circular arrow</a:t>
            </a:r>
          </a:p>
          <a:p>
            <a:endParaRPr lang="en-US" sz="1000" dirty="0"/>
          </a:p>
          <a:p>
            <a:r>
              <a:rPr lang="en-US" sz="1000" dirty="0"/>
              <a:t>Click 12 – The circular arrow rotates to indicate that a pipeline is triggered to execute</a:t>
            </a:r>
          </a:p>
          <a:p>
            <a:endParaRPr lang="en-US" sz="1000" dirty="0"/>
          </a:p>
          <a:p>
            <a:r>
              <a:rPr lang="en-US" sz="1000" dirty="0"/>
              <a:t>Click 13 -  nothing happens</a:t>
            </a:r>
          </a:p>
          <a:p>
            <a:endParaRPr lang="en-US" sz="1000" dirty="0"/>
          </a:p>
          <a:p>
            <a:r>
              <a:rPr lang="en-US" sz="1000" dirty="0"/>
              <a:t>Click 14 – a number 1 appears out of the data and flows through the pipeline into the data set to reflect data being transformed by the activities in a pipeline</a:t>
            </a:r>
          </a:p>
          <a:p>
            <a:endParaRPr lang="en-US" sz="1000" dirty="0"/>
          </a:p>
          <a:p>
            <a:r>
              <a:rPr lang="en-US" sz="1000" dirty="0"/>
              <a:t>Click 15 -  The word Parameters with an @ symbol appears</a:t>
            </a:r>
          </a:p>
          <a:p>
            <a:endParaRPr lang="en-US" sz="1000" dirty="0"/>
          </a:p>
          <a:p>
            <a:r>
              <a:rPr lang="en-US" sz="1000" dirty="0"/>
              <a:t>Click 16 – The word Integration runtime appears with an IR icon</a:t>
            </a:r>
          </a:p>
          <a:p>
            <a:endParaRPr lang="en-US" sz="1000" dirty="0"/>
          </a:p>
          <a:p>
            <a:r>
              <a:rPr lang="en-US" sz="1000" dirty="0"/>
              <a:t>Click 17 - The word Control Flow appears with the CF icon</a:t>
            </a:r>
          </a:p>
          <a:p>
            <a:endParaRPr lang="en-US" sz="1000" b="0" dirty="0"/>
          </a:p>
          <a:p>
            <a:endParaRPr lang="en-US" sz="1000" b="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000" b="1" dirty="0"/>
              <a:t>Recommended reading for this slide</a:t>
            </a:r>
          </a:p>
          <a:p>
            <a:endParaRPr lang="en-US" sz="1000" b="0" dirty="0"/>
          </a:p>
          <a:p>
            <a:r>
              <a:rPr lang="en-US" sz="1000" b="0" dirty="0"/>
              <a:t>https://docs.microsoft.com/en-us/learn/modules/data-integration-azure-data-factory/</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405006-39C0-45CB-A090-104C625ABA2D}" type="slidenum">
              <a:rPr kumimoji="0" lang="en-US" sz="1800" b="0" i="0" u="none" strike="noStrike" kern="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42455592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1000" b="1" dirty="0"/>
              <a:t>Talking points</a:t>
            </a:r>
          </a:p>
          <a:p>
            <a:pPr algn="l">
              <a:buFont typeface="Arial" panose="020B0604020202020204" pitchFamily="34" charset="0"/>
              <a:buChar char="•"/>
            </a:pPr>
            <a:endParaRPr lang="en-GB" b="0" i="0" dirty="0">
              <a:solidFill>
                <a:srgbClr val="171717"/>
              </a:solidFill>
              <a:effectLst/>
              <a:latin typeface="Segoe UI" panose="020B0502040204020203" pitchFamily="34" charset="0"/>
            </a:endParaRPr>
          </a:p>
          <a:p>
            <a:pPr algn="l"/>
            <a:r>
              <a:rPr lang="en-GB" b="0" i="0" dirty="0">
                <a:solidFill>
                  <a:srgbClr val="171717"/>
                </a:solidFill>
                <a:effectLst/>
                <a:latin typeface="Segoe UI" panose="020B0502040204020203" pitchFamily="34" charset="0"/>
              </a:rPr>
              <a:t>Before you create a dataset, you must create a </a:t>
            </a:r>
            <a:r>
              <a:rPr lang="en-GB" b="1" i="0" dirty="0">
                <a:solidFill>
                  <a:srgbClr val="171717"/>
                </a:solidFill>
                <a:effectLst/>
                <a:latin typeface="Segoe UI" panose="020B0502040204020203" pitchFamily="34" charset="0"/>
              </a:rPr>
              <a:t>linked service</a:t>
            </a:r>
            <a:r>
              <a:rPr lang="en-GB" b="0" i="0" dirty="0">
                <a:solidFill>
                  <a:srgbClr val="171717"/>
                </a:solidFill>
                <a:effectLst/>
                <a:latin typeface="Segoe UI" panose="020B0502040204020203" pitchFamily="34" charset="0"/>
              </a:rPr>
              <a:t> to link your data store to the data factory/Synapse pipeline. Linked services are much like connection strings, which define the connection information needed for Data Factory to connect to external resources. There are over 100 connectors that can be used to define a linked service.</a:t>
            </a:r>
          </a:p>
          <a:p>
            <a:pPr algn="l"/>
            <a:r>
              <a:rPr lang="en-GB" b="0" i="0" dirty="0">
                <a:solidFill>
                  <a:srgbClr val="171717"/>
                </a:solidFill>
                <a:effectLst/>
                <a:latin typeface="Segoe UI" panose="020B0502040204020203" pitchFamily="34" charset="0"/>
              </a:rPr>
              <a:t>A linked service in Data Factory can be defined using the Copy Data Activity in the ADF designer, or you can create them independently to point to a data store or a compute resources. </a:t>
            </a:r>
          </a:p>
          <a:p>
            <a:pPr algn="l">
              <a:buFont typeface="Arial" panose="020B0604020202020204" pitchFamily="34" charset="0"/>
              <a:buNone/>
            </a:pPr>
            <a:endParaRPr lang="en-GB" b="0" i="0" dirty="0">
              <a:solidFill>
                <a:srgbClr val="171717"/>
              </a:solidFill>
              <a:effectLst/>
              <a:latin typeface="Segoe UI" panose="020B0502040204020203" pitchFamily="34" charset="0"/>
            </a:endParaRPr>
          </a:p>
          <a:p>
            <a:r>
              <a:rPr lang="en-US" sz="1000" b="1" dirty="0"/>
              <a:t>Instructor notes and guidance.</a:t>
            </a:r>
          </a:p>
          <a:p>
            <a:endParaRPr lang="en-US" sz="1000" b="1" dirty="0"/>
          </a:p>
          <a:p>
            <a:r>
              <a:rPr lang="en-US" sz="1000" b="0" dirty="0"/>
              <a:t>Use the example on the slide to highlight to students that you can create linked services through a UI, but you can also create then programmatically using JSON. You could use the following example if anyone asks for an example of the syntax</a:t>
            </a:r>
          </a:p>
          <a:p>
            <a:endParaRPr lang="en-US" sz="1000" b="0" dirty="0"/>
          </a:p>
          <a:p>
            <a:r>
              <a:rPr lang="en-US" sz="1000" b="0" dirty="0"/>
              <a:t>{</a:t>
            </a:r>
          </a:p>
          <a:p>
            <a:r>
              <a:rPr lang="en-US" sz="1000" b="0" dirty="0"/>
              <a:t>    "name": "&lt;Name of the linked service&gt;",</a:t>
            </a:r>
          </a:p>
          <a:p>
            <a:r>
              <a:rPr lang="en-US" sz="1000" b="0" dirty="0"/>
              <a:t>    "properties": {</a:t>
            </a:r>
          </a:p>
          <a:p>
            <a:r>
              <a:rPr lang="en-US" sz="1000" b="0" dirty="0"/>
              <a:t>        "type": "&lt;Type of the linked service&gt;",</a:t>
            </a:r>
          </a:p>
          <a:p>
            <a:r>
              <a:rPr lang="en-US" sz="1000" b="0" dirty="0"/>
              <a:t>        "typeProperties": {</a:t>
            </a:r>
          </a:p>
          <a:p>
            <a:r>
              <a:rPr lang="en-US" sz="1000" b="0" dirty="0"/>
              <a:t>              "&lt;data store or compute-specific type properties&gt;"</a:t>
            </a:r>
          </a:p>
          <a:p>
            <a:r>
              <a:rPr lang="en-US" sz="1000" b="0" dirty="0"/>
              <a:t>        },</a:t>
            </a:r>
          </a:p>
          <a:p>
            <a:r>
              <a:rPr lang="en-US" sz="1000" b="0" dirty="0"/>
              <a:t>        "connectVia": {</a:t>
            </a:r>
          </a:p>
          <a:p>
            <a:r>
              <a:rPr lang="en-US" sz="1000" b="0" dirty="0"/>
              <a:t>            "referenceName": "&lt;name of Integration Runtime&gt;",</a:t>
            </a:r>
          </a:p>
          <a:p>
            <a:r>
              <a:rPr lang="en-US" sz="1000" b="0" dirty="0"/>
              <a:t>            "type": "IntegrationRuntimeReference"</a:t>
            </a:r>
          </a:p>
          <a:p>
            <a:r>
              <a:rPr lang="en-US" sz="1000" b="0" dirty="0"/>
              <a:t>        }</a:t>
            </a:r>
          </a:p>
          <a:p>
            <a:r>
              <a:rPr lang="en-US" sz="1000" b="0" dirty="0"/>
              <a:t>    }</a:t>
            </a:r>
          </a:p>
          <a:p>
            <a:r>
              <a:rPr lang="en-US" sz="1000" b="0" dirty="0"/>
              <a:t>}</a:t>
            </a:r>
          </a:p>
          <a:p>
            <a:endParaRPr lang="en-US" sz="1000" b="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000" b="1" dirty="0"/>
              <a:t>Recommended reading for this slide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000" b="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000" b="0" dirty="0"/>
              <a:t>https://docs.microsoft.com/en-us/learn/modules/data-integration-azure-data-factory/8-create-linked-services?ns-enrollment-type=LearningPath&amp;ns-enrollment-id=learn.wwl.data-integration-scale-azure-data-factory</a:t>
            </a:r>
          </a:p>
          <a:p>
            <a:endParaRPr lang="en-GB" sz="1000" b="1" dirty="0"/>
          </a:p>
          <a:p>
            <a:endParaRPr lang="en-GB" sz="1000" b="1" dirty="0"/>
          </a:p>
          <a:p>
            <a:endParaRPr lang="en-GB" sz="1000"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405006-39C0-45CB-A090-104C625ABA2D}" type="slidenum">
              <a:rPr kumimoji="0" lang="en-US" sz="1800" b="0" i="0" u="none" strike="noStrike" kern="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7183076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1000" b="1" dirty="0"/>
              <a:t>Talking points</a:t>
            </a:r>
          </a:p>
          <a:p>
            <a:pPr algn="l">
              <a:buFont typeface="Arial" panose="020B0604020202020204" pitchFamily="34" charset="0"/>
              <a:buChar char="•"/>
            </a:pPr>
            <a:endParaRPr lang="en-GB" b="0" i="0" dirty="0">
              <a:solidFill>
                <a:srgbClr val="171717"/>
              </a:solidFill>
              <a:effectLst/>
              <a:latin typeface="Segoe UI" panose="020B0502040204020203" pitchFamily="34" charset="0"/>
            </a:endParaRPr>
          </a:p>
          <a:p>
            <a:pPr algn="l"/>
            <a:r>
              <a:rPr lang="en-GB" b="0" i="0" dirty="0">
                <a:solidFill>
                  <a:srgbClr val="171717"/>
                </a:solidFill>
                <a:effectLst/>
                <a:latin typeface="Segoe UI" panose="020B0502040204020203" pitchFamily="34" charset="0"/>
              </a:rPr>
              <a:t>A </a:t>
            </a:r>
            <a:r>
              <a:rPr lang="en-GB" b="1" i="0" dirty="0">
                <a:solidFill>
                  <a:srgbClr val="171717"/>
                </a:solidFill>
                <a:effectLst/>
                <a:latin typeface="Segoe UI" panose="020B0502040204020203" pitchFamily="34" charset="0"/>
              </a:rPr>
              <a:t>dataset</a:t>
            </a:r>
            <a:r>
              <a:rPr lang="en-GB" b="0" i="0" dirty="0">
                <a:solidFill>
                  <a:srgbClr val="171717"/>
                </a:solidFill>
                <a:effectLst/>
                <a:latin typeface="Segoe UI" panose="020B0502040204020203" pitchFamily="34" charset="0"/>
              </a:rPr>
              <a:t> is a named view of data that simply points or references the data you want to use in your </a:t>
            </a:r>
            <a:r>
              <a:rPr lang="en-GB" b="1" i="0" dirty="0">
                <a:solidFill>
                  <a:srgbClr val="171717"/>
                </a:solidFill>
                <a:effectLst/>
                <a:latin typeface="Segoe UI" panose="020B0502040204020203" pitchFamily="34" charset="0"/>
              </a:rPr>
              <a:t>activities</a:t>
            </a:r>
            <a:r>
              <a:rPr lang="en-GB" b="0" i="0" dirty="0">
                <a:solidFill>
                  <a:srgbClr val="171717"/>
                </a:solidFill>
                <a:effectLst/>
                <a:latin typeface="Segoe UI" panose="020B0502040204020203" pitchFamily="34" charset="0"/>
              </a:rPr>
              <a:t> as inputs and outputs. Datasets identify data within different data stores, such as tables, files, folders, and documents. For example, an Azure Blob dataset specifies the blob container and folder in Blob storage from which the activity should read the data.</a:t>
            </a:r>
          </a:p>
          <a:p>
            <a:pPr algn="l"/>
            <a:r>
              <a:rPr lang="en-GB" b="0" i="0" dirty="0">
                <a:solidFill>
                  <a:srgbClr val="171717"/>
                </a:solidFill>
                <a:effectLst/>
                <a:latin typeface="Segoe UI" panose="020B0502040204020203" pitchFamily="34" charset="0"/>
              </a:rPr>
              <a:t>Before you create a dataset, you must create a </a:t>
            </a:r>
            <a:r>
              <a:rPr lang="en-GB" b="1" i="0" u="none" strike="noStrike" dirty="0">
                <a:solidFill>
                  <a:srgbClr val="171717"/>
                </a:solidFill>
                <a:effectLst/>
                <a:latin typeface="Segoe UI" panose="020B0502040204020203" pitchFamily="34" charset="0"/>
                <a:hlinkClick r:id="rId3"/>
              </a:rPr>
              <a:t>linked service</a:t>
            </a:r>
            <a:r>
              <a:rPr lang="en-GB" b="0" i="0" dirty="0">
                <a:solidFill>
                  <a:srgbClr val="171717"/>
                </a:solidFill>
                <a:effectLst/>
                <a:latin typeface="Segoe UI" panose="020B0502040204020203" pitchFamily="34" charset="0"/>
              </a:rPr>
              <a:t> to link your data store to the data factory.</a:t>
            </a:r>
          </a:p>
          <a:p>
            <a:pPr algn="l">
              <a:buFont typeface="Arial" panose="020B0604020202020204" pitchFamily="34" charset="0"/>
              <a:buNone/>
            </a:pPr>
            <a:endParaRPr lang="en-GB" b="0" i="0" dirty="0">
              <a:solidFill>
                <a:srgbClr val="171717"/>
              </a:solidFill>
              <a:effectLst/>
              <a:latin typeface="Segoe UI" panose="020B0502040204020203" pitchFamily="34" charset="0"/>
            </a:endParaRPr>
          </a:p>
          <a:p>
            <a:r>
              <a:rPr lang="en-US" sz="1000" b="1" dirty="0"/>
              <a:t>Instructor notes and guidance.</a:t>
            </a:r>
          </a:p>
          <a:p>
            <a:endParaRPr lang="en-US" sz="1000" b="1" dirty="0"/>
          </a:p>
          <a:p>
            <a:r>
              <a:rPr lang="en-US" sz="1000" b="0" dirty="0"/>
              <a:t>Share with the students that during the lab, they will be creatin more than three integration datasets against different types of data stores ranging from Azure Data Lake, Synapse Analytics and Cosmos DB. Ask the students to think about the datasets and linked services they would need to create to build solutions within their own organization</a:t>
            </a:r>
          </a:p>
          <a:p>
            <a:endParaRPr lang="en-US" sz="1000" b="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000" b="1" dirty="0"/>
              <a:t>Recommended reading for this slide</a:t>
            </a:r>
          </a:p>
          <a:p>
            <a:endParaRPr lang="en-GB" sz="1000" b="1" dirty="0"/>
          </a:p>
          <a:p>
            <a:r>
              <a:rPr lang="en-GB" sz="1000" b="0" dirty="0"/>
              <a:t>https://docs.microsoft.com/en-us/learn/modules/data-integration-azure-data-factory/9-create-datasets</a:t>
            </a:r>
          </a:p>
          <a:p>
            <a:endParaRPr lang="en-GB" sz="1000" b="1" dirty="0"/>
          </a:p>
          <a:p>
            <a:endParaRPr lang="en-GB" sz="1000"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405006-39C0-45CB-A090-104C625ABA2D}" type="slidenum">
              <a:rPr kumimoji="0" lang="en-US" sz="1800" b="0" i="0" u="none" strike="noStrike" kern="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33486535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1000" b="1" dirty="0"/>
              <a:t>Talking points</a:t>
            </a:r>
          </a:p>
          <a:p>
            <a:pPr algn="l">
              <a:buFont typeface="Arial" panose="020B0604020202020204" pitchFamily="34" charset="0"/>
              <a:buChar char="•"/>
            </a:pPr>
            <a:endParaRPr lang="en-GB" b="0" i="0" dirty="0">
              <a:solidFill>
                <a:srgbClr val="171717"/>
              </a:solidFill>
              <a:effectLst/>
              <a:latin typeface="Segoe UI" panose="020B0502040204020203" pitchFamily="34" charset="0"/>
            </a:endParaRPr>
          </a:p>
          <a:p>
            <a:pPr algn="l"/>
            <a:r>
              <a:rPr lang="en-GB" b="0" i="0" dirty="0">
                <a:solidFill>
                  <a:srgbClr val="171717"/>
                </a:solidFill>
                <a:effectLst/>
                <a:latin typeface="Segoe UI" panose="020B0502040204020203" pitchFamily="34" charset="0"/>
              </a:rPr>
              <a:t>A data factory can have one or more pipelines. A pipeline is a logical grouping of activities that together perform a task. For example, a pipeline could contain a set of activities that ingest and clean log data, and then kick off a mapping data flow to analyze the log data. The pipeline allows you to manage the activities as a set instead of each one individually. You deploy and schedule the pipeline instead of the activities independently.</a:t>
            </a:r>
          </a:p>
          <a:p>
            <a:pPr algn="l"/>
            <a:endParaRPr lang="en-GB" b="0" i="0" dirty="0">
              <a:solidFill>
                <a:srgbClr val="171717"/>
              </a:solidFill>
              <a:effectLst/>
              <a:latin typeface="Segoe UI" panose="020B0502040204020203" pitchFamily="34" charset="0"/>
            </a:endParaRPr>
          </a:p>
          <a:p>
            <a:pPr algn="l"/>
            <a:r>
              <a:rPr lang="en-GB" b="0" i="0" dirty="0">
                <a:solidFill>
                  <a:srgbClr val="171717"/>
                </a:solidFill>
                <a:effectLst/>
                <a:latin typeface="Segoe UI" panose="020B0502040204020203" pitchFamily="34" charset="0"/>
              </a:rPr>
              <a:t>The activities in a pipeline define actions to perform on your data. For example, you may use a copy activity to copy data from SQL Server to an Azure Blob Storage. Then, use a data flow activity or a Databricks Notebook activity to process and transform data from the blob storage to an Azure Synapse Analytics pool on top of which business intelligence reporting solutions are built.</a:t>
            </a:r>
          </a:p>
          <a:p>
            <a:pPr algn="l"/>
            <a:endParaRPr lang="en-GB" b="0" i="0" dirty="0">
              <a:solidFill>
                <a:srgbClr val="171717"/>
              </a:solidFill>
              <a:effectLst/>
              <a:latin typeface="Segoe UI" panose="020B0502040204020203" pitchFamily="34" charset="0"/>
            </a:endParaRPr>
          </a:p>
          <a:p>
            <a:pPr algn="l"/>
            <a:r>
              <a:rPr lang="en-GB" b="0" i="0" dirty="0">
                <a:solidFill>
                  <a:srgbClr val="171717"/>
                </a:solidFill>
                <a:effectLst/>
                <a:latin typeface="Segoe UI" panose="020B0502040204020203" pitchFamily="34" charset="0"/>
              </a:rPr>
              <a:t>Data Factory has three groupings of activities: </a:t>
            </a:r>
            <a:r>
              <a:rPr lang="en-GB" b="0" i="0" u="none" strike="noStrike" dirty="0">
                <a:solidFill>
                  <a:srgbClr val="171717"/>
                </a:solidFill>
                <a:effectLst/>
                <a:latin typeface="Segoe UI" panose="020B0502040204020203" pitchFamily="34" charset="0"/>
                <a:hlinkClick r:id="rId3"/>
              </a:rPr>
              <a:t>data movement activities</a:t>
            </a:r>
            <a:r>
              <a:rPr lang="en-GB" b="0" i="0" dirty="0">
                <a:solidFill>
                  <a:srgbClr val="171717"/>
                </a:solidFill>
                <a:effectLst/>
                <a:latin typeface="Segoe UI" panose="020B0502040204020203" pitchFamily="34" charset="0"/>
              </a:rPr>
              <a:t>, </a:t>
            </a:r>
            <a:r>
              <a:rPr lang="en-GB" b="0" i="0" u="none" strike="noStrike" dirty="0">
                <a:solidFill>
                  <a:srgbClr val="171717"/>
                </a:solidFill>
                <a:effectLst/>
                <a:latin typeface="Segoe UI" panose="020B0502040204020203" pitchFamily="34" charset="0"/>
                <a:hlinkClick r:id="rId4"/>
              </a:rPr>
              <a:t>data transformation activities</a:t>
            </a:r>
            <a:r>
              <a:rPr lang="en-GB" b="0" i="0" dirty="0">
                <a:solidFill>
                  <a:srgbClr val="171717"/>
                </a:solidFill>
                <a:effectLst/>
                <a:latin typeface="Segoe UI" panose="020B0502040204020203" pitchFamily="34" charset="0"/>
              </a:rPr>
              <a:t>, and </a:t>
            </a:r>
            <a:r>
              <a:rPr lang="en-GB" b="0" i="0" u="none" strike="noStrike" dirty="0">
                <a:solidFill>
                  <a:srgbClr val="171717"/>
                </a:solidFill>
                <a:effectLst/>
                <a:latin typeface="Segoe UI" panose="020B0502040204020203" pitchFamily="34" charset="0"/>
                <a:hlinkClick r:id="rId5"/>
              </a:rPr>
              <a:t>control activities</a:t>
            </a:r>
            <a:r>
              <a:rPr lang="en-GB" b="0" i="0" dirty="0">
                <a:solidFill>
                  <a:srgbClr val="171717"/>
                </a:solidFill>
                <a:effectLst/>
                <a:latin typeface="Segoe UI" panose="020B0502040204020203" pitchFamily="34" charset="0"/>
              </a:rPr>
              <a:t>. An activity can take zero or more input </a:t>
            </a:r>
            <a:r>
              <a:rPr lang="en-GB" b="0" i="0" u="none" strike="noStrike" dirty="0">
                <a:solidFill>
                  <a:srgbClr val="171717"/>
                </a:solidFill>
                <a:effectLst/>
                <a:latin typeface="Segoe UI" panose="020B0502040204020203" pitchFamily="34" charset="0"/>
                <a:hlinkClick r:id="rId6"/>
              </a:rPr>
              <a:t>datasets</a:t>
            </a:r>
            <a:r>
              <a:rPr lang="en-GB" b="0" i="0" dirty="0">
                <a:solidFill>
                  <a:srgbClr val="171717"/>
                </a:solidFill>
                <a:effectLst/>
                <a:latin typeface="Segoe UI" panose="020B0502040204020203" pitchFamily="34" charset="0"/>
              </a:rPr>
              <a:t> and produce one or more output </a:t>
            </a:r>
            <a:r>
              <a:rPr lang="en-GB" b="0" i="0" u="none" strike="noStrike" dirty="0">
                <a:solidFill>
                  <a:srgbClr val="171717"/>
                </a:solidFill>
                <a:effectLst/>
                <a:latin typeface="Segoe UI" panose="020B0502040204020203" pitchFamily="34" charset="0"/>
                <a:hlinkClick r:id="rId6"/>
              </a:rPr>
              <a:t>datasets</a:t>
            </a:r>
            <a:r>
              <a:rPr lang="en-GB" b="0" i="0" dirty="0">
                <a:solidFill>
                  <a:srgbClr val="171717"/>
                </a:solidFill>
                <a:effectLst/>
                <a:latin typeface="Segoe UI" panose="020B0502040204020203" pitchFamily="34" charset="0"/>
              </a:rPr>
              <a:t>. </a:t>
            </a:r>
          </a:p>
          <a:p>
            <a:pPr algn="l">
              <a:buFont typeface="Arial" panose="020B0604020202020204" pitchFamily="34" charset="0"/>
              <a:buNone/>
            </a:pPr>
            <a:endParaRPr lang="en-GB" b="0" i="0" dirty="0">
              <a:solidFill>
                <a:srgbClr val="171717"/>
              </a:solidFill>
              <a:effectLst/>
              <a:latin typeface="Segoe UI" panose="020B0502040204020203" pitchFamily="34" charset="0"/>
            </a:endParaRPr>
          </a:p>
          <a:p>
            <a:r>
              <a:rPr lang="en-US" sz="1000" b="1" dirty="0"/>
              <a:t>Instructor notes and guidance.</a:t>
            </a:r>
          </a:p>
          <a:p>
            <a:endParaRPr lang="en-US" sz="1000" b="1" dirty="0"/>
          </a:p>
          <a:p>
            <a:r>
              <a:rPr lang="en-US" sz="1000" b="0" dirty="0"/>
              <a:t>Thinking about the organization of the activities that take place within a pipeline is an important part of creating pipelines. You don’t want to create one monolithic pipeline that manages all of your data integration pipelines as it will become too cumbersome to manage and develop. Typically, you will break pipelines down into discrete units of manageable data integration pipelines. Azure Data Factory/Synapse pipeline has an execute pipeline activity that enables you to control the execution of the pipelines to manage this.</a:t>
            </a:r>
          </a:p>
          <a:p>
            <a:endParaRPr lang="en-US" sz="1000" b="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000" b="1" dirty="0"/>
              <a:t>Recommended reading for this slide</a:t>
            </a:r>
          </a:p>
          <a:p>
            <a:endParaRPr lang="en-GB" sz="1000" b="1" dirty="0"/>
          </a:p>
          <a:p>
            <a:r>
              <a:rPr lang="en-GB" sz="1000" b="0" dirty="0"/>
              <a:t>https://docs.microsoft.com/en-us/learn/modules/data-integration-azure-data-factory/10-create-activities-pipelines</a:t>
            </a:r>
          </a:p>
          <a:p>
            <a:endParaRPr lang="en-GB" sz="1000"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405006-39C0-45CB-A090-104C625ABA2D}" type="slidenum">
              <a:rPr kumimoji="0" lang="en-US" sz="1800" b="0" i="0" u="none" strike="noStrike" kern="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800" b="0" i="0" u="none" strike="noStrike" kern="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10854921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a:t>
            </a:r>
          </a:p>
          <a:p>
            <a:endParaRPr lang="en-US" dirty="0"/>
          </a:p>
          <a:p>
            <a:r>
              <a:rPr lang="en-US" dirty="0"/>
              <a:t>This space has been left deliberately blank</a:t>
            </a:r>
          </a:p>
          <a:p>
            <a:endParaRPr lang="en-US"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167899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losing slide 1">
    <p:bg>
      <p:bgPr>
        <a:solidFill>
          <a:srgbClr val="243A5E"/>
        </a:solidFill>
        <a:effectLst/>
      </p:bgPr>
    </p:bg>
    <p:spTree>
      <p:nvGrpSpPr>
        <p:cNvPr id="1" name=""/>
        <p:cNvGrpSpPr/>
        <p:nvPr/>
      </p:nvGrpSpPr>
      <p:grpSpPr>
        <a:xfrm>
          <a:off x="0" y="0"/>
          <a:ext cx="0" cy="0"/>
          <a:chOff x="0" y="0"/>
          <a:chExt cx="0" cy="0"/>
        </a:xfrm>
      </p:grpSpPr>
      <p:pic>
        <p:nvPicPr>
          <p:cNvPr id="5" name="Picture 4" descr="Microsoft Azure Logo">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3277" y="448056"/>
            <a:ext cx="1362456" cy="194066"/>
          </a:xfrm>
          <a:prstGeom prst="rect">
            <a:avLst/>
          </a:prstGeom>
        </p:spPr>
      </p:pic>
      <p:sp>
        <p:nvSpPr>
          <p:cNvPr id="9" name="Title 1">
            <a:extLst>
              <a:ext uri="{FF2B5EF4-FFF2-40B4-BE49-F238E27FC236}">
                <a16:creationId xmlns:a16="http://schemas.microsoft.com/office/drawing/2014/main" id="{3C370E04-F3D7-44F1-9863-6604D12FE022}"/>
              </a:ext>
            </a:extLst>
          </p:cNvPr>
          <p:cNvSpPr>
            <a:spLocks noGrp="1"/>
          </p:cNvSpPr>
          <p:nvPr>
            <p:ph type="title"/>
          </p:nvPr>
        </p:nvSpPr>
        <p:spPr>
          <a:xfrm>
            <a:off x="465138" y="-924689"/>
            <a:ext cx="7604125" cy="391289"/>
          </a:xfrm>
          <a:prstGeom prst="rect">
            <a:avLst/>
          </a:prstGeom>
          <a:noFill/>
        </p:spPr>
        <p:txBody>
          <a:bodyPr lIns="0" tIns="0" rIns="0" bIns="0" anchor="t" anchorCtr="0"/>
          <a:lstStyle>
            <a:lvl1pPr>
              <a:lnSpc>
                <a:spcPct val="100000"/>
              </a:lnSpc>
              <a:spcAft>
                <a:spcPts val="1300"/>
              </a:spcAft>
              <a:defRPr sz="2600" spc="-50" baseline="0">
                <a:solidFill>
                  <a:schemeClr val="bg1"/>
                </a:solidFill>
              </a:defRPr>
            </a:lvl1pPr>
          </a:lstStyle>
          <a:p>
            <a:endParaRPr lang="en-US"/>
          </a:p>
        </p:txBody>
      </p:sp>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8538443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2" name="Footer Placeholder 1"/>
          <p:cNvSpPr>
            <a:spLocks noGrp="1"/>
          </p:cNvSpPr>
          <p:nvPr>
            <p:ph type="ftr" sz="quarter" idx="15"/>
          </p:nvPr>
        </p:nvSpPr>
        <p:spPr>
          <a:xfrm>
            <a:off x="233185" y="6683658"/>
            <a:ext cx="11426011" cy="310869"/>
          </a:xfrm>
        </p:spPr>
        <p:txBody>
          <a:bodyPr/>
          <a:lstStyle/>
          <a:p>
            <a:endParaRPr lang="en-US" dirty="0">
              <a:solidFill>
                <a:srgbClr val="505050"/>
              </a:solidFill>
            </a:endParaRPr>
          </a:p>
        </p:txBody>
      </p:sp>
      <p:sp>
        <p:nvSpPr>
          <p:cNvPr id="3" name="Slide Number Placeholder 2"/>
          <p:cNvSpPr>
            <a:spLocks noGrp="1"/>
          </p:cNvSpPr>
          <p:nvPr>
            <p:ph type="sldNum" sz="quarter" idx="16"/>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Tree>
    <p:extLst>
      <p:ext uri="{BB962C8B-B14F-4D97-AF65-F5344CB8AC3E}">
        <p14:creationId xmlns:p14="http://schemas.microsoft.com/office/powerpoint/2010/main" val="210242670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Title slide 3">
    <p:bg>
      <p:bgPr>
        <a:solidFill>
          <a:srgbClr val="000000"/>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8E25E31-70C0-4775-AE18-ECEA8304B761}"/>
              </a:ext>
              <a:ext uri="{C183D7F6-B498-43B3-948B-1728B52AA6E4}">
                <adec:decorative xmlns:adec="http://schemas.microsoft.com/office/drawing/2017/decorative" val="1"/>
              </a:ext>
            </a:extLst>
          </p:cNvPr>
          <p:cNvSpPr/>
          <p:nvPr userDrawn="1"/>
        </p:nvSpPr>
        <p:spPr bwMode="auto">
          <a:xfrm>
            <a:off x="2435749" y="2285754"/>
            <a:ext cx="7319792" cy="228556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Box 4">
            <a:extLst>
              <a:ext uri="{FF2B5EF4-FFF2-40B4-BE49-F238E27FC236}">
                <a16:creationId xmlns:a16="http://schemas.microsoft.com/office/drawing/2014/main" id="{41DC16B6-168C-4807-A204-0EBA7602160C}"/>
              </a:ext>
            </a:extLst>
          </p:cNvPr>
          <p:cNvSpPr txBox="1"/>
          <p:nvPr userDrawn="1"/>
        </p:nvSpPr>
        <p:spPr>
          <a:xfrm>
            <a:off x="2622174" y="2439603"/>
            <a:ext cx="6998839" cy="1846659"/>
          </a:xfrm>
          <a:prstGeom prst="rect">
            <a:avLst/>
          </a:prstGeom>
          <a:noFill/>
        </p:spPr>
        <p:txBody>
          <a:bodyPr wrap="none" lIns="0" tIns="0" rIns="0" bIns="0" rtlCol="0">
            <a:spAutoFit/>
          </a:bodyPr>
          <a:lstStyle/>
          <a:p>
            <a:pPr marL="0" marR="0" lvl="0" indent="0" defTabSz="914367"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effectLst/>
                <a:uLnTx/>
                <a:uFillTx/>
                <a:latin typeface="Segoe UI Semibold"/>
                <a:ea typeface="+mn-ea"/>
                <a:cs typeface="+mn-cs"/>
              </a:rPr>
              <a:t>Lesson</a:t>
            </a:r>
            <a:r>
              <a:rPr kumimoji="0" lang="en-US" sz="4000" b="0" i="0" u="none" strike="noStrike" kern="1200" cap="none" spc="0" normalizeH="0" noProof="0" dirty="0">
                <a:ln>
                  <a:noFill/>
                </a:ln>
                <a:effectLst/>
                <a:uLnTx/>
                <a:uFillTx/>
                <a:latin typeface="Segoe UI Semibold"/>
                <a:ea typeface="+mn-ea"/>
                <a:cs typeface="+mn-cs"/>
              </a:rPr>
              <a:t> 03</a:t>
            </a:r>
          </a:p>
          <a:p>
            <a:pPr marL="0" marR="0" lvl="0" indent="0" defTabSz="914367" rtl="0" eaLnBrk="1" fontAlgn="auto" latinLnBrk="0" hangingPunct="1">
              <a:lnSpc>
                <a:spcPct val="100000"/>
              </a:lnSpc>
              <a:spcBef>
                <a:spcPts val="0"/>
              </a:spcBef>
              <a:spcAft>
                <a:spcPts val="0"/>
              </a:spcAft>
              <a:buClrTx/>
              <a:buSzTx/>
              <a:buFontTx/>
              <a:buNone/>
              <a:tabLst/>
              <a:defRPr/>
            </a:pPr>
            <a:r>
              <a:rPr lang="en-GB" sz="4000" dirty="0">
                <a:solidFill>
                  <a:schemeClr val="tx2"/>
                </a:solidFill>
                <a:latin typeface="Segoe UI Semibold"/>
              </a:rPr>
              <a:t>Identify the Tasks</a:t>
            </a:r>
            <a:br>
              <a:rPr lang="en-US" sz="4000" dirty="0">
                <a:solidFill>
                  <a:schemeClr val="tx2"/>
                </a:solidFill>
                <a:latin typeface="Segoe UI Semibold"/>
              </a:rPr>
            </a:br>
            <a:r>
              <a:rPr lang="en-US" sz="4000" dirty="0">
                <a:solidFill>
                  <a:schemeClr val="tx2"/>
                </a:solidFill>
                <a:latin typeface="Segoe UI Semibold"/>
              </a:rPr>
              <a:t>Performed by a Data Engineer</a:t>
            </a:r>
            <a:endParaRPr lang="en-GB" sz="4000" dirty="0">
              <a:solidFill>
                <a:schemeClr val="tx2"/>
              </a:solidFill>
              <a:latin typeface="Segoe UI Semibold"/>
            </a:endParaRPr>
          </a:p>
        </p:txBody>
      </p:sp>
    </p:spTree>
    <p:extLst>
      <p:ext uri="{BB962C8B-B14F-4D97-AF65-F5344CB8AC3E}">
        <p14:creationId xmlns:p14="http://schemas.microsoft.com/office/powerpoint/2010/main" val="1091598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childTnLst>
                                </p:cTn>
                              </p:par>
                              <p:par>
                                <p:cTn id="7" presetID="6" presetClass="emph" presetSubtype="0" accel="100000" autoRev="1" fill="hold" grpId="1" nodeType="withEffect">
                                  <p:stCondLst>
                                    <p:cond delay="0"/>
                                  </p:stCondLst>
                                  <p:childTnLst>
                                    <p:animScale>
                                      <p:cBhvr>
                                        <p:cTn id="8" dur="500" fill="hold"/>
                                        <p:tgtEl>
                                          <p:spTgt spid="4"/>
                                        </p:tgtEl>
                                      </p:cBhvr>
                                      <p:by x="0" y="0"/>
                                    </p:animScale>
                                  </p:childTnLst>
                                </p:cTn>
                              </p:par>
                              <p:par>
                                <p:cTn id="9" presetID="42" presetClass="path" presetSubtype="0" decel="100000" fill="hold" grpId="2" nodeType="withEffect">
                                  <p:stCondLst>
                                    <p:cond delay="500"/>
                                  </p:stCondLst>
                                  <p:childTnLst>
                                    <p:animMotion origin="layout" path="M 2.08333E-7 0 L -0.29974 0.16759 " pathEditMode="relative" rAng="0" ptsTypes="AA">
                                      <p:cBhvr>
                                        <p:cTn id="10" dur="500" spd="-100000" fill="hold"/>
                                        <p:tgtEl>
                                          <p:spTgt spid="4"/>
                                        </p:tgtEl>
                                        <p:attrNameLst>
                                          <p:attrName>ppt_x</p:attrName>
                                          <p:attrName>ppt_y</p:attrName>
                                        </p:attrNameLst>
                                      </p:cBhvr>
                                      <p:rCtr x="-14987" y="8380"/>
                                    </p:animMotion>
                                  </p:childTnLst>
                                </p:cTn>
                              </p:par>
                              <p:par>
                                <p:cTn id="11" presetID="10" presetClass="entr" presetSubtype="0" fill="hold" grpId="0" nodeType="withEffect">
                                  <p:stCondLst>
                                    <p:cond delay="75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3.42864E-6 1.87472E-6 L -3.42864E-6 0.06673 " pathEditMode="relative" rAng="0" ptsTypes="AA">
                                      <p:cBhvr>
                                        <p:cTn id="15" dur="1000" spd="-100000" fill="hold"/>
                                        <p:tgtEl>
                                          <p:spTgt spid="5"/>
                                        </p:tgtEl>
                                        <p:attrNameLst>
                                          <p:attrName>ppt_x</p:attrName>
                                          <p:attrName>ppt_y</p:attrName>
                                        </p:attrNameLst>
                                      </p:cBhvr>
                                      <p:rCtr x="0" y="333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5" grpId="0"/>
      <p:bldP spid="5" grpId="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95914" y="6281748"/>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14"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95914" y="597450"/>
            <a:ext cx="1393840" cy="298433"/>
          </a:xfrm>
          <a:prstGeom prst="rect">
            <a:avLst/>
          </a:prstGeom>
        </p:spPr>
      </p:pic>
    </p:spTree>
    <p:extLst>
      <p:ext uri="{BB962C8B-B14F-4D97-AF65-F5344CB8AC3E}">
        <p14:creationId xmlns:p14="http://schemas.microsoft.com/office/powerpoint/2010/main" val="423102839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slide 1">
    <p:bg>
      <p:bgPr>
        <a:solidFill>
          <a:srgbClr val="243A5E"/>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p:nvPr>
        </p:nvSpPr>
        <p:spPr>
          <a:xfrm>
            <a:off x="465138" y="-784989"/>
            <a:ext cx="7604125" cy="403989"/>
          </a:xfrm>
          <a:prstGeom prst="rect">
            <a:avLst/>
          </a:prstGeom>
          <a:noFill/>
        </p:spPr>
        <p:txBody>
          <a:bodyPr lIns="0" tIns="0" rIns="0" bIns="0" anchor="t" anchorCtr="0"/>
          <a:lstStyle>
            <a:lvl1pPr>
              <a:lnSpc>
                <a:spcPct val="100000"/>
              </a:lnSpc>
              <a:spcAft>
                <a:spcPts val="1300"/>
              </a:spcAft>
              <a:defRPr sz="2600" spc="-50" baseline="0">
                <a:solidFill>
                  <a:schemeClr val="bg1"/>
                </a:solidFill>
              </a:defRPr>
            </a:lvl1pPr>
          </a:lstStyle>
          <a:p>
            <a:endParaRPr lang="en-US"/>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3277" y="448056"/>
            <a:ext cx="1362456" cy="194066"/>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16646027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p:nvPr>
        </p:nvSpPr>
        <p:spPr>
          <a:xfrm>
            <a:off x="437277" y="2582862"/>
            <a:ext cx="5537797" cy="1828800"/>
          </a:xfrm>
          <a:prstGeom prst="rect">
            <a:avLst/>
          </a:prstGeom>
          <a:noFill/>
        </p:spPr>
        <p:txBody>
          <a:bodyPr lIns="0" tIns="0" rIns="0" bIns="182880" anchor="t" anchorCtr="0"/>
          <a:lstStyle>
            <a:lvl1pPr>
              <a:defRPr sz="4800" strike="noStrike" spc="-50" baseline="0">
                <a:solidFill>
                  <a:srgbClr val="000000"/>
                </a:solidFill>
              </a:defRPr>
            </a:lvl1pPr>
          </a:lstStyle>
          <a:p>
            <a:endParaRPr lang="en-US"/>
          </a:p>
        </p:txBody>
      </p:sp>
      <p:pic>
        <p:nvPicPr>
          <p:cNvPr id="8" name="Picture 7" descr="Microsoft Azure logo">
            <a:extLst>
              <a:ext uri="{FF2B5EF4-FFF2-40B4-BE49-F238E27FC236}">
                <a16:creationId xmlns:a16="http://schemas.microsoft.com/office/drawing/2014/main" id="{4A30F35A-BAFD-4B2D-AB0B-07BDB81E88C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Tree>
    <p:extLst>
      <p:ext uri="{BB962C8B-B14F-4D97-AF65-F5344CB8AC3E}">
        <p14:creationId xmlns:p14="http://schemas.microsoft.com/office/powerpoint/2010/main" val="224479319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8" y="632779"/>
            <a:ext cx="115712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Tree>
    <p:extLst>
      <p:ext uri="{BB962C8B-B14F-4D97-AF65-F5344CB8AC3E}">
        <p14:creationId xmlns:p14="http://schemas.microsoft.com/office/powerpoint/2010/main" val="176182935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8" y="3291681"/>
            <a:ext cx="2653787" cy="411162"/>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dirty="0"/>
              <a:t>Title</a:t>
            </a:r>
          </a:p>
        </p:txBody>
      </p:sp>
    </p:spTree>
    <p:extLst>
      <p:ext uri="{BB962C8B-B14F-4D97-AF65-F5344CB8AC3E}">
        <p14:creationId xmlns:p14="http://schemas.microsoft.com/office/powerpoint/2010/main" val="912581780"/>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000000"/>
                </a:solidFill>
              </a:defRPr>
            </a:lvl1pPr>
          </a:lstStyle>
          <a:p>
            <a:pPr marL="0" lvl="0">
              <a:lnSpc>
                <a:spcPts val="5600"/>
              </a:lnSpc>
            </a:pPr>
            <a:r>
              <a:rPr lang="en-US"/>
              <a:t>Section title</a:t>
            </a:r>
          </a:p>
        </p:txBody>
      </p:sp>
    </p:spTree>
    <p:extLst>
      <p:ext uri="{BB962C8B-B14F-4D97-AF65-F5344CB8AC3E}">
        <p14:creationId xmlns:p14="http://schemas.microsoft.com/office/powerpoint/2010/main" val="283711968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3291681"/>
            <a:ext cx="9078912" cy="411162"/>
          </a:xfrm>
        </p:spPr>
        <p:txBody>
          <a:bodyPr wrap="square" lIns="0" tIns="0" rIns="0" bIns="0" anchor="ctr">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bg1"/>
                </a:solidFill>
                <a:effectLst/>
                <a:latin typeface="+mj-lt"/>
                <a:ea typeface="+mn-ea"/>
                <a:cs typeface="Segoe UI" pitchFamily="34" charset="0"/>
              </a:defRPr>
            </a:lvl1pPr>
          </a:lstStyle>
          <a:p>
            <a:r>
              <a:rPr lang="en-US"/>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369093" y="6578600"/>
            <a:ext cx="11819049" cy="120651"/>
          </a:xfrm>
          <a:prstGeom prst="rect">
            <a:avLst/>
          </a:prstGeom>
        </p:spPr>
        <p:txBody>
          <a:bodyPr vert="horz" lIns="91440" tIns="45720" rIns="91440" bIns="45720" numCol="2" rtlCol="0" anchor="ctr"/>
          <a:lstStyle>
            <a:defPPr>
              <a:defRPr lang="en-US"/>
            </a:defPPr>
            <a:lvl1pPr marL="0" algn="l" defTabSz="932742" rtl="0" eaLnBrk="1" latinLnBrk="0" hangingPunct="1">
              <a:defRPr sz="700" kern="1200">
                <a:solidFill>
                  <a:schemeClr val="tx1">
                    <a:tint val="75000"/>
                  </a:schemeClr>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dirty="0">
                <a:solidFill>
                  <a:schemeClr val="bg1">
                    <a:lumMod val="65000"/>
                  </a:schemeClr>
                </a:solidFill>
              </a:rPr>
              <a:t>© Microsoft Corporation                                         								           Dynamics 365 </a:t>
            </a:r>
          </a:p>
        </p:txBody>
      </p:sp>
    </p:spTree>
    <p:extLst>
      <p:ext uri="{BB962C8B-B14F-4D97-AF65-F5344CB8AC3E}">
        <p14:creationId xmlns:p14="http://schemas.microsoft.com/office/powerpoint/2010/main" val="98888635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4677111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95914" y="6281748"/>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14"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95914" y="597450"/>
            <a:ext cx="1393840" cy="298433"/>
          </a:xfrm>
          <a:prstGeom prst="rect">
            <a:avLst/>
          </a:prstGeom>
        </p:spPr>
      </p:pic>
    </p:spTree>
    <p:extLst>
      <p:ext uri="{BB962C8B-B14F-4D97-AF65-F5344CB8AC3E}">
        <p14:creationId xmlns:p14="http://schemas.microsoft.com/office/powerpoint/2010/main" val="236943332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slide 1">
    <p:bg>
      <p:bgPr>
        <a:solidFill>
          <a:srgbClr val="243A5E"/>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p:nvPr>
        </p:nvSpPr>
        <p:spPr>
          <a:xfrm>
            <a:off x="465139" y="-604930"/>
            <a:ext cx="7604125" cy="461589"/>
          </a:xfrm>
          <a:prstGeom prst="rect">
            <a:avLst/>
          </a:prstGeom>
          <a:noFill/>
        </p:spPr>
        <p:txBody>
          <a:bodyPr lIns="0" tIns="0" rIns="0" bIns="0" anchor="t" anchorCtr="0"/>
          <a:lstStyle>
            <a:lvl1pPr>
              <a:lnSpc>
                <a:spcPct val="100000"/>
              </a:lnSpc>
              <a:spcAft>
                <a:spcPts val="1299"/>
              </a:spcAft>
              <a:defRPr sz="2600" spc="-50" baseline="0">
                <a:solidFill>
                  <a:schemeClr val="bg1"/>
                </a:solidFill>
              </a:defRPr>
            </a:lvl1pPr>
          </a:lstStyle>
          <a:p>
            <a:endParaRPr lang="en-US" dirty="0"/>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3278" y="448055"/>
            <a:ext cx="1362456" cy="194066"/>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63277" y="6579624"/>
            <a:ext cx="4572000" cy="109866"/>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111" eaLnBrk="0" hangingPunct="0"/>
            <a:r>
              <a:rPr lang="en-US" sz="700"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00608704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p:nvPr>
        </p:nvSpPr>
        <p:spPr>
          <a:xfrm>
            <a:off x="437277" y="2582863"/>
            <a:ext cx="5537797" cy="1828800"/>
          </a:xfrm>
          <a:prstGeom prst="rect">
            <a:avLst/>
          </a:prstGeom>
          <a:noFill/>
        </p:spPr>
        <p:txBody>
          <a:bodyPr lIns="0" tIns="0" rIns="0" bIns="182880" anchor="b" anchorCtr="0"/>
          <a:lstStyle>
            <a:lvl1pPr>
              <a:defRPr sz="4799" strike="noStrike" spc="-50" baseline="0">
                <a:solidFill>
                  <a:srgbClr val="000000"/>
                </a:solidFill>
              </a:defRPr>
            </a:lvl1pPr>
          </a:lstStyle>
          <a:p>
            <a:endParaRPr lang="en-US"/>
          </a:p>
        </p:txBody>
      </p:sp>
      <p:pic>
        <p:nvPicPr>
          <p:cNvPr id="8" name="Picture 7" descr="Microsoft Azure logo">
            <a:extLst>
              <a:ext uri="{FF2B5EF4-FFF2-40B4-BE49-F238E27FC236}">
                <a16:creationId xmlns:a16="http://schemas.microsoft.com/office/drawing/2014/main" id="{4A30F35A-BAFD-4B2D-AB0B-07BDB81E88C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7" y="448057"/>
            <a:ext cx="1362456" cy="192347"/>
          </a:xfrm>
          <a:prstGeom prst="rect">
            <a:avLst/>
          </a:prstGeom>
        </p:spPr>
      </p:pic>
    </p:spTree>
    <p:extLst>
      <p:ext uri="{BB962C8B-B14F-4D97-AF65-F5344CB8AC3E}">
        <p14:creationId xmlns:p14="http://schemas.microsoft.com/office/powerpoint/2010/main" val="3547218315"/>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5602" y="632780"/>
            <a:ext cx="11562725" cy="411162"/>
          </a:xfrm>
          <a:prstGeom prst="rect">
            <a:avLst/>
          </a:prstGeom>
        </p:spPr>
        <p:txBody>
          <a:bodyPr wrap="square" lIns="0" tIns="0" rIns="0" bIns="0">
            <a:spAutoFit/>
          </a:bodyPr>
          <a:lstStyle>
            <a:lvl1pPr>
              <a:lnSpc>
                <a:spcPts val="3199"/>
              </a:lnSpc>
              <a:defRPr sz="2856" strike="noStrike">
                <a:solidFill>
                  <a:srgbClr val="000000"/>
                </a:solidFill>
              </a:defRPr>
            </a:lvl1pPr>
          </a:lstStyle>
          <a:p>
            <a:r>
              <a:rPr lang="en-US" dirty="0"/>
              <a:t>Title</a:t>
            </a:r>
          </a:p>
        </p:txBody>
      </p:sp>
    </p:spTree>
    <p:extLst>
      <p:ext uri="{BB962C8B-B14F-4D97-AF65-F5344CB8AC3E}">
        <p14:creationId xmlns:p14="http://schemas.microsoft.com/office/powerpoint/2010/main" val="69660914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1682"/>
            <a:ext cx="2615687" cy="411162"/>
          </a:xfrm>
          <a:prstGeom prst="rect">
            <a:avLst/>
          </a:prstGeom>
        </p:spPr>
        <p:txBody>
          <a:bodyPr wrap="square" lIns="0" tIns="0" rIns="0" bIns="0" anchor="ctr">
            <a:spAutoFit/>
          </a:bodyPr>
          <a:lstStyle>
            <a:lvl1pPr>
              <a:lnSpc>
                <a:spcPts val="3199"/>
              </a:lnSpc>
              <a:defRPr sz="2856" strike="noStrike">
                <a:solidFill>
                  <a:schemeClr val="bg2"/>
                </a:solidFill>
              </a:defRPr>
            </a:lvl1pPr>
          </a:lstStyle>
          <a:p>
            <a:r>
              <a:rPr lang="en-US" dirty="0"/>
              <a:t>Title</a:t>
            </a:r>
          </a:p>
        </p:txBody>
      </p:sp>
    </p:spTree>
    <p:extLst>
      <p:ext uri="{BB962C8B-B14F-4D97-AF65-F5344CB8AC3E}">
        <p14:creationId xmlns:p14="http://schemas.microsoft.com/office/powerpoint/2010/main" val="2310813700"/>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9"/>
            <a:ext cx="7604124" cy="3629025"/>
          </a:xfrm>
          <a:prstGeom prst="rect">
            <a:avLst/>
          </a:prstGeom>
          <a:noFill/>
        </p:spPr>
        <p:txBody>
          <a:bodyPr vert="horz" wrap="square" lIns="0" tIns="0" rIns="0" bIns="0" rtlCol="0" anchor="t" anchorCtr="0">
            <a:noAutofit/>
          </a:bodyPr>
          <a:lstStyle>
            <a:lvl1pPr>
              <a:defRPr lang="en-US" sz="4799" spc="-50" baseline="0" dirty="0">
                <a:solidFill>
                  <a:srgbClr val="000000"/>
                </a:solidFill>
              </a:defRPr>
            </a:lvl1pPr>
          </a:lstStyle>
          <a:p>
            <a:pPr marL="0" lvl="0">
              <a:lnSpc>
                <a:spcPts val="5599"/>
              </a:lnSpc>
            </a:pPr>
            <a:r>
              <a:rPr lang="en-US"/>
              <a:t>Section title</a:t>
            </a:r>
          </a:p>
        </p:txBody>
      </p:sp>
    </p:spTree>
    <p:extLst>
      <p:ext uri="{BB962C8B-B14F-4D97-AF65-F5344CB8AC3E}">
        <p14:creationId xmlns:p14="http://schemas.microsoft.com/office/powerpoint/2010/main" val="307351714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359686"/>
            <a:ext cx="9191973" cy="411162"/>
          </a:xfrm>
        </p:spPr>
        <p:txBody>
          <a:bodyPr wrap="square" lIns="0" tIns="0" rIns="0" bIns="0" anchor="ctr">
            <a:spAutoFit/>
          </a:bodyPr>
          <a:lstStyle>
            <a:lvl1pPr algn="l" defTabSz="932563" rtl="0" eaLnBrk="1" latinLnBrk="0" hangingPunct="1">
              <a:lnSpc>
                <a:spcPts val="3199"/>
              </a:lnSpc>
              <a:spcBef>
                <a:spcPct val="0"/>
              </a:spcBef>
              <a:buNone/>
              <a:defRPr lang="en-US" sz="2856" b="0" strike="noStrike" kern="1200" cap="none" spc="-50" baseline="0">
                <a:ln w="3175">
                  <a:noFill/>
                </a:ln>
                <a:solidFill>
                  <a:schemeClr val="bg1"/>
                </a:solidFill>
                <a:effectLst/>
                <a:latin typeface="+mj-lt"/>
                <a:ea typeface="+mn-ea"/>
                <a:cs typeface="Segoe UI" pitchFamily="34" charset="0"/>
              </a:defRPr>
            </a:lvl1pPr>
          </a:lstStyle>
          <a:p>
            <a:r>
              <a:rPr lang="en-US" dirty="0"/>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369094" y="6578601"/>
            <a:ext cx="11819049" cy="120651"/>
          </a:xfrm>
          <a:prstGeom prst="rect">
            <a:avLst/>
          </a:prstGeom>
        </p:spPr>
        <p:txBody>
          <a:bodyPr vert="horz" lIns="91440" tIns="45720" rIns="91440" bIns="45720" numCol="2" rtlCol="0" anchor="ctr"/>
          <a:lstStyle>
            <a:defPPr>
              <a:defRPr lang="en-US"/>
            </a:defPPr>
            <a:lvl1pPr marL="0" algn="l" defTabSz="932563" rtl="0" eaLnBrk="1" latinLnBrk="0" hangingPunct="1">
              <a:defRPr sz="700" kern="1200">
                <a:solidFill>
                  <a:schemeClr val="tx1">
                    <a:tint val="75000"/>
                  </a:schemeClr>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a:lstStyle>
          <a:p>
            <a:r>
              <a:rPr lang="en-US" dirty="0">
                <a:solidFill>
                  <a:schemeClr val="bg1">
                    <a:lumMod val="65000"/>
                  </a:schemeClr>
                </a:solidFill>
              </a:rPr>
              <a:t>© Microsoft Corporation                                         								           Dynamics 365 </a:t>
            </a:r>
          </a:p>
        </p:txBody>
      </p:sp>
    </p:spTree>
    <p:extLst>
      <p:ext uri="{BB962C8B-B14F-4D97-AF65-F5344CB8AC3E}">
        <p14:creationId xmlns:p14="http://schemas.microsoft.com/office/powerpoint/2010/main" val="190616632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9"/>
            <a:ext cx="7604124" cy="3629025"/>
          </a:xfrm>
          <a:prstGeom prst="rect">
            <a:avLst/>
          </a:prstGeom>
          <a:noFill/>
        </p:spPr>
        <p:txBody>
          <a:bodyPr vert="horz" wrap="square" lIns="0" tIns="0" rIns="0" bIns="0" rtlCol="0" anchor="t" anchorCtr="0">
            <a:noAutofit/>
          </a:bodyPr>
          <a:lstStyle>
            <a:lvl1pPr>
              <a:defRPr lang="en-US" sz="4799" spc="-50" baseline="0" dirty="0">
                <a:solidFill>
                  <a:srgbClr val="FFFFFF"/>
                </a:solidFill>
              </a:defRPr>
            </a:lvl1pPr>
          </a:lstStyle>
          <a:p>
            <a:pPr marL="0" lvl="0">
              <a:lnSpc>
                <a:spcPts val="5599"/>
              </a:lnSpc>
            </a:pPr>
            <a:r>
              <a:rPr lang="en-US"/>
              <a:t>Section title</a:t>
            </a:r>
          </a:p>
        </p:txBody>
      </p:sp>
    </p:spTree>
    <p:extLst>
      <p:ext uri="{BB962C8B-B14F-4D97-AF65-F5344CB8AC3E}">
        <p14:creationId xmlns:p14="http://schemas.microsoft.com/office/powerpoint/2010/main" val="74249706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cSld name="Blank No Logos">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08550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95914" y="6281748"/>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660" eaLnBrk="0" hangingPunct="0"/>
            <a:r>
              <a:rPr lang="en-US" sz="714"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95914" y="597451"/>
            <a:ext cx="1393840" cy="298433"/>
          </a:xfrm>
          <a:prstGeom prst="rect">
            <a:avLst/>
          </a:prstGeom>
        </p:spPr>
      </p:pic>
    </p:spTree>
    <p:extLst>
      <p:ext uri="{BB962C8B-B14F-4D97-AF65-F5344CB8AC3E}">
        <p14:creationId xmlns:p14="http://schemas.microsoft.com/office/powerpoint/2010/main" val="408501336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8" y="632779"/>
            <a:ext cx="115712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dirty="0"/>
              <a:t>Title</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losing slide 1">
    <p:bg>
      <p:bgPr>
        <a:solidFill>
          <a:srgbClr val="243A5E"/>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p:nvPr>
        </p:nvSpPr>
        <p:spPr>
          <a:xfrm>
            <a:off x="427039" y="-555805"/>
            <a:ext cx="7642225" cy="530406"/>
          </a:xfrm>
          <a:prstGeom prst="rect">
            <a:avLst/>
          </a:prstGeom>
          <a:noFill/>
        </p:spPr>
        <p:txBody>
          <a:bodyPr lIns="0" tIns="0" rIns="0" bIns="0" anchor="t" anchorCtr="0"/>
          <a:lstStyle>
            <a:lvl1pPr>
              <a:lnSpc>
                <a:spcPct val="100000"/>
              </a:lnSpc>
              <a:spcAft>
                <a:spcPts val="1299"/>
              </a:spcAft>
              <a:defRPr sz="2600" spc="-50" baseline="0">
                <a:solidFill>
                  <a:schemeClr val="bg1"/>
                </a:solidFill>
              </a:defRPr>
            </a:lvl1pPr>
          </a:lstStyle>
          <a:p>
            <a:r>
              <a:rPr lang="en-US"/>
              <a:t>Click to edit Master title style</a:t>
            </a:r>
          </a:p>
        </p:txBody>
      </p:sp>
      <p:pic>
        <p:nvPicPr>
          <p:cNvPr id="5" name="Picture 4">
            <a:extLst>
              <a:ext uri="{FF2B5EF4-FFF2-40B4-BE49-F238E27FC236}">
                <a16:creationId xmlns:a16="http://schemas.microsoft.com/office/drawing/2014/main" id="{DC1F9C5D-BBFD-AE42-A1D5-DA2C27C2E9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3278" y="448055"/>
            <a:ext cx="1362456" cy="194066"/>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p:nvSpPr>
        <p:spPr bwMode="blackWhite">
          <a:xfrm>
            <a:off x="463277" y="6579624"/>
            <a:ext cx="4572000" cy="109866"/>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111" eaLnBrk="0" hangingPunct="0"/>
            <a:r>
              <a:rPr lang="en-US" sz="700"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40157876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3"/>
            <a:ext cx="5537797" cy="1828800"/>
          </a:xfrm>
          <a:prstGeom prst="rect">
            <a:avLst/>
          </a:prstGeom>
          <a:noFill/>
        </p:spPr>
        <p:txBody>
          <a:bodyPr lIns="0" tIns="0" rIns="0" bIns="182880" anchor="b" anchorCtr="0"/>
          <a:lstStyle>
            <a:lvl1pPr>
              <a:lnSpc>
                <a:spcPct val="100000"/>
              </a:lnSpc>
              <a:defRPr sz="4399" strike="noStrike" spc="0" baseline="0">
                <a:solidFill>
                  <a:srgbClr val="000000"/>
                </a:solidFill>
              </a:defRPr>
            </a:lvl1pPr>
          </a:lstStyle>
          <a:p>
            <a:r>
              <a:rPr lang="en-US"/>
              <a:t>Click to edit Master title style</a:t>
            </a:r>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463277" y="448057"/>
            <a:ext cx="1362456" cy="192347"/>
          </a:xfrm>
          <a:prstGeom prst="rect">
            <a:avLst/>
          </a:prstGeom>
        </p:spPr>
      </p:pic>
    </p:spTree>
    <p:extLst>
      <p:ext uri="{BB962C8B-B14F-4D97-AF65-F5344CB8AC3E}">
        <p14:creationId xmlns:p14="http://schemas.microsoft.com/office/powerpoint/2010/main" val="506448295"/>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9" y="632780"/>
            <a:ext cx="11571287" cy="430887"/>
          </a:xfrm>
          <a:prstGeom prst="rect">
            <a:avLst/>
          </a:prstGeom>
        </p:spPr>
        <p:txBody>
          <a:bodyPr wrap="square" lIns="0" tIns="0" rIns="0" bIns="0">
            <a:spAutoFit/>
          </a:bodyPr>
          <a:lstStyle>
            <a:lvl1pPr>
              <a:lnSpc>
                <a:spcPct val="100000"/>
              </a:lnSpc>
              <a:defRPr sz="2800" strike="noStrike" spc="0">
                <a:solidFill>
                  <a:srgbClr val="000000"/>
                </a:solidFill>
              </a:defRPr>
            </a:lvl1pPr>
          </a:lstStyle>
          <a:p>
            <a:r>
              <a:rPr lang="en-US"/>
              <a:t>Title</a:t>
            </a:r>
          </a:p>
        </p:txBody>
      </p:sp>
    </p:spTree>
    <p:extLst>
      <p:ext uri="{BB962C8B-B14F-4D97-AF65-F5344CB8AC3E}">
        <p14:creationId xmlns:p14="http://schemas.microsoft.com/office/powerpoint/2010/main" val="225179383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9" y="3292079"/>
            <a:ext cx="2544763" cy="410369"/>
          </a:xfrm>
          <a:prstGeom prst="rect">
            <a:avLst/>
          </a:prstGeom>
        </p:spPr>
        <p:txBody>
          <a:bodyPr wrap="square" lIns="0" tIns="0" rIns="0" bIns="0" anchor="ctr">
            <a:spAutoFit/>
          </a:bodyPr>
          <a:lstStyle>
            <a:lvl1pPr>
              <a:lnSpc>
                <a:spcPts val="3199"/>
              </a:lnSpc>
              <a:defRPr sz="2800" strike="noStrike">
                <a:solidFill>
                  <a:schemeClr val="bg1"/>
                </a:solidFill>
              </a:defRPr>
            </a:lvl1pPr>
          </a:lstStyle>
          <a:p>
            <a:r>
              <a:rPr lang="en-US" dirty="0"/>
              <a:t>Title</a:t>
            </a:r>
          </a:p>
        </p:txBody>
      </p:sp>
    </p:spTree>
    <p:extLst>
      <p:ext uri="{BB962C8B-B14F-4D97-AF65-F5344CB8AC3E}">
        <p14:creationId xmlns:p14="http://schemas.microsoft.com/office/powerpoint/2010/main" val="342139345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9"/>
            <a:ext cx="7604124" cy="3629025"/>
          </a:xfrm>
          <a:prstGeom prst="rect">
            <a:avLst/>
          </a:prstGeom>
          <a:noFill/>
        </p:spPr>
        <p:txBody>
          <a:bodyPr vert="horz" wrap="square" lIns="0" tIns="0" rIns="0" bIns="0" rtlCol="0" anchor="t" anchorCtr="0">
            <a:noAutofit/>
          </a:bodyPr>
          <a:lstStyle>
            <a:lvl1pPr>
              <a:defRPr lang="en-US" sz="4799" spc="-50" baseline="0" dirty="0">
                <a:solidFill>
                  <a:srgbClr val="000000"/>
                </a:solidFill>
              </a:defRPr>
            </a:lvl1pPr>
          </a:lstStyle>
          <a:p>
            <a:pPr marL="0" lvl="0">
              <a:lnSpc>
                <a:spcPts val="5599"/>
              </a:lnSpc>
            </a:pPr>
            <a:r>
              <a:rPr lang="en-US"/>
              <a:t>Section title</a:t>
            </a:r>
          </a:p>
        </p:txBody>
      </p:sp>
    </p:spTree>
    <p:extLst>
      <p:ext uri="{BB962C8B-B14F-4D97-AF65-F5344CB8AC3E}">
        <p14:creationId xmlns:p14="http://schemas.microsoft.com/office/powerpoint/2010/main" val="1498360680"/>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tx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9"/>
            <a:ext cx="7604124" cy="3629025"/>
          </a:xfrm>
          <a:prstGeom prst="rect">
            <a:avLst/>
          </a:prstGeom>
          <a:noFill/>
        </p:spPr>
        <p:txBody>
          <a:bodyPr vert="horz" wrap="square" lIns="0" tIns="0" rIns="0" bIns="0" rtlCol="0" anchor="t" anchorCtr="0">
            <a:noAutofit/>
          </a:bodyPr>
          <a:lstStyle>
            <a:lvl1pPr>
              <a:defRPr lang="en-US" sz="4799" spc="-50" baseline="0" dirty="0">
                <a:solidFill>
                  <a:srgbClr val="FFFFFF"/>
                </a:solidFill>
              </a:defRPr>
            </a:lvl1pPr>
          </a:lstStyle>
          <a:p>
            <a:pPr marL="0" lvl="0">
              <a:lnSpc>
                <a:spcPts val="5599"/>
              </a:lnSpc>
            </a:pPr>
            <a:r>
              <a:rPr lang="en-US"/>
              <a:t>Section title</a:t>
            </a:r>
          </a:p>
        </p:txBody>
      </p:sp>
    </p:spTree>
    <p:extLst>
      <p:ext uri="{BB962C8B-B14F-4D97-AF65-F5344CB8AC3E}">
        <p14:creationId xmlns:p14="http://schemas.microsoft.com/office/powerpoint/2010/main" val="427094967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8" y="3291682"/>
            <a:ext cx="9212262" cy="411162"/>
          </a:xfrm>
        </p:spPr>
        <p:txBody>
          <a:bodyPr wrap="square" lIns="0" tIns="0" rIns="0" bIns="0" anchor="ctr">
            <a:spAutoFit/>
          </a:bodyPr>
          <a:lstStyle>
            <a:lvl1pPr algn="l" defTabSz="932563" rtl="0" eaLnBrk="1" latinLnBrk="0" hangingPunct="1">
              <a:lnSpc>
                <a:spcPts val="3199"/>
              </a:lnSpc>
              <a:spcBef>
                <a:spcPct val="0"/>
              </a:spcBef>
              <a:buNone/>
              <a:defRPr lang="en-US" sz="3199" b="0" strike="noStrike" kern="1200" cap="none" spc="-50" baseline="0">
                <a:ln w="3175">
                  <a:noFill/>
                </a:ln>
                <a:solidFill>
                  <a:schemeClr val="bg1"/>
                </a:solidFill>
                <a:effectLst/>
                <a:latin typeface="+mj-lt"/>
                <a:ea typeface="+mn-ea"/>
                <a:cs typeface="Segoe UI" pitchFamily="34" charset="0"/>
              </a:defRPr>
            </a:lvl1pPr>
          </a:lstStyle>
          <a:p>
            <a:r>
              <a:rPr lang="en-US" dirty="0"/>
              <a:t>Title</a:t>
            </a:r>
          </a:p>
        </p:txBody>
      </p:sp>
    </p:spTree>
    <p:extLst>
      <p:ext uri="{BB962C8B-B14F-4D97-AF65-F5344CB8AC3E}">
        <p14:creationId xmlns:p14="http://schemas.microsoft.com/office/powerpoint/2010/main" val="350945785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_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9"/>
            <a:ext cx="7604124" cy="3629025"/>
          </a:xfrm>
          <a:prstGeom prst="rect">
            <a:avLst/>
          </a:prstGeom>
          <a:noFill/>
        </p:spPr>
        <p:txBody>
          <a:bodyPr vert="horz" wrap="square" lIns="0" tIns="0" rIns="0" bIns="0" rtlCol="0" anchor="t" anchorCtr="0">
            <a:noAutofit/>
          </a:bodyPr>
          <a:lstStyle>
            <a:lvl1pPr>
              <a:defRPr lang="en-US" sz="4799" spc="-50" baseline="0" dirty="0">
                <a:solidFill>
                  <a:srgbClr val="FFFFFF"/>
                </a:solidFill>
              </a:defRPr>
            </a:lvl1pPr>
          </a:lstStyle>
          <a:p>
            <a:pPr marL="0" lvl="0">
              <a:lnSpc>
                <a:spcPts val="5599"/>
              </a:lnSpc>
            </a:pPr>
            <a:r>
              <a:rPr lang="en-US"/>
              <a:t>Section title</a:t>
            </a:r>
          </a:p>
        </p:txBody>
      </p:sp>
    </p:spTree>
    <p:extLst>
      <p:ext uri="{BB962C8B-B14F-4D97-AF65-F5344CB8AC3E}">
        <p14:creationId xmlns:p14="http://schemas.microsoft.com/office/powerpoint/2010/main" val="209904318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_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342900" y="632780"/>
            <a:ext cx="5653087" cy="411162"/>
          </a:xfrm>
          <a:prstGeom prst="rect">
            <a:avLst/>
          </a:prstGeom>
        </p:spPr>
        <p:txBody>
          <a:bodyPr wrap="square" lIns="0" tIns="0" rIns="0" bIns="0">
            <a:spAutoFit/>
          </a:bodyPr>
          <a:lstStyle>
            <a:lvl1pPr>
              <a:lnSpc>
                <a:spcPts val="3199"/>
              </a:lnSpc>
              <a:defRPr sz="2800" baseline="0">
                <a:solidFill>
                  <a:srgbClr val="000000"/>
                </a:solidFill>
              </a:defRPr>
            </a:lvl1pPr>
          </a:lstStyle>
          <a:p>
            <a:r>
              <a:rPr lang="en-US"/>
              <a:t>Photo layout 1</a:t>
            </a:r>
          </a:p>
        </p:txBody>
      </p:sp>
      <p:pic>
        <p:nvPicPr>
          <p:cNvPr id="9" name="Picture Placeholder 6" descr="A lady working in a laptop in her office">
            <a:extLst>
              <a:ext uri="{FF2B5EF4-FFF2-40B4-BE49-F238E27FC236}">
                <a16:creationId xmlns:a16="http://schemas.microsoft.com/office/drawing/2014/main" id="{7BE34D8D-0B0F-4471-8D43-E938D499D2F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1"/>
            <a:ext cx="6093576" cy="6995387"/>
          </a:xfrm>
          <a:prstGeom prst="rect">
            <a:avLst/>
          </a:prstGeom>
        </p:spPr>
      </p:pic>
    </p:spTree>
    <p:extLst>
      <p:ext uri="{BB962C8B-B14F-4D97-AF65-F5344CB8AC3E}">
        <p14:creationId xmlns:p14="http://schemas.microsoft.com/office/powerpoint/2010/main" val="2289163214"/>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40" y="1212852"/>
            <a:ext cx="11887200" cy="2338845"/>
          </a:xfrm>
          <a:prstGeom prst="rect">
            <a:avLst/>
          </a:prstGeom>
        </p:spPr>
        <p:txBody>
          <a:bodyPr/>
          <a:lstStyle>
            <a:lvl1pPr marL="290401" indent="-290401">
              <a:buClr>
                <a:schemeClr val="tx1"/>
              </a:buClr>
              <a:buSzPct val="90000"/>
              <a:buFont typeface="Wingdings" panose="05000000000000000000" pitchFamily="2" charset="2"/>
              <a:buChar char="§"/>
              <a:defRPr sz="359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281" indent="-280881">
              <a:buClr>
                <a:schemeClr val="tx1"/>
              </a:buClr>
              <a:buSzPct val="90000"/>
              <a:buFont typeface="Wingdings" panose="05000000000000000000" pitchFamily="2" charset="2"/>
              <a:buChar char="§"/>
              <a:defRPr sz="3198">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682" indent="-290401">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195" indent="-228513">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706" indent="-228513">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22747405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dirty="0"/>
              <a:t>Title</a:t>
            </a:r>
          </a:p>
        </p:txBody>
      </p:sp>
    </p:spTree>
    <p:extLst>
      <p:ext uri="{BB962C8B-B14F-4D97-AF65-F5344CB8AC3E}">
        <p14:creationId xmlns:p14="http://schemas.microsoft.com/office/powerpoint/2010/main" val="3022804314"/>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DFCCA-D888-49B7-8ABD-93BB6F6F01CE}"/>
              </a:ext>
            </a:extLst>
          </p:cNvPr>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endParaRPr lang="en-GB"/>
          </a:p>
        </p:txBody>
      </p:sp>
      <p:sp>
        <p:nvSpPr>
          <p:cNvPr id="3" name="Subtitle 2">
            <a:extLst>
              <a:ext uri="{FF2B5EF4-FFF2-40B4-BE49-F238E27FC236}">
                <a16:creationId xmlns:a16="http://schemas.microsoft.com/office/drawing/2014/main" id="{A945E4FC-652B-4B65-B862-2CC736FD6748}"/>
              </a:ext>
            </a:extLst>
          </p:cNvPr>
          <p:cNvSpPr>
            <a:spLocks noGrp="1"/>
          </p:cNvSpPr>
          <p:nvPr>
            <p:ph type="subTitle" idx="1"/>
          </p:nvPr>
        </p:nvSpPr>
        <p:spPr>
          <a:xfrm>
            <a:off x="1554560" y="3673745"/>
            <a:ext cx="9327356" cy="561372"/>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5A873A3-213D-4D19-9803-82ED8AC6AAD2}"/>
              </a:ext>
            </a:extLst>
          </p:cNvPr>
          <p:cNvSpPr>
            <a:spLocks noGrp="1"/>
          </p:cNvSpPr>
          <p:nvPr>
            <p:ph type="dt" sz="half" idx="10"/>
          </p:nvPr>
        </p:nvSpPr>
        <p:spPr/>
        <p:txBody>
          <a:bodyPr/>
          <a:lstStyle/>
          <a:p>
            <a:fld id="{C1A70AFB-3A00-4AE9-8636-04731BF6A333}" type="datetimeFigureOut">
              <a:rPr lang="en-GB" smtClean="0"/>
              <a:t>09/07/2021</a:t>
            </a:fld>
            <a:endParaRPr lang="en-GB" dirty="0"/>
          </a:p>
        </p:txBody>
      </p:sp>
      <p:sp>
        <p:nvSpPr>
          <p:cNvPr id="5" name="Footer Placeholder 4">
            <a:extLst>
              <a:ext uri="{FF2B5EF4-FFF2-40B4-BE49-F238E27FC236}">
                <a16:creationId xmlns:a16="http://schemas.microsoft.com/office/drawing/2014/main" id="{71898B62-491B-4C1A-A8FB-981DB26BBC1C}"/>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EA79054F-3417-4E72-971B-7BC13483C477}"/>
              </a:ext>
            </a:extLst>
          </p:cNvPr>
          <p:cNvSpPr>
            <a:spLocks noGrp="1"/>
          </p:cNvSpPr>
          <p:nvPr>
            <p:ph type="sldNum" sz="quarter" idx="12"/>
          </p:nvPr>
        </p:nvSpPr>
        <p:spPr/>
        <p:txBody>
          <a:bodyPr/>
          <a:lstStyle/>
          <a:p>
            <a:fld id="{B24D9FD1-7D99-4CC0-8176-192A52A33F6E}" type="slidenum">
              <a:rPr lang="en-GB" smtClean="0"/>
              <a:t>‹#›</a:t>
            </a:fld>
            <a:endParaRPr lang="en-GB" dirty="0"/>
          </a:p>
        </p:txBody>
      </p:sp>
    </p:spTree>
    <p:extLst>
      <p:ext uri="{BB962C8B-B14F-4D97-AF65-F5344CB8AC3E}">
        <p14:creationId xmlns:p14="http://schemas.microsoft.com/office/powerpoint/2010/main" val="420714589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losing slide 1">
    <p:bg>
      <p:bgPr>
        <a:solidFill>
          <a:srgbClr val="243A5E"/>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p:nvPr>
        </p:nvSpPr>
        <p:spPr>
          <a:xfrm>
            <a:off x="465139" y="-810387"/>
            <a:ext cx="7604125" cy="391288"/>
          </a:xfrm>
          <a:prstGeom prst="rect">
            <a:avLst/>
          </a:prstGeom>
          <a:noFill/>
        </p:spPr>
        <p:txBody>
          <a:bodyPr lIns="0" tIns="0" rIns="0" bIns="0" anchor="t" anchorCtr="0"/>
          <a:lstStyle>
            <a:lvl1pPr>
              <a:lnSpc>
                <a:spcPct val="100000"/>
              </a:lnSpc>
              <a:spcAft>
                <a:spcPts val="1299"/>
              </a:spcAft>
              <a:defRPr sz="2600" spc="-50" baseline="0">
                <a:solidFill>
                  <a:schemeClr val="bg1"/>
                </a:solidFill>
              </a:defRPr>
            </a:lvl1pPr>
          </a:lstStyle>
          <a:p>
            <a:endParaRPr lang="en-US"/>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3278" y="448055"/>
            <a:ext cx="1362456" cy="194066"/>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63277" y="6579624"/>
            <a:ext cx="4572000" cy="109866"/>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111" eaLnBrk="0" hangingPunct="0"/>
            <a:r>
              <a:rPr lang="en-US" sz="700"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1673973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3"/>
            <a:ext cx="5537797" cy="1828800"/>
          </a:xfrm>
          <a:prstGeom prst="rect">
            <a:avLst/>
          </a:prstGeom>
          <a:noFill/>
        </p:spPr>
        <p:txBody>
          <a:bodyPr lIns="0" tIns="0" rIns="0" bIns="182880" anchor="b" anchorCtr="0"/>
          <a:lstStyle>
            <a:lvl1pPr>
              <a:defRPr sz="4799" strike="noStrike" spc="-50" baseline="0">
                <a:solidFill>
                  <a:srgbClr val="000000"/>
                </a:solidFill>
              </a:defRPr>
            </a:lvl1pPr>
          </a:lstStyle>
          <a:p>
            <a:endParaRPr lang="en-US"/>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7" y="448057"/>
            <a:ext cx="1362456" cy="192347"/>
          </a:xfrm>
          <a:prstGeom prst="rect">
            <a:avLst/>
          </a:prstGeom>
        </p:spPr>
      </p:pic>
    </p:spTree>
    <p:extLst>
      <p:ext uri="{BB962C8B-B14F-4D97-AF65-F5344CB8AC3E}">
        <p14:creationId xmlns:p14="http://schemas.microsoft.com/office/powerpoint/2010/main" val="575725291"/>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9" y="632780"/>
            <a:ext cx="11571287" cy="411162"/>
          </a:xfrm>
          <a:prstGeom prst="rect">
            <a:avLst/>
          </a:prstGeom>
        </p:spPr>
        <p:txBody>
          <a:bodyPr wrap="square" lIns="0" tIns="0" rIns="0" bIns="0">
            <a:spAutoFit/>
          </a:bodyPr>
          <a:lstStyle>
            <a:lvl1pPr>
              <a:lnSpc>
                <a:spcPts val="3199"/>
              </a:lnSpc>
              <a:defRPr sz="2800" strike="noStrike">
                <a:solidFill>
                  <a:srgbClr val="000000"/>
                </a:solidFill>
              </a:defRPr>
            </a:lvl1pPr>
          </a:lstStyle>
          <a:p>
            <a:r>
              <a:rPr lang="en-US"/>
              <a:t>Title</a:t>
            </a:r>
          </a:p>
        </p:txBody>
      </p:sp>
    </p:spTree>
    <p:extLst>
      <p:ext uri="{BB962C8B-B14F-4D97-AF65-F5344CB8AC3E}">
        <p14:creationId xmlns:p14="http://schemas.microsoft.com/office/powerpoint/2010/main" val="1069200016"/>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6265255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9" y="3292079"/>
            <a:ext cx="2544763" cy="410369"/>
          </a:xfrm>
          <a:prstGeom prst="rect">
            <a:avLst/>
          </a:prstGeom>
        </p:spPr>
        <p:txBody>
          <a:bodyPr wrap="square" lIns="0" tIns="0" rIns="0" bIns="0" anchor="ctr">
            <a:spAutoFit/>
          </a:bodyPr>
          <a:lstStyle>
            <a:lvl1pPr>
              <a:lnSpc>
                <a:spcPts val="3199"/>
              </a:lnSpc>
              <a:defRPr sz="2800" strike="noStrike">
                <a:solidFill>
                  <a:schemeClr val="bg1"/>
                </a:solidFill>
              </a:defRPr>
            </a:lvl1pPr>
          </a:lstStyle>
          <a:p>
            <a:r>
              <a:rPr lang="en-US" dirty="0"/>
              <a:t>Title</a:t>
            </a:r>
          </a:p>
        </p:txBody>
      </p:sp>
    </p:spTree>
    <p:extLst>
      <p:ext uri="{BB962C8B-B14F-4D97-AF65-F5344CB8AC3E}">
        <p14:creationId xmlns:p14="http://schemas.microsoft.com/office/powerpoint/2010/main" val="4016492419"/>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9"/>
            <a:ext cx="7604124" cy="3629025"/>
          </a:xfrm>
          <a:prstGeom prst="rect">
            <a:avLst/>
          </a:prstGeom>
          <a:noFill/>
        </p:spPr>
        <p:txBody>
          <a:bodyPr vert="horz" wrap="square" lIns="0" tIns="0" rIns="0" bIns="0" rtlCol="0" anchor="t" anchorCtr="0">
            <a:noAutofit/>
          </a:bodyPr>
          <a:lstStyle>
            <a:lvl1pPr>
              <a:defRPr lang="en-US" sz="4799" spc="-50" baseline="0" dirty="0">
                <a:solidFill>
                  <a:srgbClr val="000000"/>
                </a:solidFill>
              </a:defRPr>
            </a:lvl1pPr>
          </a:lstStyle>
          <a:p>
            <a:pPr marL="0" lvl="0">
              <a:lnSpc>
                <a:spcPts val="5599"/>
              </a:lnSpc>
            </a:pPr>
            <a:r>
              <a:rPr lang="en-US"/>
              <a:t>Section title</a:t>
            </a:r>
          </a:p>
        </p:txBody>
      </p:sp>
    </p:spTree>
    <p:extLst>
      <p:ext uri="{BB962C8B-B14F-4D97-AF65-F5344CB8AC3E}">
        <p14:creationId xmlns:p14="http://schemas.microsoft.com/office/powerpoint/2010/main" val="2076026656"/>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tx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9"/>
            <a:ext cx="7604124" cy="3629025"/>
          </a:xfrm>
          <a:prstGeom prst="rect">
            <a:avLst/>
          </a:prstGeom>
          <a:noFill/>
        </p:spPr>
        <p:txBody>
          <a:bodyPr vert="horz" wrap="square" lIns="0" tIns="0" rIns="0" bIns="0" rtlCol="0" anchor="t" anchorCtr="0">
            <a:noAutofit/>
          </a:bodyPr>
          <a:lstStyle>
            <a:lvl1pPr>
              <a:defRPr lang="en-US" sz="4799" spc="-50" baseline="0" dirty="0">
                <a:solidFill>
                  <a:srgbClr val="FFFFFF"/>
                </a:solidFill>
              </a:defRPr>
            </a:lvl1pPr>
          </a:lstStyle>
          <a:p>
            <a:pPr marL="0" lvl="0">
              <a:lnSpc>
                <a:spcPts val="5599"/>
              </a:lnSpc>
            </a:pPr>
            <a:r>
              <a:rPr lang="en-US"/>
              <a:t>Section title</a:t>
            </a:r>
          </a:p>
        </p:txBody>
      </p:sp>
    </p:spTree>
    <p:extLst>
      <p:ext uri="{BB962C8B-B14F-4D97-AF65-F5344CB8AC3E}">
        <p14:creationId xmlns:p14="http://schemas.microsoft.com/office/powerpoint/2010/main" val="306718839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3291682"/>
            <a:ext cx="9260350" cy="411162"/>
          </a:xfrm>
        </p:spPr>
        <p:txBody>
          <a:bodyPr wrap="square" lIns="0" tIns="0" rIns="0" bIns="0" anchor="ctr">
            <a:spAutoFit/>
          </a:bodyPr>
          <a:lstStyle>
            <a:lvl1pPr algn="l" defTabSz="932563" rtl="0" eaLnBrk="1" latinLnBrk="0" hangingPunct="1">
              <a:lnSpc>
                <a:spcPts val="3199"/>
              </a:lnSpc>
              <a:spcBef>
                <a:spcPct val="0"/>
              </a:spcBef>
              <a:buNone/>
              <a:defRPr lang="en-US" sz="2800" b="0" strike="noStrike" kern="1200" cap="none" spc="-50" baseline="0">
                <a:ln w="3175">
                  <a:noFill/>
                </a:ln>
                <a:solidFill>
                  <a:schemeClr val="bg1"/>
                </a:solidFill>
                <a:effectLst/>
                <a:latin typeface="+mj-lt"/>
                <a:ea typeface="+mn-ea"/>
                <a:cs typeface="Segoe UI" pitchFamily="34" charset="0"/>
              </a:defRPr>
            </a:lvl1pPr>
          </a:lstStyle>
          <a:p>
            <a:r>
              <a:rPr lang="en-US"/>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369094" y="6578601"/>
            <a:ext cx="11819049" cy="120651"/>
          </a:xfrm>
          <a:prstGeom prst="rect">
            <a:avLst/>
          </a:prstGeom>
        </p:spPr>
        <p:txBody>
          <a:bodyPr vert="horz" lIns="91440" tIns="45720" rIns="91440" bIns="45720" numCol="2" rtlCol="0" anchor="ctr"/>
          <a:lstStyle>
            <a:defPPr>
              <a:defRPr lang="en-US"/>
            </a:defPPr>
            <a:lvl1pPr marL="0" algn="l" defTabSz="932563" rtl="0" eaLnBrk="1" latinLnBrk="0" hangingPunct="1">
              <a:defRPr sz="700" kern="1200">
                <a:solidFill>
                  <a:schemeClr val="tx1">
                    <a:tint val="75000"/>
                  </a:schemeClr>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a:lstStyle>
          <a:p>
            <a:r>
              <a:rPr lang="en-US" dirty="0">
                <a:solidFill>
                  <a:schemeClr val="bg1">
                    <a:lumMod val="65000"/>
                  </a:schemeClr>
                </a:solidFill>
              </a:rPr>
              <a:t>© Microsoft Corporation           								   Dynamics 365 </a:t>
            </a:r>
          </a:p>
        </p:txBody>
      </p:sp>
    </p:spTree>
    <p:extLst>
      <p:ext uri="{BB962C8B-B14F-4D97-AF65-F5344CB8AC3E}">
        <p14:creationId xmlns:p14="http://schemas.microsoft.com/office/powerpoint/2010/main" val="2125652325"/>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1_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9"/>
            <a:ext cx="7604124" cy="3629025"/>
          </a:xfrm>
          <a:prstGeom prst="rect">
            <a:avLst/>
          </a:prstGeom>
          <a:noFill/>
        </p:spPr>
        <p:txBody>
          <a:bodyPr vert="horz" wrap="square" lIns="0" tIns="0" rIns="0" bIns="0" rtlCol="0" anchor="t" anchorCtr="0">
            <a:noAutofit/>
          </a:bodyPr>
          <a:lstStyle>
            <a:lvl1pPr>
              <a:defRPr lang="en-US" sz="4799" spc="-50" baseline="0" dirty="0">
                <a:solidFill>
                  <a:srgbClr val="FFFFFF"/>
                </a:solidFill>
              </a:defRPr>
            </a:lvl1pPr>
          </a:lstStyle>
          <a:p>
            <a:pPr marL="0" lvl="0">
              <a:lnSpc>
                <a:spcPts val="5599"/>
              </a:lnSpc>
            </a:pPr>
            <a:r>
              <a:rPr lang="en-US"/>
              <a:t>Section title</a:t>
            </a:r>
          </a:p>
        </p:txBody>
      </p:sp>
    </p:spTree>
    <p:extLst>
      <p:ext uri="{BB962C8B-B14F-4D97-AF65-F5344CB8AC3E}">
        <p14:creationId xmlns:p14="http://schemas.microsoft.com/office/powerpoint/2010/main" val="320044797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000000"/>
                </a:solidFill>
              </a:defRPr>
            </a:lvl1pPr>
          </a:lstStyle>
          <a:p>
            <a:pPr marL="0" lvl="0">
              <a:lnSpc>
                <a:spcPts val="5600"/>
              </a:lnSpc>
            </a:pPr>
            <a:r>
              <a:rPr lang="en-US"/>
              <a:t>Section title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40" y="1212852"/>
            <a:ext cx="11887200" cy="2338845"/>
          </a:xfrm>
          <a:prstGeom prst="rect">
            <a:avLst/>
          </a:prstGeom>
        </p:spPr>
        <p:txBody>
          <a:bodyPr/>
          <a:lstStyle>
            <a:lvl1pPr marL="290401" indent="-290401">
              <a:buClr>
                <a:schemeClr val="tx1"/>
              </a:buClr>
              <a:buSzPct val="90000"/>
              <a:buFont typeface="Wingdings" panose="05000000000000000000" pitchFamily="2" charset="2"/>
              <a:buChar char="§"/>
              <a:defRPr sz="359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281" indent="-280881">
              <a:buClr>
                <a:schemeClr val="tx1"/>
              </a:buClr>
              <a:buSzPct val="90000"/>
              <a:buFont typeface="Wingdings" panose="05000000000000000000" pitchFamily="2" charset="2"/>
              <a:buChar char="§"/>
              <a:defRPr sz="3198">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682" indent="-290401">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195" indent="-228513">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706" indent="-228513">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40008440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tx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8419269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3290095"/>
            <a:ext cx="9207182" cy="411162"/>
          </a:xfrm>
        </p:spPr>
        <p:txBody>
          <a:bodyPr wrap="square" lIns="0" tIns="0" rIns="0" bIns="0" anchor="ctr">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bg1"/>
                </a:solidFill>
                <a:effectLst/>
                <a:latin typeface="+mj-lt"/>
                <a:ea typeface="+mn-ea"/>
                <a:cs typeface="Segoe UI" pitchFamily="34" charset="0"/>
              </a:defRPr>
            </a:lvl1pPr>
          </a:lstStyle>
          <a:p>
            <a:r>
              <a:rPr lang="en-US"/>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369093" y="6578600"/>
            <a:ext cx="11819049" cy="120651"/>
          </a:xfrm>
          <a:prstGeom prst="rect">
            <a:avLst/>
          </a:prstGeom>
        </p:spPr>
        <p:txBody>
          <a:bodyPr vert="horz" lIns="91440" tIns="45720" rIns="91440" bIns="45720" numCol="2" rtlCol="0" anchor="ctr"/>
          <a:lstStyle>
            <a:defPPr>
              <a:defRPr lang="en-US"/>
            </a:defPPr>
            <a:lvl1pPr marL="0" algn="l" defTabSz="932742" rtl="0" eaLnBrk="1" latinLnBrk="0" hangingPunct="1">
              <a:defRPr sz="700" kern="1200">
                <a:solidFill>
                  <a:schemeClr val="tx1">
                    <a:tint val="75000"/>
                  </a:schemeClr>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solidFill>
                <a:schemeClr val="bg1">
                  <a:lumMod val="65000"/>
                </a:schemeClr>
              </a:solidFill>
            </a:endParaRPr>
          </a:p>
        </p:txBody>
      </p:sp>
    </p:spTree>
    <p:extLst>
      <p:ext uri="{BB962C8B-B14F-4D97-AF65-F5344CB8AC3E}">
        <p14:creationId xmlns:p14="http://schemas.microsoft.com/office/powerpoint/2010/main" val="77698915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5180712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6106673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image" Target="../media/image1.png"/><Relationship Id="rId4" Type="http://schemas.openxmlformats.org/officeDocument/2006/relationships/slideLayout" Target="../slideLayouts/slideLayout16.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image" Target="../media/image1.png"/><Relationship Id="rId5" Type="http://schemas.openxmlformats.org/officeDocument/2006/relationships/slideLayout" Target="../slideLayouts/slideLayout25.xml"/><Relationship Id="rId10" Type="http://schemas.openxmlformats.org/officeDocument/2006/relationships/theme" Target="../theme/theme3.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image" Target="../media/image1.png"/><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4.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image" Target="../media/image1.png"/><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theme" Target="../theme/theme5.xml"/><Relationship Id="rId5" Type="http://schemas.openxmlformats.org/officeDocument/2006/relationships/slideLayout" Target="../slideLayouts/slideLayout45.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76" r:id="rId1"/>
    <p:sldLayoutId id="2147484583" r:id="rId2"/>
    <p:sldLayoutId id="2147484562" r:id="rId3"/>
    <p:sldLayoutId id="2147484617" r:id="rId4"/>
    <p:sldLayoutId id="2147484580" r:id="rId5"/>
    <p:sldLayoutId id="2147484563" r:id="rId6"/>
    <p:sldLayoutId id="2147484616" r:id="rId7"/>
    <p:sldLayoutId id="2147484615" r:id="rId8"/>
    <p:sldLayoutId id="2147484621" r:id="rId9"/>
    <p:sldLayoutId id="2147484622" r:id="rId10"/>
    <p:sldLayoutId id="2147484624" r:id="rId11"/>
    <p:sldLayoutId id="2147484653" r:id="rId12"/>
  </p:sldLayoutIdLst>
  <p:transition>
    <p:fade/>
  </p:transition>
  <p:hf sldNum="0" hdr="0" ft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529303350"/>
      </p:ext>
    </p:extLst>
  </p:cSld>
  <p:clrMap bg1="lt1" tx1="dk1" bg2="lt2" tx2="dk2" accent1="accent1" accent2="accent2" accent3="accent3" accent4="accent4" accent5="accent5" accent6="accent6" hlink="hlink" folHlink="folHlink"/>
  <p:sldLayoutIdLst>
    <p:sldLayoutId id="2147484655" r:id="rId1"/>
    <p:sldLayoutId id="2147484656" r:id="rId2"/>
    <p:sldLayoutId id="2147484657" r:id="rId3"/>
    <p:sldLayoutId id="2147484658" r:id="rId4"/>
    <p:sldLayoutId id="2147484659" r:id="rId5"/>
    <p:sldLayoutId id="2147484660" r:id="rId6"/>
    <p:sldLayoutId id="2147484661" r:id="rId7"/>
    <p:sldLayoutId id="2147484662" r:id="rId8"/>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8"/>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3"/>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rot="5400000">
            <a:off x="9621909" y="2898553"/>
            <a:ext cx="6979503" cy="1188133"/>
          </a:xfrm>
          <a:prstGeom prst="rect">
            <a:avLst/>
          </a:prstGeom>
        </p:spPr>
      </p:pic>
    </p:spTree>
    <p:extLst>
      <p:ext uri="{BB962C8B-B14F-4D97-AF65-F5344CB8AC3E}">
        <p14:creationId xmlns:p14="http://schemas.microsoft.com/office/powerpoint/2010/main" val="642787212"/>
      </p:ext>
    </p:extLst>
  </p:cSld>
  <p:clrMap bg1="lt1" tx1="dk1" bg2="lt2" tx2="dk2" accent1="accent1" accent2="accent2" accent3="accent3" accent4="accent4" accent5="accent5" accent6="accent6" hlink="hlink" folHlink="folHlink"/>
  <p:sldLayoutIdLst>
    <p:sldLayoutId id="2147484674" r:id="rId1"/>
    <p:sldLayoutId id="2147484675" r:id="rId2"/>
    <p:sldLayoutId id="2147484676" r:id="rId3"/>
    <p:sldLayoutId id="2147484677" r:id="rId4"/>
    <p:sldLayoutId id="2147484678" r:id="rId5"/>
    <p:sldLayoutId id="2147484679" r:id="rId6"/>
    <p:sldLayoutId id="2147484680" r:id="rId7"/>
    <p:sldLayoutId id="2147484681" r:id="rId8"/>
    <p:sldLayoutId id="2147484682" r:id="rId9"/>
  </p:sldLayoutIdLst>
  <p:transition>
    <p:fade/>
  </p:transition>
  <p:hf hdr="0" dt="0"/>
  <p:txStyles>
    <p:titleStyle>
      <a:lvl1pPr algn="l" defTabSz="932563"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563"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399" kern="1200" spc="0" baseline="0">
          <a:solidFill>
            <a:schemeClr val="tx2"/>
          </a:solidFill>
          <a:latin typeface="+mj-lt"/>
          <a:ea typeface="+mn-ea"/>
          <a:cs typeface="+mn-cs"/>
        </a:defRPr>
      </a:lvl3pPr>
      <a:lvl4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399" kern="1200" spc="0" baseline="0">
          <a:solidFill>
            <a:srgbClr val="000000"/>
          </a:solidFill>
          <a:latin typeface="+mn-lt"/>
          <a:ea typeface="+mn-ea"/>
          <a:cs typeface="+mn-cs"/>
        </a:defRPr>
      </a:lvl4pPr>
      <a:lvl5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406" indent="0" algn="l" defTabSz="932563"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563"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416">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8"/>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3"/>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rot="5400000">
            <a:off x="9621909" y="2898553"/>
            <a:ext cx="6979503" cy="1188133"/>
          </a:xfrm>
          <a:prstGeom prst="rect">
            <a:avLst/>
          </a:prstGeom>
        </p:spPr>
      </p:pic>
    </p:spTree>
    <p:extLst>
      <p:ext uri="{BB962C8B-B14F-4D97-AF65-F5344CB8AC3E}">
        <p14:creationId xmlns:p14="http://schemas.microsoft.com/office/powerpoint/2010/main" val="262324533"/>
      </p:ext>
    </p:extLst>
  </p:cSld>
  <p:clrMap bg1="lt1" tx1="dk1" bg2="lt2" tx2="dk2" accent1="accent1" accent2="accent2" accent3="accent3" accent4="accent4" accent5="accent5" accent6="accent6" hlink="hlink" folHlink="folHlink"/>
  <p:sldLayoutIdLst>
    <p:sldLayoutId id="2147484684" r:id="rId1"/>
    <p:sldLayoutId id="2147484685" r:id="rId2"/>
    <p:sldLayoutId id="2147484686" r:id="rId3"/>
    <p:sldLayoutId id="2147484687" r:id="rId4"/>
    <p:sldLayoutId id="2147484688" r:id="rId5"/>
    <p:sldLayoutId id="2147484689" r:id="rId6"/>
    <p:sldLayoutId id="2147484690" r:id="rId7"/>
    <p:sldLayoutId id="2147484691" r:id="rId8"/>
    <p:sldLayoutId id="2147484692" r:id="rId9"/>
    <p:sldLayoutId id="2147484693" r:id="rId10"/>
    <p:sldLayoutId id="2147484694" r:id="rId11"/>
  </p:sldLayoutIdLst>
  <p:transition>
    <p:fade/>
  </p:transition>
  <p:txStyles>
    <p:titleStyle>
      <a:lvl1pPr algn="l" defTabSz="932563"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563"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399" kern="1200" spc="0" baseline="0">
          <a:solidFill>
            <a:schemeClr val="tx2"/>
          </a:solidFill>
          <a:latin typeface="+mj-lt"/>
          <a:ea typeface="+mn-ea"/>
          <a:cs typeface="+mn-cs"/>
        </a:defRPr>
      </a:lvl3pPr>
      <a:lvl4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399" kern="1200" spc="0" baseline="0">
          <a:solidFill>
            <a:srgbClr val="000000"/>
          </a:solidFill>
          <a:latin typeface="+mn-lt"/>
          <a:ea typeface="+mn-ea"/>
          <a:cs typeface="+mn-cs"/>
        </a:defRPr>
      </a:lvl4pPr>
      <a:lvl5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406" indent="0" algn="l" defTabSz="932563"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563"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8"/>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3"/>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5400000">
            <a:off x="9621909" y="2898553"/>
            <a:ext cx="6979503" cy="1188133"/>
          </a:xfrm>
          <a:prstGeom prst="rect">
            <a:avLst/>
          </a:prstGeom>
        </p:spPr>
      </p:pic>
    </p:spTree>
    <p:extLst>
      <p:ext uri="{BB962C8B-B14F-4D97-AF65-F5344CB8AC3E}">
        <p14:creationId xmlns:p14="http://schemas.microsoft.com/office/powerpoint/2010/main" val="1622074899"/>
      </p:ext>
    </p:extLst>
  </p:cSld>
  <p:clrMap bg1="lt1" tx1="dk1" bg2="lt2" tx2="dk2" accent1="accent1" accent2="accent2" accent3="accent3" accent4="accent4" accent5="accent5" accent6="accent6" hlink="hlink" folHlink="folHlink"/>
  <p:sldLayoutIdLst>
    <p:sldLayoutId id="2147484696" r:id="rId1"/>
    <p:sldLayoutId id="2147484697" r:id="rId2"/>
    <p:sldLayoutId id="2147484698" r:id="rId3"/>
    <p:sldLayoutId id="2147484699" r:id="rId4"/>
    <p:sldLayoutId id="2147484700" r:id="rId5"/>
    <p:sldLayoutId id="2147484701" r:id="rId6"/>
    <p:sldLayoutId id="2147484702" r:id="rId7"/>
    <p:sldLayoutId id="2147484703" r:id="rId8"/>
    <p:sldLayoutId id="2147484704" r:id="rId9"/>
    <p:sldLayoutId id="2147484705" r:id="rId10"/>
  </p:sldLayoutIdLst>
  <p:transition>
    <p:fade/>
  </p:transition>
  <p:hf sldNum="0" hdr="0" ftr="0" dt="0"/>
  <p:txStyles>
    <p:titleStyle>
      <a:lvl1pPr algn="l" defTabSz="932563"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563"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399" kern="1200" spc="0" baseline="0">
          <a:solidFill>
            <a:schemeClr val="tx2"/>
          </a:solidFill>
          <a:latin typeface="+mj-lt"/>
          <a:ea typeface="+mn-ea"/>
          <a:cs typeface="+mn-cs"/>
        </a:defRPr>
      </a:lvl3pPr>
      <a:lvl4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399" kern="1200" spc="0" baseline="0">
          <a:solidFill>
            <a:srgbClr val="000000"/>
          </a:solidFill>
          <a:latin typeface="+mn-lt"/>
          <a:ea typeface="+mn-ea"/>
          <a:cs typeface="+mn-cs"/>
        </a:defRPr>
      </a:lvl4pPr>
      <a:lvl5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406" indent="0" algn="l" defTabSz="932563"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563"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nam06.safelinks.protection.outlook.com/?url=https%3A%2F%2Ftrainingsupport.microsoft.com%2Fen-us%2Ftcmct%2Fforum%2Ftcmct_moc%3Fsort%3DLastReplyDate%26dir%3DDesc%26tab%3DAll%26status%3Dall%26mod%3D%26modAge%3D%26advFil%3D%26postedAfter%3D%26postedBefore%3D%26threadType%3Dall%26isFilterExpanded%3Dfalse%26page%3D1&amp;data=02%7C01%7CChris.TestaONeill%40microsoft.com%7Ccfa9101d3ba74627e08208d6ad549762%7C72f988bf86f141af91ab2d7cd011db47%7C1%7C0%7C636886976186151298&amp;sdata=bDMjl%2F2yf%2B49eop2t28QnpdZ7IeZrvxqPJK3BW%2BTq%2Bs%3D&amp;reserved=0"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42.png"/></Relationships>
</file>

<file path=ppt/slides/_rels/slide1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44.png"/></Relationships>
</file>

<file path=ppt/slides/_rels/slide17.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47.wmf"/><Relationship Id="rId4" Type="http://schemas.openxmlformats.org/officeDocument/2006/relationships/image" Target="../media/image46.wmf"/></Relationships>
</file>

<file path=ppt/slides/_rels/slide18.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59.svg"/><Relationship Id="rId18" Type="http://schemas.openxmlformats.org/officeDocument/2006/relationships/image" Target="../media/image64.svg"/><Relationship Id="rId3" Type="http://schemas.openxmlformats.org/officeDocument/2006/relationships/image" Target="../media/image49.png"/><Relationship Id="rId21" Type="http://schemas.openxmlformats.org/officeDocument/2006/relationships/image" Target="../media/image67.png"/><Relationship Id="rId7" Type="http://schemas.openxmlformats.org/officeDocument/2006/relationships/image" Target="../media/image53.png"/><Relationship Id="rId12" Type="http://schemas.openxmlformats.org/officeDocument/2006/relationships/image" Target="../media/image58.png"/><Relationship Id="rId17" Type="http://schemas.openxmlformats.org/officeDocument/2006/relationships/image" Target="../media/image63.png"/><Relationship Id="rId2" Type="http://schemas.openxmlformats.org/officeDocument/2006/relationships/notesSlide" Target="../notesSlides/notesSlide20.xml"/><Relationship Id="rId16" Type="http://schemas.openxmlformats.org/officeDocument/2006/relationships/image" Target="../media/image62.svg"/><Relationship Id="rId20" Type="http://schemas.openxmlformats.org/officeDocument/2006/relationships/image" Target="../media/image66.svg"/><Relationship Id="rId1" Type="http://schemas.openxmlformats.org/officeDocument/2006/relationships/slideLayout" Target="../slideLayouts/slideLayout32.xml"/><Relationship Id="rId6" Type="http://schemas.openxmlformats.org/officeDocument/2006/relationships/image" Target="../media/image52.svg"/><Relationship Id="rId11" Type="http://schemas.openxmlformats.org/officeDocument/2006/relationships/image" Target="../media/image57.svg"/><Relationship Id="rId5" Type="http://schemas.openxmlformats.org/officeDocument/2006/relationships/image" Target="../media/image51.png"/><Relationship Id="rId15" Type="http://schemas.openxmlformats.org/officeDocument/2006/relationships/image" Target="../media/image61.png"/><Relationship Id="rId23" Type="http://schemas.openxmlformats.org/officeDocument/2006/relationships/image" Target="../media/image69.emf"/><Relationship Id="rId10" Type="http://schemas.openxmlformats.org/officeDocument/2006/relationships/image" Target="../media/image56.png"/><Relationship Id="rId19" Type="http://schemas.openxmlformats.org/officeDocument/2006/relationships/image" Target="../media/image65.png"/><Relationship Id="rId4" Type="http://schemas.openxmlformats.org/officeDocument/2006/relationships/image" Target="../media/image50.svg"/><Relationship Id="rId9" Type="http://schemas.openxmlformats.org/officeDocument/2006/relationships/image" Target="../media/image55.svg"/><Relationship Id="rId14" Type="http://schemas.openxmlformats.org/officeDocument/2006/relationships/image" Target="../media/image60.png"/><Relationship Id="rId22" Type="http://schemas.openxmlformats.org/officeDocument/2006/relationships/image" Target="../media/image68.svg"/></Relationships>
</file>

<file path=ppt/slides/_rels/slide21.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72.wmf"/><Relationship Id="rId5" Type="http://schemas.openxmlformats.org/officeDocument/2006/relationships/image" Target="../media/image71.wmf"/><Relationship Id="rId4" Type="http://schemas.openxmlformats.org/officeDocument/2006/relationships/image" Target="../media/image70.wmf"/></Relationships>
</file>

<file path=ppt/slides/_rels/slide22.xml.rels><?xml version="1.0" encoding="UTF-8" standalone="yes"?>
<Relationships xmlns="http://schemas.openxmlformats.org/package/2006/relationships"><Relationship Id="rId3" Type="http://schemas.openxmlformats.org/officeDocument/2006/relationships/hyperlink" Target="https://customers.microsoft.com/"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3.xml"/><Relationship Id="rId1" Type="http://schemas.openxmlformats.org/officeDocument/2006/relationships/slideLayout" Target="../slideLayouts/slideLayout15.xml"/><Relationship Id="rId5" Type="http://schemas.openxmlformats.org/officeDocument/2006/relationships/image" Target="../media/image12.png"/><Relationship Id="rId4" Type="http://schemas.openxmlformats.org/officeDocument/2006/relationships/image" Target="../media/image11.wmf"/></Relationships>
</file>

<file path=ppt/slides/_rels/slide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4.xml"/><Relationship Id="rId1" Type="http://schemas.openxmlformats.org/officeDocument/2006/relationships/slideLayout" Target="../slideLayouts/slideLayout48.xml"/></Relationships>
</file>

<file path=ppt/slides/_rels/slide5.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svg"/><Relationship Id="rId3" Type="http://schemas.openxmlformats.org/officeDocument/2006/relationships/image" Target="../media/image14.png"/><Relationship Id="rId7" Type="http://schemas.openxmlformats.org/officeDocument/2006/relationships/image" Target="../media/image18.svg"/><Relationship Id="rId12"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svg"/><Relationship Id="rId9"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31.png"/><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9.xml"/><Relationship Id="rId1" Type="http://schemas.openxmlformats.org/officeDocument/2006/relationships/slideLayout" Target="../slideLayouts/slideLayout48.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Presentation brief for MCT’s</a:t>
            </a:r>
          </a:p>
        </p:txBody>
      </p:sp>
      <p:graphicFrame>
        <p:nvGraphicFramePr>
          <p:cNvPr id="8" name="Table 7"/>
          <p:cNvGraphicFramePr>
            <a:graphicFrameLocks noGrp="1"/>
          </p:cNvGraphicFramePr>
          <p:nvPr>
            <p:extLst>
              <p:ext uri="{D42A27DB-BD31-4B8C-83A1-F6EECF244321}">
                <p14:modId xmlns:p14="http://schemas.microsoft.com/office/powerpoint/2010/main" val="3694549692"/>
              </p:ext>
            </p:extLst>
          </p:nvPr>
        </p:nvGraphicFramePr>
        <p:xfrm>
          <a:off x="439738" y="1143476"/>
          <a:ext cx="11571287" cy="5026620"/>
        </p:xfrm>
        <a:graphic>
          <a:graphicData uri="http://schemas.openxmlformats.org/drawingml/2006/table">
            <a:tbl>
              <a:tblPr firstRow="1" firstCol="1" bandRow="1">
                <a:tableStyleId>{5940675A-B579-460E-94D1-54222C63F5DA}</a:tableStyleId>
              </a:tblPr>
              <a:tblGrid>
                <a:gridCol w="2492881">
                  <a:extLst>
                    <a:ext uri="{9D8B030D-6E8A-4147-A177-3AD203B41FA5}">
                      <a16:colId xmlns:a16="http://schemas.microsoft.com/office/drawing/2014/main" val="521994573"/>
                    </a:ext>
                  </a:extLst>
                </a:gridCol>
                <a:gridCol w="9078406">
                  <a:extLst>
                    <a:ext uri="{9D8B030D-6E8A-4147-A177-3AD203B41FA5}">
                      <a16:colId xmlns:a16="http://schemas.microsoft.com/office/drawing/2014/main" val="877741773"/>
                    </a:ext>
                  </a:extLst>
                </a:gridCol>
              </a:tblGrid>
              <a:tr h="0">
                <a:tc>
                  <a:txBody>
                    <a:bodyPr/>
                    <a:lstStyle/>
                    <a:p>
                      <a:pPr marL="0" algn="r" defTabSz="932742" rtl="0" eaLnBrk="1" latinLnBrk="0" hangingPunct="1">
                        <a:lnSpc>
                          <a:spcPct val="100000"/>
                        </a:lnSpc>
                      </a:pPr>
                      <a:r>
                        <a:rPr lang="en-US" sz="1600" kern="1200" dirty="0">
                          <a:solidFill>
                            <a:schemeClr val="bg1"/>
                          </a:solidFill>
                          <a:latin typeface="+mj-lt"/>
                          <a:ea typeface="+mn-ea"/>
                          <a:cs typeface="+mn-cs"/>
                        </a:rPr>
                        <a:t>Title of presentation</a:t>
                      </a:r>
                    </a:p>
                  </a:txBody>
                  <a:tcPr marL="115990" marR="115990" marT="115990" marB="11599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243A5E"/>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algn="l" defTabSz="932742" rtl="0" eaLnBrk="1" latinLnBrk="0" hangingPunct="1">
                        <a:lnSpc>
                          <a:spcPct val="100000"/>
                        </a:lnSpc>
                      </a:pPr>
                      <a:r>
                        <a:rPr lang="en-GB" sz="1400" dirty="0"/>
                        <a:t>Transform data with Azure Data Factory or Azure Synapse Pipelines</a:t>
                      </a:r>
                      <a:endParaRPr lang="en-US" sz="1400" kern="1200" dirty="0">
                        <a:solidFill>
                          <a:schemeClr val="tx1"/>
                        </a:solidFill>
                        <a:latin typeface="+mn-lt"/>
                        <a:ea typeface="+mn-ea"/>
                        <a:cs typeface="+mn-cs"/>
                      </a:endParaRP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56353104"/>
                  </a:ext>
                </a:extLst>
              </a:tr>
              <a:tr h="0">
                <a:tc>
                  <a:txBody>
                    <a:bodyPr/>
                    <a:lstStyle/>
                    <a:p>
                      <a:pPr algn="r">
                        <a:lnSpc>
                          <a:spcPct val="100000"/>
                        </a:lnSpc>
                      </a:pPr>
                      <a:r>
                        <a:rPr lang="en-US" sz="1600" dirty="0">
                          <a:solidFill>
                            <a:schemeClr val="bg1"/>
                          </a:solidFill>
                          <a:latin typeface="+mj-lt"/>
                        </a:rPr>
                        <a:t>Presentation\Lab</a:t>
                      </a:r>
                      <a:r>
                        <a:rPr lang="en-US" sz="1600" baseline="0" dirty="0">
                          <a:solidFill>
                            <a:schemeClr val="bg1"/>
                          </a:solidFill>
                          <a:latin typeface="+mj-lt"/>
                        </a:rPr>
                        <a:t> length</a:t>
                      </a:r>
                      <a:r>
                        <a:rPr lang="en-US" sz="1600" dirty="0">
                          <a:solidFill>
                            <a:schemeClr val="bg1"/>
                          </a:solidFill>
                          <a:latin typeface="+mj-lt"/>
                        </a:rPr>
                        <a:t> </a:t>
                      </a:r>
                      <a:endParaRPr lang="en-US" sz="1600" b="1" dirty="0">
                        <a:solidFill>
                          <a:schemeClr val="bg1"/>
                        </a:solidFill>
                        <a:latin typeface="+mj-lt"/>
                      </a:endParaRPr>
                    </a:p>
                  </a:txBody>
                  <a:tcPr marL="115990" marR="115990" marT="115990" marB="11599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algn="l" defTabSz="914363" rtl="0" eaLnBrk="1" latinLnBrk="0" hangingPunct="1">
                        <a:lnSpc>
                          <a:spcPct val="100000"/>
                        </a:lnSpc>
                      </a:pPr>
                      <a:r>
                        <a:rPr lang="en-US" sz="1400" b="0" kern="1200" baseline="0" dirty="0">
                          <a:solidFill>
                            <a:schemeClr val="tx1">
                              <a:lumMod val="85000"/>
                            </a:schemeClr>
                          </a:solidFill>
                          <a:latin typeface="+mn-lt"/>
                          <a:ea typeface="+mn-ea"/>
                          <a:cs typeface="+mn-cs"/>
                        </a:rPr>
                        <a:t>Presentation: 50 - 60 minutes        Lab: 80 – 90 minutes</a:t>
                      </a: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9311162"/>
                  </a:ext>
                </a:extLst>
              </a:tr>
              <a:tr h="0">
                <a:tc>
                  <a:txBody>
                    <a:bodyPr/>
                    <a:lstStyle/>
                    <a:p>
                      <a:pPr algn="r">
                        <a:lnSpc>
                          <a:spcPct val="100000"/>
                        </a:lnSpc>
                      </a:pPr>
                      <a:r>
                        <a:rPr lang="en-US" sz="1600" kern="1200" dirty="0">
                          <a:solidFill>
                            <a:schemeClr val="bg1"/>
                          </a:solidFill>
                          <a:latin typeface="+mj-lt"/>
                        </a:rPr>
                        <a:t>Audience</a:t>
                      </a:r>
                      <a:endParaRPr lang="en-US" sz="1600" b="1" kern="1200" dirty="0">
                        <a:solidFill>
                          <a:schemeClr val="bg1"/>
                        </a:solidFill>
                        <a:latin typeface="+mj-lt"/>
                        <a:ea typeface="+mn-ea"/>
                        <a:cs typeface="+mn-cs"/>
                      </a:endParaRPr>
                    </a:p>
                  </a:txBody>
                  <a:tcPr marL="115990" marR="115990" marT="115990" marB="11599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algn="l" defTabSz="914363" rtl="0" eaLnBrk="1" latinLnBrk="0" hangingPunct="1">
                        <a:lnSpc>
                          <a:spcPct val="100000"/>
                        </a:lnSpc>
                      </a:pPr>
                      <a:r>
                        <a:rPr lang="en-US" sz="1400" b="0" kern="1200" baseline="0" dirty="0">
                          <a:solidFill>
                            <a:schemeClr val="tx1">
                              <a:lumMod val="85000"/>
                            </a:schemeClr>
                          </a:solidFill>
                          <a:latin typeface="+mn-lt"/>
                          <a:ea typeface="+mn-ea"/>
                          <a:cs typeface="+mn-cs"/>
                        </a:rPr>
                        <a:t>Data Engineers, Data Scientists, Data Professionals, Data Architects, BI Professionals, Developers</a:t>
                      </a: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33134992"/>
                  </a:ext>
                </a:extLst>
              </a:tr>
              <a:tr h="0">
                <a:tc>
                  <a:txBody>
                    <a:bodyPr/>
                    <a:lstStyle/>
                    <a:p>
                      <a:pPr algn="r">
                        <a:lnSpc>
                          <a:spcPct val="100000"/>
                        </a:lnSpc>
                      </a:pPr>
                      <a:r>
                        <a:rPr lang="en-US" sz="1600" kern="1200" dirty="0">
                          <a:solidFill>
                            <a:schemeClr val="bg1"/>
                          </a:solidFill>
                          <a:latin typeface="+mj-lt"/>
                        </a:rPr>
                        <a:t>Purpose</a:t>
                      </a:r>
                      <a:endParaRPr lang="en-US" sz="1600" b="1" kern="1200" dirty="0">
                        <a:solidFill>
                          <a:schemeClr val="bg1"/>
                        </a:solidFill>
                        <a:latin typeface="+mj-lt"/>
                        <a:ea typeface="+mn-ea"/>
                        <a:cs typeface="+mn-cs"/>
                      </a:endParaRPr>
                    </a:p>
                  </a:txBody>
                  <a:tcPr marL="115990" marR="115990" marT="115990" marB="11599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Introduce </a:t>
                      </a:r>
                      <a:r>
                        <a:rPr lang="en-US" sz="1400" b="0" kern="1200" dirty="0">
                          <a:solidFill>
                            <a:schemeClr val="tx1">
                              <a:lumMod val="85000"/>
                            </a:schemeClr>
                          </a:solidFill>
                          <a:latin typeface="+mn-lt"/>
                          <a:ea typeface="+mn-ea"/>
                          <a:cs typeface="Segoe UI"/>
                        </a:rPr>
                        <a:t>Azure Data Factory (ADF)/Synapse Pipelines and how it can help in the batch processing of data</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Understand </a:t>
                      </a:r>
                      <a:r>
                        <a:rPr lang="en-US" sz="1400" b="0" kern="1200" dirty="0">
                          <a:solidFill>
                            <a:schemeClr val="tx1"/>
                          </a:solidFill>
                          <a:latin typeface="+mn-lt"/>
                          <a:ea typeface="+mn-ea"/>
                          <a:cs typeface="Segoe UI"/>
                        </a:rPr>
                        <a:t>how Azure Data Factory</a:t>
                      </a:r>
                      <a:r>
                        <a:rPr lang="en-US" sz="1400" b="0" kern="1200" dirty="0">
                          <a:solidFill>
                            <a:schemeClr val="tx1">
                              <a:lumMod val="85000"/>
                            </a:schemeClr>
                          </a:solidFill>
                          <a:latin typeface="+mn-lt"/>
                          <a:ea typeface="+mn-ea"/>
                          <a:cs typeface="Segoe UI"/>
                        </a:rPr>
                        <a:t>/Synapse Pipelines</a:t>
                      </a:r>
                      <a:r>
                        <a:rPr lang="en-US" sz="1400" b="0" kern="1200" dirty="0">
                          <a:solidFill>
                            <a:schemeClr val="tx1"/>
                          </a:solidFill>
                          <a:latin typeface="+mn-lt"/>
                          <a:ea typeface="+mn-ea"/>
                          <a:cs typeface="Segoe UI"/>
                        </a:rPr>
                        <a:t> can be used to integrate many other technologies together</a:t>
                      </a:r>
                      <a:endParaRPr lang="en-US" sz="1400" kern="1200" dirty="0">
                        <a:solidFill>
                          <a:schemeClr val="tx1">
                            <a:lumMod val="85000"/>
                          </a:schemeClr>
                        </a:solidFill>
                        <a:latin typeface="+mn-lt"/>
                        <a:ea typeface="+mn-ea"/>
                        <a:cs typeface="Segoe UI" pitchFamily="34" charset="0"/>
                      </a:endParaRP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56113916"/>
                  </a:ext>
                </a:extLst>
              </a:tr>
              <a:tr h="304630">
                <a:tc>
                  <a:txBody>
                    <a:bodyPr/>
                    <a:lstStyle/>
                    <a:p>
                      <a:pPr marL="0" marR="0" indent="0" algn="r" defTabSz="816188" rtl="0" eaLnBrk="1" fontAlgn="auto" latinLnBrk="0" hangingPunct="1">
                        <a:lnSpc>
                          <a:spcPct val="100000"/>
                        </a:lnSpc>
                        <a:spcBef>
                          <a:spcPts val="0"/>
                        </a:spcBef>
                        <a:spcAft>
                          <a:spcPts val="0"/>
                        </a:spcAft>
                        <a:buClrTx/>
                        <a:buSzTx/>
                        <a:buFontTx/>
                        <a:buNone/>
                        <a:tabLst/>
                        <a:defRPr/>
                      </a:pPr>
                      <a:r>
                        <a:rPr lang="en-US" sz="1600" dirty="0">
                          <a:solidFill>
                            <a:schemeClr val="bg1"/>
                          </a:solidFill>
                          <a:latin typeface="+mj-lt"/>
                          <a:cs typeface="Segoe UI" pitchFamily="34" charset="0"/>
                        </a:rPr>
                        <a:t>(think)</a:t>
                      </a:r>
                      <a:br>
                        <a:rPr lang="en-US" sz="1600" dirty="0">
                          <a:solidFill>
                            <a:schemeClr val="bg1"/>
                          </a:solidFill>
                          <a:latin typeface="+mj-lt"/>
                          <a:cs typeface="Segoe UI" pitchFamily="34" charset="0"/>
                        </a:rPr>
                      </a:br>
                      <a:r>
                        <a:rPr lang="en-US" sz="1600" dirty="0">
                          <a:solidFill>
                            <a:schemeClr val="bg1"/>
                          </a:solidFill>
                          <a:latin typeface="+mj-lt"/>
                          <a:cs typeface="Segoe UI" pitchFamily="34" charset="0"/>
                        </a:rPr>
                        <a:t>Student key takeaways</a:t>
                      </a:r>
                    </a:p>
                  </a:txBody>
                  <a:tcPr marL="115990" marR="115990" marT="115990" marB="115990"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The student should be able to explain the components of Azure Data Factory/Azure Synapse Pipelines</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The student should be able to use the mapping data flow</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The student should be able to monitor executing pipelines</a:t>
                      </a: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4945262"/>
                  </a:ext>
                </a:extLst>
              </a:tr>
              <a:tr h="294197">
                <a:tc>
                  <a:txBody>
                    <a:bodyPr/>
                    <a:lstStyle/>
                    <a:p>
                      <a:pPr marL="0" marR="0" indent="0" algn="r" defTabSz="816188" rtl="0" eaLnBrk="1" fontAlgn="auto" latinLnBrk="0" hangingPunct="1">
                        <a:lnSpc>
                          <a:spcPct val="100000"/>
                        </a:lnSpc>
                        <a:spcBef>
                          <a:spcPts val="0"/>
                        </a:spcBef>
                        <a:spcAft>
                          <a:spcPts val="0"/>
                        </a:spcAft>
                        <a:buClrTx/>
                        <a:buSzTx/>
                        <a:buFontTx/>
                        <a:buNone/>
                        <a:tabLst/>
                        <a:defRPr/>
                      </a:pPr>
                      <a:r>
                        <a:rPr lang="en-US" sz="1600" dirty="0">
                          <a:solidFill>
                            <a:schemeClr val="bg1"/>
                          </a:solidFill>
                          <a:latin typeface="+mj-lt"/>
                          <a:cs typeface="Segoe UI" pitchFamily="34" charset="0"/>
                        </a:rPr>
                        <a:t>(feel)</a:t>
                      </a:r>
                      <a:br>
                        <a:rPr lang="en-US" sz="1600" dirty="0">
                          <a:solidFill>
                            <a:schemeClr val="bg1"/>
                          </a:solidFill>
                          <a:latin typeface="+mj-lt"/>
                          <a:cs typeface="Segoe UI" pitchFamily="34" charset="0"/>
                        </a:rPr>
                      </a:br>
                      <a:r>
                        <a:rPr lang="en-US" sz="1600" dirty="0">
                          <a:solidFill>
                            <a:schemeClr val="bg1"/>
                          </a:solidFill>
                          <a:latin typeface="+mj-lt"/>
                          <a:cs typeface="Segoe UI" pitchFamily="34" charset="0"/>
                        </a:rPr>
                        <a:t>Student desired</a:t>
                      </a:r>
                      <a:r>
                        <a:rPr lang="en-US" sz="1600" baseline="0" dirty="0">
                          <a:solidFill>
                            <a:schemeClr val="bg1"/>
                          </a:solidFill>
                          <a:latin typeface="+mj-lt"/>
                          <a:cs typeface="Segoe UI" pitchFamily="34" charset="0"/>
                        </a:rPr>
                        <a:t> </a:t>
                      </a:r>
                      <a:r>
                        <a:rPr lang="en-US" sz="1600" dirty="0">
                          <a:solidFill>
                            <a:schemeClr val="bg1"/>
                          </a:solidFill>
                          <a:latin typeface="+mj-lt"/>
                          <a:cs typeface="Segoe UI" pitchFamily="34" charset="0"/>
                        </a:rPr>
                        <a:t>mindset</a:t>
                      </a:r>
                    </a:p>
                  </a:txBody>
                  <a:tcPr marL="115990" marR="115990" marT="115990" marB="115990"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altLang="ja-JP" sz="1400" kern="1200" dirty="0">
                          <a:solidFill>
                            <a:schemeClr val="tx1">
                              <a:lumMod val="85000"/>
                            </a:schemeClr>
                          </a:solidFill>
                          <a:latin typeface="+mn-lt"/>
                          <a:ea typeface="+mn-ea"/>
                          <a:cs typeface="Segoe UI" pitchFamily="34" charset="0"/>
                        </a:rPr>
                        <a:t>The student may feel that this is complex, and it is your teaching that will bring confidence to them</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altLang="ja-JP" sz="1400" kern="1200" dirty="0">
                          <a:solidFill>
                            <a:schemeClr val="tx1">
                              <a:lumMod val="85000"/>
                            </a:schemeClr>
                          </a:solidFill>
                          <a:latin typeface="+mn-lt"/>
                          <a:ea typeface="+mn-ea"/>
                          <a:cs typeface="Segoe UI" pitchFamily="34" charset="0"/>
                        </a:rPr>
                        <a:t>The student may like they are not sure what transformation is and the options available to do it in ADF</a:t>
                      </a: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067507"/>
                  </a:ext>
                </a:extLst>
              </a:tr>
              <a:tr h="0">
                <a:tc>
                  <a:txBody>
                    <a:bodyPr/>
                    <a:lstStyle/>
                    <a:p>
                      <a:pPr marL="0" marR="0" indent="0" algn="r" defTabSz="816188" rtl="0" eaLnBrk="1" fontAlgn="auto" latinLnBrk="0" hangingPunct="1">
                        <a:lnSpc>
                          <a:spcPct val="100000"/>
                        </a:lnSpc>
                        <a:spcBef>
                          <a:spcPts val="0"/>
                        </a:spcBef>
                        <a:spcAft>
                          <a:spcPts val="0"/>
                        </a:spcAft>
                        <a:buClrTx/>
                        <a:buSzTx/>
                        <a:buFontTx/>
                        <a:buNone/>
                        <a:tabLst/>
                        <a:defRPr/>
                      </a:pPr>
                      <a:r>
                        <a:rPr lang="en-US" sz="1600" dirty="0">
                          <a:solidFill>
                            <a:schemeClr val="bg1"/>
                          </a:solidFill>
                          <a:latin typeface="+mj-lt"/>
                          <a:cs typeface="Segoe UI" pitchFamily="34" charset="0"/>
                        </a:rPr>
                        <a:t>(do)</a:t>
                      </a:r>
                      <a:br>
                        <a:rPr lang="en-US" sz="1600" dirty="0">
                          <a:solidFill>
                            <a:schemeClr val="bg1"/>
                          </a:solidFill>
                          <a:latin typeface="+mj-lt"/>
                          <a:cs typeface="Segoe UI" pitchFamily="34" charset="0"/>
                        </a:rPr>
                      </a:br>
                      <a:r>
                        <a:rPr lang="en-US" sz="1600" dirty="0">
                          <a:solidFill>
                            <a:schemeClr val="bg1"/>
                          </a:solidFill>
                          <a:latin typeface="+mj-lt"/>
                          <a:cs typeface="Segoe UI" pitchFamily="34" charset="0"/>
                        </a:rPr>
                        <a:t>Student outcomes</a:t>
                      </a:r>
                    </a:p>
                  </a:txBody>
                  <a:tcPr marL="115990" marR="115990" marT="115990" marB="115990"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The student should be able each component of Azure Data Factory/Azure Synapse Pipelines</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The student should be able to us the mapping data flow in Azure Data Factory/Azure Synapse Pipelines</a:t>
                      </a: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53862524"/>
                  </a:ext>
                </a:extLst>
              </a:tr>
              <a:tr h="0">
                <a:tc>
                  <a:txBody>
                    <a:bodyPr/>
                    <a:lstStyle/>
                    <a:p>
                      <a:pPr algn="r">
                        <a:lnSpc>
                          <a:spcPct val="100000"/>
                        </a:lnSpc>
                      </a:pPr>
                      <a:r>
                        <a:rPr lang="en-US" sz="1600" b="0" kern="1200" dirty="0">
                          <a:solidFill>
                            <a:schemeClr val="bg1"/>
                          </a:solidFill>
                          <a:latin typeface="+mj-lt"/>
                          <a:ea typeface="+mn-ea"/>
                          <a:cs typeface="+mn-cs"/>
                        </a:rPr>
                        <a:t>More information</a:t>
                      </a:r>
                    </a:p>
                  </a:txBody>
                  <a:tcPr marL="115990" marR="115990" marT="115990" marB="11599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rgbClr val="243A5E"/>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0" indent="0" algn="l" defTabSz="816188"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schemeClr>
                          </a:solidFill>
                        </a:rPr>
                        <a:t>For MCT course feedback, visit </a:t>
                      </a:r>
                      <a:r>
                        <a:rPr lang="en-US" sz="1400" b="0" kern="1200" dirty="0">
                          <a:solidFill>
                            <a:schemeClr val="tx1"/>
                          </a:solidFill>
                          <a:effectLst/>
                          <a:latin typeface="+mn-lt"/>
                          <a:ea typeface="+mn-ea"/>
                          <a:cs typeface="+mn-cs"/>
                        </a:rPr>
                        <a:t>the</a:t>
                      </a:r>
                      <a:r>
                        <a:rPr lang="en-US" sz="1400" kern="1200" dirty="0">
                          <a:solidFill>
                            <a:schemeClr val="tx1"/>
                          </a:solidFill>
                          <a:effectLst/>
                          <a:latin typeface="+mn-lt"/>
                          <a:ea typeface="+mn-ea"/>
                          <a:cs typeface="+mn-cs"/>
                        </a:rPr>
                        <a:t> </a:t>
                      </a:r>
                      <a:r>
                        <a:rPr lang="en-US" sz="1400" u="sng" kern="1200" dirty="0">
                          <a:solidFill>
                            <a:schemeClr val="tx1"/>
                          </a:solidFill>
                          <a:effectLst/>
                          <a:latin typeface="+mn-lt"/>
                          <a:ea typeface="+mn-ea"/>
                          <a:cs typeface="+mn-cs"/>
                          <a:hlinkClick r:id="rId3"/>
                        </a:rPr>
                        <a:t>Microsoft Official Courseware forum</a:t>
                      </a:r>
                      <a:endParaRPr lang="en-US" sz="1400" dirty="0">
                        <a:solidFill>
                          <a:schemeClr val="tx1">
                            <a:lumMod val="85000"/>
                          </a:schemeClr>
                        </a:solidFill>
                      </a:endParaRP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72748881"/>
                  </a:ext>
                </a:extLst>
              </a:tr>
            </a:tbl>
          </a:graphicData>
        </a:graphic>
      </p:graphicFrame>
    </p:spTree>
    <p:extLst>
      <p:ext uri="{BB962C8B-B14F-4D97-AF65-F5344CB8AC3E}">
        <p14:creationId xmlns:p14="http://schemas.microsoft.com/office/powerpoint/2010/main" val="2062531052"/>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p:cNvSpPr>
            <a:spLocks noGrp="1"/>
          </p:cNvSpPr>
          <p:nvPr>
            <p:ph type="title"/>
          </p:nvPr>
        </p:nvSpPr>
        <p:spPr>
          <a:xfrm>
            <a:off x="427038" y="632779"/>
            <a:ext cx="11571287" cy="820738"/>
          </a:xfrm>
        </p:spPr>
        <p:txBody>
          <a:bodyPr/>
          <a:lstStyle/>
          <a:p>
            <a:r>
              <a:rPr lang="en-GB" dirty="0"/>
              <a:t>Code-free transformation at scale with Azure Data Factory or Azure Synapse Pipelines</a:t>
            </a:r>
            <a:endParaRPr lang="en-US" dirty="0"/>
          </a:p>
        </p:txBody>
      </p:sp>
      <p:pic>
        <p:nvPicPr>
          <p:cNvPr id="3" name="Picture 2" descr="This image shows an example of a mapping data flow within Azure Data Factory or Azure Synapse Pipelines">
            <a:extLst>
              <a:ext uri="{FF2B5EF4-FFF2-40B4-BE49-F238E27FC236}">
                <a16:creationId xmlns:a16="http://schemas.microsoft.com/office/drawing/2014/main" id="{F884D2D3-74C4-4326-8739-FF4F38A1ED8F}"/>
              </a:ext>
            </a:extLst>
          </p:cNvPr>
          <p:cNvPicPr>
            <a:picLocks noChangeAspect="1"/>
          </p:cNvPicPr>
          <p:nvPr/>
        </p:nvPicPr>
        <p:blipFill>
          <a:blip r:embed="rId3"/>
          <a:stretch>
            <a:fillRect/>
          </a:stretch>
        </p:blipFill>
        <p:spPr>
          <a:xfrm>
            <a:off x="480993" y="1998486"/>
            <a:ext cx="11517332" cy="3858163"/>
          </a:xfrm>
          <a:prstGeom prst="rect">
            <a:avLst/>
          </a:prstGeom>
        </p:spPr>
      </p:pic>
    </p:spTree>
    <p:extLst>
      <p:ext uri="{BB962C8B-B14F-4D97-AF65-F5344CB8AC3E}">
        <p14:creationId xmlns:p14="http://schemas.microsoft.com/office/powerpoint/2010/main" val="2226993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p:cNvSpPr>
            <a:spLocks noGrp="1"/>
          </p:cNvSpPr>
          <p:nvPr>
            <p:ph type="title"/>
          </p:nvPr>
        </p:nvSpPr>
        <p:spPr>
          <a:xfrm>
            <a:off x="427038" y="632779"/>
            <a:ext cx="11571287" cy="410369"/>
          </a:xfrm>
        </p:spPr>
        <p:txBody>
          <a:bodyPr/>
          <a:lstStyle/>
          <a:p>
            <a:r>
              <a:rPr lang="en-GB" dirty="0"/>
              <a:t>Adding a source</a:t>
            </a:r>
            <a:endParaRPr lang="en-US" dirty="0"/>
          </a:p>
        </p:txBody>
      </p:sp>
      <p:pic>
        <p:nvPicPr>
          <p:cNvPr id="7170" name="Picture 2" descr="This image represents a screenshot of adding a source in Azure Data Factory/Synapse pipelines">
            <a:extLst>
              <a:ext uri="{FF2B5EF4-FFF2-40B4-BE49-F238E27FC236}">
                <a16:creationId xmlns:a16="http://schemas.microsoft.com/office/drawing/2014/main" id="{EAE8978B-E2CF-4043-9FAB-C36FE5315A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8688" y="1677080"/>
            <a:ext cx="7429500" cy="3219450"/>
          </a:xfrm>
          <a:prstGeom prst="rect">
            <a:avLst/>
          </a:prstGeom>
          <a:noFill/>
        </p:spPr>
      </p:pic>
      <p:pic>
        <p:nvPicPr>
          <p:cNvPr id="3" name="Picture 2" descr="This image represents a screenshot source settings screen in Azure Data Factory/Synapse pipelines">
            <a:extLst>
              <a:ext uri="{FF2B5EF4-FFF2-40B4-BE49-F238E27FC236}">
                <a16:creationId xmlns:a16="http://schemas.microsoft.com/office/drawing/2014/main" id="{188B3858-93CC-40A0-9F7F-038A0616C77D}"/>
              </a:ext>
            </a:extLst>
          </p:cNvPr>
          <p:cNvPicPr>
            <a:picLocks noChangeAspect="1"/>
          </p:cNvPicPr>
          <p:nvPr/>
        </p:nvPicPr>
        <p:blipFill>
          <a:blip r:embed="rId4"/>
          <a:stretch>
            <a:fillRect/>
          </a:stretch>
        </p:blipFill>
        <p:spPr>
          <a:xfrm>
            <a:off x="1985509" y="1299482"/>
            <a:ext cx="8305800" cy="4714875"/>
          </a:xfrm>
          <a:prstGeom prst="rect">
            <a:avLst/>
          </a:prstGeom>
        </p:spPr>
      </p:pic>
    </p:spTree>
    <p:extLst>
      <p:ext uri="{BB962C8B-B14F-4D97-AF65-F5344CB8AC3E}">
        <p14:creationId xmlns:p14="http://schemas.microsoft.com/office/powerpoint/2010/main" val="2025260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500"/>
                                        <p:tgtEl>
                                          <p:spTgt spid="717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7170"/>
                                        </p:tgtEl>
                                      </p:cBhvr>
                                    </p:animEffect>
                                    <p:set>
                                      <p:cBhvr>
                                        <p:cTn id="12" dur="1" fill="hold">
                                          <p:stCondLst>
                                            <p:cond delay="499"/>
                                          </p:stCondLst>
                                        </p:cTn>
                                        <p:tgtEl>
                                          <p:spTgt spid="717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p:cNvSpPr>
            <a:spLocks noGrp="1"/>
          </p:cNvSpPr>
          <p:nvPr>
            <p:ph type="title"/>
          </p:nvPr>
        </p:nvSpPr>
        <p:spPr>
          <a:xfrm>
            <a:off x="427038" y="632779"/>
            <a:ext cx="11571287" cy="410369"/>
          </a:xfrm>
        </p:spPr>
        <p:txBody>
          <a:bodyPr/>
          <a:lstStyle/>
          <a:p>
            <a:r>
              <a:rPr lang="en-GB" dirty="0"/>
              <a:t>Schema modifier transformations</a:t>
            </a:r>
            <a:endParaRPr lang="en-US" dirty="0"/>
          </a:p>
        </p:txBody>
      </p:sp>
      <p:pic>
        <p:nvPicPr>
          <p:cNvPr id="1026" name="Picture 2" descr="This image represents a screenshot of adding a schema modification transformation in Azure Data Factory/Synapse pipelines">
            <a:extLst>
              <a:ext uri="{FF2B5EF4-FFF2-40B4-BE49-F238E27FC236}">
                <a16:creationId xmlns:a16="http://schemas.microsoft.com/office/drawing/2014/main" id="{9DCC6B7C-AE2F-48F6-9CC5-28426849AA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802" y="1786617"/>
            <a:ext cx="5600700" cy="3000375"/>
          </a:xfrm>
          <a:prstGeom prst="rect">
            <a:avLst/>
          </a:prstGeom>
          <a:noFill/>
        </p:spPr>
      </p:pic>
      <p:pic>
        <p:nvPicPr>
          <p:cNvPr id="8" name="Picture 7" descr="This image represents a screenshot of the derived columns transformation settings in Azure Data Factory/Synapse pipelines">
            <a:extLst>
              <a:ext uri="{FF2B5EF4-FFF2-40B4-BE49-F238E27FC236}">
                <a16:creationId xmlns:a16="http://schemas.microsoft.com/office/drawing/2014/main" id="{816C4809-24FE-408E-9DAA-1D1A2C9F751D}"/>
              </a:ext>
            </a:extLst>
          </p:cNvPr>
          <p:cNvPicPr>
            <a:picLocks noChangeAspect="1"/>
          </p:cNvPicPr>
          <p:nvPr/>
        </p:nvPicPr>
        <p:blipFill>
          <a:blip r:embed="rId4"/>
          <a:stretch>
            <a:fillRect/>
          </a:stretch>
        </p:blipFill>
        <p:spPr>
          <a:xfrm>
            <a:off x="382588" y="1677225"/>
            <a:ext cx="11135878" cy="3486232"/>
          </a:xfrm>
          <a:prstGeom prst="rect">
            <a:avLst/>
          </a:prstGeom>
        </p:spPr>
      </p:pic>
    </p:spTree>
    <p:extLst>
      <p:ext uri="{BB962C8B-B14F-4D97-AF65-F5344CB8AC3E}">
        <p14:creationId xmlns:p14="http://schemas.microsoft.com/office/powerpoint/2010/main" val="15932077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026"/>
                                        </p:tgtEl>
                                      </p:cBhvr>
                                    </p:animEffect>
                                    <p:set>
                                      <p:cBhvr>
                                        <p:cTn id="12" dur="1" fill="hold">
                                          <p:stCondLst>
                                            <p:cond delay="499"/>
                                          </p:stCondLst>
                                        </p:cTn>
                                        <p:tgtEl>
                                          <p:spTgt spid="102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p:cNvSpPr>
            <a:spLocks noGrp="1"/>
          </p:cNvSpPr>
          <p:nvPr>
            <p:ph type="title"/>
          </p:nvPr>
        </p:nvSpPr>
        <p:spPr>
          <a:xfrm>
            <a:off x="427038" y="632779"/>
            <a:ext cx="11571287" cy="410369"/>
          </a:xfrm>
        </p:spPr>
        <p:txBody>
          <a:bodyPr/>
          <a:lstStyle/>
          <a:p>
            <a:r>
              <a:rPr lang="en-GB" dirty="0"/>
              <a:t>Formatter transformations</a:t>
            </a:r>
            <a:endParaRPr lang="en-US" dirty="0"/>
          </a:p>
        </p:txBody>
      </p:sp>
      <p:pic>
        <p:nvPicPr>
          <p:cNvPr id="8194" name="Picture 2" descr="This image represents a screenshot of adding a formatter transformation in Azure Data Factory/Synapse pipelines">
            <a:extLst>
              <a:ext uri="{FF2B5EF4-FFF2-40B4-BE49-F238E27FC236}">
                <a16:creationId xmlns:a16="http://schemas.microsoft.com/office/drawing/2014/main" id="{29914A74-76AF-4A7B-BF6A-E3F9165880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2964" y="1490984"/>
            <a:ext cx="7048500" cy="4667250"/>
          </a:xfrm>
          <a:prstGeom prst="rect">
            <a:avLst/>
          </a:prstGeom>
          <a:noFill/>
        </p:spPr>
      </p:pic>
      <p:pic>
        <p:nvPicPr>
          <p:cNvPr id="9218" name="Picture 2" descr="This image represents a screenshot of the formatter transformation settings screen in Azure Data Factory/Synapse pipelines">
            <a:extLst>
              <a:ext uri="{FF2B5EF4-FFF2-40B4-BE49-F238E27FC236}">
                <a16:creationId xmlns:a16="http://schemas.microsoft.com/office/drawing/2014/main" id="{C3BEDB48-BC4D-46C2-B1BD-A7218798D1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6962" y="1258513"/>
            <a:ext cx="10405325" cy="4990147"/>
          </a:xfrm>
          <a:prstGeom prst="rect">
            <a:avLst/>
          </a:prstGeom>
          <a:noFill/>
        </p:spPr>
      </p:pic>
    </p:spTree>
    <p:extLst>
      <p:ext uri="{BB962C8B-B14F-4D97-AF65-F5344CB8AC3E}">
        <p14:creationId xmlns:p14="http://schemas.microsoft.com/office/powerpoint/2010/main" val="3282581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fade">
                                      <p:cBhvr>
                                        <p:cTn id="7" dur="500"/>
                                        <p:tgtEl>
                                          <p:spTgt spid="819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8194"/>
                                        </p:tgtEl>
                                      </p:cBhvr>
                                    </p:animEffect>
                                    <p:set>
                                      <p:cBhvr>
                                        <p:cTn id="12" dur="1" fill="hold">
                                          <p:stCondLst>
                                            <p:cond delay="499"/>
                                          </p:stCondLst>
                                        </p:cTn>
                                        <p:tgtEl>
                                          <p:spTgt spid="819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218"/>
                                        </p:tgtEl>
                                        <p:attrNameLst>
                                          <p:attrName>style.visibility</p:attrName>
                                        </p:attrNameLst>
                                      </p:cBhvr>
                                      <p:to>
                                        <p:strVal val="visible"/>
                                      </p:to>
                                    </p:set>
                                    <p:animEffect transition="in" filter="fade">
                                      <p:cBhvr>
                                        <p:cTn id="17"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p:cNvSpPr>
            <a:spLocks noGrp="1"/>
          </p:cNvSpPr>
          <p:nvPr>
            <p:ph type="title"/>
          </p:nvPr>
        </p:nvSpPr>
        <p:spPr>
          <a:xfrm>
            <a:off x="427038" y="632779"/>
            <a:ext cx="11571287" cy="410369"/>
          </a:xfrm>
        </p:spPr>
        <p:txBody>
          <a:bodyPr/>
          <a:lstStyle/>
          <a:p>
            <a:r>
              <a:rPr lang="en-GB" dirty="0"/>
              <a:t>Multiple inputs/outputs transformations</a:t>
            </a:r>
            <a:endParaRPr lang="en-US" dirty="0"/>
          </a:p>
        </p:txBody>
      </p:sp>
      <p:pic>
        <p:nvPicPr>
          <p:cNvPr id="3" name="Picture 2" descr="This image represents a screenshot of adding a multiple inputs/outputs transformation in Azure Data Factory/Synapse pipelines">
            <a:extLst>
              <a:ext uri="{FF2B5EF4-FFF2-40B4-BE49-F238E27FC236}">
                <a16:creationId xmlns:a16="http://schemas.microsoft.com/office/drawing/2014/main" id="{751B6E6C-EAF9-40AC-8A51-47FC75D0E9CA}"/>
              </a:ext>
            </a:extLst>
          </p:cNvPr>
          <p:cNvPicPr>
            <a:picLocks noChangeAspect="1"/>
          </p:cNvPicPr>
          <p:nvPr/>
        </p:nvPicPr>
        <p:blipFill>
          <a:blip r:embed="rId3"/>
          <a:stretch>
            <a:fillRect/>
          </a:stretch>
        </p:blipFill>
        <p:spPr>
          <a:xfrm>
            <a:off x="820157" y="1654047"/>
            <a:ext cx="3926396" cy="3993706"/>
          </a:xfrm>
          <a:prstGeom prst="rect">
            <a:avLst/>
          </a:prstGeom>
        </p:spPr>
      </p:pic>
      <p:pic>
        <p:nvPicPr>
          <p:cNvPr id="10242" name="Picture 2" descr="This image represents a screenshot of a join transformation settings screen in Azure Data Factory/Synapse pipelines">
            <a:extLst>
              <a:ext uri="{FF2B5EF4-FFF2-40B4-BE49-F238E27FC236}">
                <a16:creationId xmlns:a16="http://schemas.microsoft.com/office/drawing/2014/main" id="{24E6F1AF-2DAE-4788-9060-1488762A52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894" y="1824489"/>
            <a:ext cx="11836400" cy="3676023"/>
          </a:xfrm>
          <a:prstGeom prst="rect">
            <a:avLst/>
          </a:prstGeom>
          <a:noFill/>
        </p:spPr>
      </p:pic>
    </p:spTree>
    <p:extLst>
      <p:ext uri="{BB962C8B-B14F-4D97-AF65-F5344CB8AC3E}">
        <p14:creationId xmlns:p14="http://schemas.microsoft.com/office/powerpoint/2010/main" val="2396257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42"/>
                                        </p:tgtEl>
                                        <p:attrNameLst>
                                          <p:attrName>style.visibility</p:attrName>
                                        </p:attrNameLst>
                                      </p:cBhvr>
                                      <p:to>
                                        <p:strVal val="visible"/>
                                      </p:to>
                                    </p:set>
                                    <p:animEffect transition="in" filter="fade">
                                      <p:cBhvr>
                                        <p:cTn id="17" dur="500"/>
                                        <p:tgtEl>
                                          <p:spTgt spid="10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p:cNvSpPr>
            <a:spLocks noGrp="1"/>
          </p:cNvSpPr>
          <p:nvPr>
            <p:ph type="title"/>
          </p:nvPr>
        </p:nvSpPr>
        <p:spPr>
          <a:xfrm>
            <a:off x="427038" y="632779"/>
            <a:ext cx="11571287" cy="410369"/>
          </a:xfrm>
        </p:spPr>
        <p:txBody>
          <a:bodyPr/>
          <a:lstStyle/>
          <a:p>
            <a:r>
              <a:rPr lang="en-GB" dirty="0"/>
              <a:t>Row modifier transformations</a:t>
            </a:r>
            <a:endParaRPr lang="en-US" dirty="0"/>
          </a:p>
        </p:txBody>
      </p:sp>
      <p:pic>
        <p:nvPicPr>
          <p:cNvPr id="11266" name="Picture 2" descr="This image represents a screenshot of adding a row modifier transformation in Azure Data Factory/Synapse pipelines">
            <a:extLst>
              <a:ext uri="{FF2B5EF4-FFF2-40B4-BE49-F238E27FC236}">
                <a16:creationId xmlns:a16="http://schemas.microsoft.com/office/drawing/2014/main" id="{B065E1F2-EF34-4395-BE9E-26D4FE9B46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217" y="1407886"/>
            <a:ext cx="4632118" cy="4847771"/>
          </a:xfrm>
          <a:prstGeom prst="rect">
            <a:avLst/>
          </a:prstGeom>
          <a:noFill/>
        </p:spPr>
      </p:pic>
      <p:pic>
        <p:nvPicPr>
          <p:cNvPr id="12290" name="Picture 2" descr="This image represents a screenshot of filter transformation seetings screen in Azure Data Factory/Synapse pipelines">
            <a:extLst>
              <a:ext uri="{FF2B5EF4-FFF2-40B4-BE49-F238E27FC236}">
                <a16:creationId xmlns:a16="http://schemas.microsoft.com/office/drawing/2014/main" id="{A0DBD696-5854-4BD7-AEE7-9F446E0CC5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6018" y="2010003"/>
            <a:ext cx="7553325" cy="3409950"/>
          </a:xfrm>
          <a:prstGeom prst="rect">
            <a:avLst/>
          </a:prstGeom>
          <a:noFill/>
        </p:spPr>
      </p:pic>
    </p:spTree>
    <p:extLst>
      <p:ext uri="{BB962C8B-B14F-4D97-AF65-F5344CB8AC3E}">
        <p14:creationId xmlns:p14="http://schemas.microsoft.com/office/powerpoint/2010/main" val="445940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fade">
                                      <p:cBhvr>
                                        <p:cTn id="7" dur="500"/>
                                        <p:tgtEl>
                                          <p:spTgt spid="1126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1266"/>
                                        </p:tgtEl>
                                      </p:cBhvr>
                                    </p:animEffect>
                                    <p:set>
                                      <p:cBhvr>
                                        <p:cTn id="12" dur="1" fill="hold">
                                          <p:stCondLst>
                                            <p:cond delay="499"/>
                                          </p:stCondLst>
                                        </p:cTn>
                                        <p:tgtEl>
                                          <p:spTgt spid="1126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290"/>
                                        </p:tgtEl>
                                        <p:attrNameLst>
                                          <p:attrName>style.visibility</p:attrName>
                                        </p:attrNameLst>
                                      </p:cBhvr>
                                      <p:to>
                                        <p:strVal val="visible"/>
                                      </p:to>
                                    </p:set>
                                    <p:animEffect transition="in" filter="fade">
                                      <p:cBhvr>
                                        <p:cTn id="17"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p:cNvSpPr>
            <a:spLocks noGrp="1"/>
          </p:cNvSpPr>
          <p:nvPr>
            <p:ph type="title"/>
          </p:nvPr>
        </p:nvSpPr>
        <p:spPr>
          <a:xfrm>
            <a:off x="427038" y="632779"/>
            <a:ext cx="11571287" cy="410369"/>
          </a:xfrm>
        </p:spPr>
        <p:txBody>
          <a:bodyPr/>
          <a:lstStyle/>
          <a:p>
            <a:r>
              <a:rPr lang="en-GB" dirty="0"/>
              <a:t>Sink transformation</a:t>
            </a:r>
            <a:endParaRPr lang="en-US" dirty="0"/>
          </a:p>
        </p:txBody>
      </p:sp>
      <p:pic>
        <p:nvPicPr>
          <p:cNvPr id="3" name="Picture 2" descr="This image represents a screenshot of adding a sink transformation in Azure Data Factory/Synapse pipelines">
            <a:extLst>
              <a:ext uri="{FF2B5EF4-FFF2-40B4-BE49-F238E27FC236}">
                <a16:creationId xmlns:a16="http://schemas.microsoft.com/office/drawing/2014/main" id="{23A3B527-B0F9-47B8-8B94-DC74EAEC1B54}"/>
              </a:ext>
            </a:extLst>
          </p:cNvPr>
          <p:cNvPicPr>
            <a:picLocks noChangeAspect="1"/>
          </p:cNvPicPr>
          <p:nvPr/>
        </p:nvPicPr>
        <p:blipFill>
          <a:blip r:embed="rId3"/>
          <a:stretch>
            <a:fillRect/>
          </a:stretch>
        </p:blipFill>
        <p:spPr>
          <a:xfrm>
            <a:off x="870857" y="1261182"/>
            <a:ext cx="4124551" cy="5002411"/>
          </a:xfrm>
          <a:prstGeom prst="rect">
            <a:avLst/>
          </a:prstGeom>
        </p:spPr>
      </p:pic>
      <p:pic>
        <p:nvPicPr>
          <p:cNvPr id="6" name="Picture 5" descr="This image represents a screenshot of a siunk transformation settings in Azure Data Factory/Synapse pipelines">
            <a:extLst>
              <a:ext uri="{FF2B5EF4-FFF2-40B4-BE49-F238E27FC236}">
                <a16:creationId xmlns:a16="http://schemas.microsoft.com/office/drawing/2014/main" id="{BAC15EB6-112C-4B80-AFC0-9F768DCAEE8A}"/>
              </a:ext>
            </a:extLst>
          </p:cNvPr>
          <p:cNvPicPr>
            <a:picLocks noChangeAspect="1"/>
          </p:cNvPicPr>
          <p:nvPr/>
        </p:nvPicPr>
        <p:blipFill>
          <a:blip r:embed="rId4"/>
          <a:stretch>
            <a:fillRect/>
          </a:stretch>
        </p:blipFill>
        <p:spPr>
          <a:xfrm>
            <a:off x="1560286" y="1824645"/>
            <a:ext cx="9083675" cy="4051215"/>
          </a:xfrm>
          <a:prstGeom prst="rect">
            <a:avLst/>
          </a:prstGeom>
        </p:spPr>
      </p:pic>
    </p:spTree>
    <p:extLst>
      <p:ext uri="{BB962C8B-B14F-4D97-AF65-F5344CB8AC3E}">
        <p14:creationId xmlns:p14="http://schemas.microsoft.com/office/powerpoint/2010/main" val="921742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6947-3F02-48BF-A456-13B4C0FFCF7F}"/>
              </a:ext>
            </a:extLst>
          </p:cNvPr>
          <p:cNvSpPr>
            <a:spLocks noGrp="1"/>
          </p:cNvSpPr>
          <p:nvPr>
            <p:ph type="title"/>
          </p:nvPr>
        </p:nvSpPr>
        <p:spPr/>
        <p:txBody>
          <a:bodyPr/>
          <a:lstStyle/>
          <a:p>
            <a:r>
              <a:rPr lang="en-US" dirty="0"/>
              <a:t>Review questions   </a:t>
            </a:r>
          </a:p>
        </p:txBody>
      </p:sp>
      <p:pic>
        <p:nvPicPr>
          <p:cNvPr id="35" name="Picture 34" descr="Icon of a circle with four bars on the circumference">
            <a:extLst>
              <a:ext uri="{FF2B5EF4-FFF2-40B4-BE49-F238E27FC236}">
                <a16:creationId xmlns:a16="http://schemas.microsoft.com/office/drawing/2014/main" id="{49C12F78-C6AF-487D-9F7C-2415CA5705D4}"/>
              </a:ext>
            </a:extLst>
          </p:cNvPr>
          <p:cNvPicPr>
            <a:picLocks noChangeAspect="1"/>
          </p:cNvPicPr>
          <p:nvPr/>
        </p:nvPicPr>
        <p:blipFill>
          <a:blip r:embed="rId3"/>
          <a:stretch>
            <a:fillRect/>
          </a:stretch>
        </p:blipFill>
        <p:spPr>
          <a:xfrm>
            <a:off x="427038" y="1656208"/>
            <a:ext cx="952500" cy="952500"/>
          </a:xfrm>
          <a:prstGeom prst="rect">
            <a:avLst/>
          </a:prstGeom>
        </p:spPr>
      </p:pic>
      <p:sp>
        <p:nvSpPr>
          <p:cNvPr id="3" name="TextBox 2">
            <a:extLst>
              <a:ext uri="{FF2B5EF4-FFF2-40B4-BE49-F238E27FC236}">
                <a16:creationId xmlns:a16="http://schemas.microsoft.com/office/drawing/2014/main" id="{4EA0743C-930A-461C-88C6-2B2DEF2FC81E}"/>
              </a:ext>
            </a:extLst>
          </p:cNvPr>
          <p:cNvSpPr txBox="1">
            <a:spLocks/>
          </p:cNvSpPr>
          <p:nvPr/>
        </p:nvSpPr>
        <p:spPr>
          <a:xfrm>
            <a:off x="1700213" y="1539988"/>
            <a:ext cx="10291698" cy="1184940"/>
          </a:xfrm>
          <a:prstGeom prst="rect">
            <a:avLst/>
          </a:prstGeom>
          <a:noFill/>
        </p:spPr>
        <p:txBody>
          <a:bodyPr wrap="square" lIns="0" tIns="0" rIns="0" bIns="0" rtlCol="0">
            <a:spAutoFit/>
          </a:bodyPr>
          <a:lstStyle/>
          <a:p>
            <a:pPr>
              <a:spcAft>
                <a:spcPts val="600"/>
              </a:spcAft>
            </a:pPr>
            <a:r>
              <a:rPr lang="en-US" sz="2400" dirty="0">
                <a:cs typeface="Segoe UI Semilight"/>
              </a:rPr>
              <a:t>Q01 – </a:t>
            </a:r>
            <a:r>
              <a:rPr lang="en-GB" sz="2400" dirty="0">
                <a:cs typeface="Segoe UI Semilight"/>
              </a:rPr>
              <a:t>You are moving data from an Azure Data Lake Gen2 store to Azure Synapse Analytics. Which Azure integration runtime would be used</a:t>
            </a:r>
            <a:r>
              <a:rPr lang="en-US" sz="2400" dirty="0">
                <a:cs typeface="Segoe UI Semilight"/>
              </a:rPr>
              <a:t>?</a:t>
            </a:r>
          </a:p>
          <a:p>
            <a:pPr>
              <a:spcAft>
                <a:spcPts val="600"/>
              </a:spcAft>
              <a:buSzPct val="100000"/>
            </a:pPr>
            <a:r>
              <a:rPr lang="en-US" sz="2400" dirty="0">
                <a:solidFill>
                  <a:schemeClr val="tx2"/>
                </a:solidFill>
              </a:rPr>
              <a:t>A01 – Azure</a:t>
            </a:r>
          </a:p>
        </p:txBody>
      </p:sp>
      <p:cxnSp>
        <p:nvCxnSpPr>
          <p:cNvPr id="12" name="Straight Connector 11">
            <a:extLst>
              <a:ext uri="{FF2B5EF4-FFF2-40B4-BE49-F238E27FC236}">
                <a16:creationId xmlns:a16="http://schemas.microsoft.com/office/drawing/2014/main" id="{FD0DB161-2430-4E74-85D4-CADDE9B112FA}"/>
              </a:ext>
              <a:ext uri="{C183D7F6-B498-43B3-948B-1728B52AA6E4}">
                <adec:decorative xmlns:adec="http://schemas.microsoft.com/office/drawing/2017/decorative" val="1"/>
              </a:ext>
            </a:extLst>
          </p:cNvPr>
          <p:cNvCxnSpPr>
            <a:cxnSpLocks/>
          </p:cNvCxnSpPr>
          <p:nvPr/>
        </p:nvCxnSpPr>
        <p:spPr>
          <a:xfrm>
            <a:off x="1700509" y="3015552"/>
            <a:ext cx="1030280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descr="Icon of a magnifying glass showing a chart">
            <a:extLst>
              <a:ext uri="{FF2B5EF4-FFF2-40B4-BE49-F238E27FC236}">
                <a16:creationId xmlns:a16="http://schemas.microsoft.com/office/drawing/2014/main" id="{8407BE21-0655-4246-8CA0-0F7E6D25D98E}"/>
              </a:ext>
            </a:extLst>
          </p:cNvPr>
          <p:cNvPicPr>
            <a:picLocks noChangeAspect="1"/>
          </p:cNvPicPr>
          <p:nvPr/>
        </p:nvPicPr>
        <p:blipFill>
          <a:blip r:embed="rId4"/>
          <a:stretch>
            <a:fillRect/>
          </a:stretch>
        </p:blipFill>
        <p:spPr>
          <a:xfrm>
            <a:off x="428624" y="3422396"/>
            <a:ext cx="952500" cy="952500"/>
          </a:xfrm>
          <a:prstGeom prst="rect">
            <a:avLst/>
          </a:prstGeom>
        </p:spPr>
      </p:pic>
      <p:sp>
        <p:nvSpPr>
          <p:cNvPr id="14" name="TextBox 13">
            <a:extLst>
              <a:ext uri="{FF2B5EF4-FFF2-40B4-BE49-F238E27FC236}">
                <a16:creationId xmlns:a16="http://schemas.microsoft.com/office/drawing/2014/main" id="{D0E84749-73DC-41BD-AD65-C56662692F15}"/>
              </a:ext>
            </a:extLst>
          </p:cNvPr>
          <p:cNvSpPr txBox="1">
            <a:spLocks/>
          </p:cNvSpPr>
          <p:nvPr/>
        </p:nvSpPr>
        <p:spPr>
          <a:xfrm>
            <a:off x="1693655" y="3306176"/>
            <a:ext cx="10045222" cy="1184940"/>
          </a:xfrm>
          <a:prstGeom prst="rect">
            <a:avLst/>
          </a:prstGeom>
          <a:noFill/>
        </p:spPr>
        <p:txBody>
          <a:bodyPr wrap="square" lIns="0" tIns="0" rIns="0" bIns="0" rtlCol="0">
            <a:spAutoFit/>
          </a:bodyPr>
          <a:lstStyle/>
          <a:p>
            <a:pPr>
              <a:spcAft>
                <a:spcPts val="600"/>
              </a:spcAft>
            </a:pPr>
            <a:r>
              <a:rPr lang="en-US" sz="2400" dirty="0">
                <a:cs typeface="Segoe UI Semilight"/>
              </a:rPr>
              <a:t>Q02 – Which control activity </a:t>
            </a:r>
            <a:r>
              <a:rPr lang="en-GB" sz="2400" dirty="0">
                <a:cs typeface="Segoe UI Semilight"/>
              </a:rPr>
              <a:t>can be used to branch an activity on a condition that evaluates to true or false</a:t>
            </a:r>
            <a:r>
              <a:rPr lang="en-US" sz="2400" dirty="0">
                <a:cs typeface="Segoe UI Semilight"/>
              </a:rPr>
              <a:t>?</a:t>
            </a:r>
          </a:p>
          <a:p>
            <a:pPr>
              <a:spcAft>
                <a:spcPts val="600"/>
              </a:spcAft>
              <a:buSzPct val="100000"/>
            </a:pPr>
            <a:r>
              <a:rPr lang="en-US" sz="2400" dirty="0">
                <a:solidFill>
                  <a:schemeClr val="tx2"/>
                </a:solidFill>
              </a:rPr>
              <a:t>A02 – If Condition activity</a:t>
            </a:r>
          </a:p>
        </p:txBody>
      </p:sp>
      <p:cxnSp>
        <p:nvCxnSpPr>
          <p:cNvPr id="16" name="Straight Connector 15">
            <a:extLst>
              <a:ext uri="{FF2B5EF4-FFF2-40B4-BE49-F238E27FC236}">
                <a16:creationId xmlns:a16="http://schemas.microsoft.com/office/drawing/2014/main" id="{B1FA285B-4D66-48DC-A941-7C74625B8A52}"/>
              </a:ext>
              <a:ext uri="{C183D7F6-B498-43B3-948B-1728B52AA6E4}">
                <adec:decorative xmlns:adec="http://schemas.microsoft.com/office/drawing/2017/decorative" val="1"/>
              </a:ext>
            </a:extLst>
          </p:cNvPr>
          <p:cNvCxnSpPr>
            <a:cxnSpLocks/>
          </p:cNvCxnSpPr>
          <p:nvPr/>
        </p:nvCxnSpPr>
        <p:spPr>
          <a:xfrm>
            <a:off x="1700509" y="4781740"/>
            <a:ext cx="1030280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a globe">
            <a:extLst>
              <a:ext uri="{FF2B5EF4-FFF2-40B4-BE49-F238E27FC236}">
                <a16:creationId xmlns:a16="http://schemas.microsoft.com/office/drawing/2014/main" id="{521678B2-67A1-43CE-B45E-9502F0806D5C}"/>
              </a:ext>
            </a:extLst>
          </p:cNvPr>
          <p:cNvPicPr>
            <a:picLocks noChangeAspect="1"/>
          </p:cNvPicPr>
          <p:nvPr/>
        </p:nvPicPr>
        <p:blipFill>
          <a:blip r:embed="rId5"/>
          <a:stretch>
            <a:fillRect/>
          </a:stretch>
        </p:blipFill>
        <p:spPr>
          <a:xfrm>
            <a:off x="440753" y="5189344"/>
            <a:ext cx="950976" cy="950976"/>
          </a:xfrm>
          <a:prstGeom prst="rect">
            <a:avLst/>
          </a:prstGeom>
        </p:spPr>
      </p:pic>
      <p:sp>
        <p:nvSpPr>
          <p:cNvPr id="15" name="TextBox 14">
            <a:extLst>
              <a:ext uri="{FF2B5EF4-FFF2-40B4-BE49-F238E27FC236}">
                <a16:creationId xmlns:a16="http://schemas.microsoft.com/office/drawing/2014/main" id="{A44031F8-9467-4CC8-B37B-A13B3259D790}"/>
              </a:ext>
            </a:extLst>
          </p:cNvPr>
          <p:cNvSpPr txBox="1">
            <a:spLocks/>
          </p:cNvSpPr>
          <p:nvPr/>
        </p:nvSpPr>
        <p:spPr>
          <a:xfrm>
            <a:off x="1700213" y="5072362"/>
            <a:ext cx="10291698" cy="1184940"/>
          </a:xfrm>
          <a:prstGeom prst="rect">
            <a:avLst/>
          </a:prstGeom>
          <a:noFill/>
        </p:spPr>
        <p:txBody>
          <a:bodyPr wrap="square" lIns="0" tIns="0" rIns="0" bIns="0" rtlCol="0">
            <a:spAutoFit/>
          </a:bodyPr>
          <a:lstStyle/>
          <a:p>
            <a:pPr>
              <a:spcAft>
                <a:spcPts val="600"/>
              </a:spcAft>
            </a:pPr>
            <a:r>
              <a:rPr lang="en-US" sz="2400" dirty="0">
                <a:cs typeface="Segoe UI Semilight"/>
              </a:rPr>
              <a:t>Q03 – What feature enables you to</a:t>
            </a:r>
            <a:r>
              <a:rPr lang="en-GB" sz="2400" dirty="0">
                <a:cs typeface="Segoe UI Semilight"/>
              </a:rPr>
              <a:t> interact with the Mapping Data Flow transformations that you create</a:t>
            </a:r>
            <a:r>
              <a:rPr lang="en-US" sz="2400" dirty="0">
                <a:cs typeface="Segoe UI Semilight"/>
              </a:rPr>
              <a:t>?</a:t>
            </a:r>
          </a:p>
          <a:p>
            <a:pPr>
              <a:spcAft>
                <a:spcPts val="600"/>
              </a:spcAft>
              <a:buSzPct val="100000"/>
            </a:pPr>
            <a:r>
              <a:rPr lang="en-US" sz="2400" dirty="0">
                <a:solidFill>
                  <a:schemeClr val="tx2"/>
                </a:solidFill>
              </a:rPr>
              <a:t>A03 – Debug</a:t>
            </a:r>
          </a:p>
        </p:txBody>
      </p:sp>
      <p:pic>
        <p:nvPicPr>
          <p:cNvPr id="4" name="Picture 2">
            <a:extLst>
              <a:ext uri="{FF2B5EF4-FFF2-40B4-BE49-F238E27FC236}">
                <a16:creationId xmlns:a16="http://schemas.microsoft.com/office/drawing/2014/main" id="{2AC01817-F378-4971-B555-9DC44DADFC72}"/>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27038" y="1665570"/>
            <a:ext cx="933776" cy="933776"/>
          </a:xfrm>
          <a:prstGeom prst="rect">
            <a:avLst/>
          </a:prstGeom>
        </p:spPr>
      </p:pic>
      <p:pic>
        <p:nvPicPr>
          <p:cNvPr id="5" name="Picture 2">
            <a:extLst>
              <a:ext uri="{FF2B5EF4-FFF2-40B4-BE49-F238E27FC236}">
                <a16:creationId xmlns:a16="http://schemas.microsoft.com/office/drawing/2014/main" id="{2F7F02E8-16A2-4F3D-A15C-167557B99219}"/>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27038" y="3431758"/>
            <a:ext cx="933776" cy="933776"/>
          </a:xfrm>
          <a:prstGeom prst="rect">
            <a:avLst/>
          </a:prstGeom>
        </p:spPr>
      </p:pic>
      <p:pic>
        <p:nvPicPr>
          <p:cNvPr id="6" name="Picture 2">
            <a:extLst>
              <a:ext uri="{FF2B5EF4-FFF2-40B4-BE49-F238E27FC236}">
                <a16:creationId xmlns:a16="http://schemas.microsoft.com/office/drawing/2014/main" id="{83BEB720-C410-4241-9F59-1BEC6B08A6EF}"/>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27038" y="5179953"/>
            <a:ext cx="933776" cy="933776"/>
          </a:xfrm>
          <a:prstGeom prst="rect">
            <a:avLst/>
          </a:prstGeom>
        </p:spPr>
      </p:pic>
    </p:spTree>
    <p:extLst>
      <p:ext uri="{BB962C8B-B14F-4D97-AF65-F5344CB8AC3E}">
        <p14:creationId xmlns:p14="http://schemas.microsoft.com/office/powerpoint/2010/main" val="7750506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fade">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xEl>
                                              <p:pRg st="1" end="1"/>
                                            </p:txEl>
                                          </p:spTgt>
                                        </p:tgtEl>
                                        <p:attrNameLst>
                                          <p:attrName>style.visibility</p:attrName>
                                        </p:attrNameLst>
                                      </p:cBhvr>
                                      <p:to>
                                        <p:strVal val="visible"/>
                                      </p:to>
                                    </p:set>
                                    <p:animEffect transition="in" filter="fade">
                                      <p:cBhvr>
                                        <p:cTn id="17"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E6DA6E8-0BCB-4C18-BE84-7EE92F6D52EF}"/>
              </a:ext>
            </a:extLst>
          </p:cNvPr>
          <p:cNvSpPr>
            <a:spLocks noGrp="1"/>
          </p:cNvSpPr>
          <p:nvPr>
            <p:ph type="title"/>
          </p:nvPr>
        </p:nvSpPr>
        <p:spPr>
          <a:xfrm>
            <a:off x="465138" y="3085307"/>
            <a:ext cx="9207182" cy="820738"/>
          </a:xfrm>
        </p:spPr>
        <p:txBody>
          <a:bodyPr/>
          <a:lstStyle/>
          <a:p>
            <a:r>
              <a:rPr lang="en-US" dirty="0"/>
              <a:t>Lab: </a:t>
            </a:r>
            <a:r>
              <a:rPr lang="en-GB" sz="2800" dirty="0"/>
              <a:t>Transform data with Azure Data Factory or Azure Synapse Pipelines</a:t>
            </a:r>
            <a:endParaRPr lang="en-IN" dirty="0"/>
          </a:p>
        </p:txBody>
      </p:sp>
      <p:pic>
        <p:nvPicPr>
          <p:cNvPr id="5" name="Picture 4" descr="Icon of a webpage showing a person on the screen">
            <a:extLst>
              <a:ext uri="{FF2B5EF4-FFF2-40B4-BE49-F238E27FC236}">
                <a16:creationId xmlns:a16="http://schemas.microsoft.com/office/drawing/2014/main" id="{431E1AF9-A4A5-484F-AAB6-490C06238153}"/>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10377615" y="3048000"/>
            <a:ext cx="1193148" cy="895352"/>
          </a:xfrm>
          <a:prstGeom prst="rect">
            <a:avLst/>
          </a:prstGeom>
        </p:spPr>
      </p:pic>
    </p:spTree>
    <p:extLst>
      <p:ext uri="{BB962C8B-B14F-4D97-AF65-F5344CB8AC3E}">
        <p14:creationId xmlns:p14="http://schemas.microsoft.com/office/powerpoint/2010/main" val="17605812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6947-3F02-48BF-A456-13B4C0FFCF7F}"/>
              </a:ext>
            </a:extLst>
          </p:cNvPr>
          <p:cNvSpPr>
            <a:spLocks noGrp="1"/>
          </p:cNvSpPr>
          <p:nvPr>
            <p:ph type="title"/>
          </p:nvPr>
        </p:nvSpPr>
        <p:spPr/>
        <p:txBody>
          <a:bodyPr/>
          <a:lstStyle/>
          <a:p>
            <a:r>
              <a:rPr lang="en-US" dirty="0"/>
              <a:t>Lab overview</a:t>
            </a:r>
          </a:p>
        </p:txBody>
      </p:sp>
      <p:sp>
        <p:nvSpPr>
          <p:cNvPr id="18" name="Text Placeholder 2">
            <a:extLst>
              <a:ext uri="{FF2B5EF4-FFF2-40B4-BE49-F238E27FC236}">
                <a16:creationId xmlns:a16="http://schemas.microsoft.com/office/drawing/2014/main" id="{3B4629CD-0B11-4BD3-9ABA-B3DFAA47F77F}"/>
              </a:ext>
            </a:extLst>
          </p:cNvPr>
          <p:cNvSpPr txBox="1">
            <a:spLocks/>
          </p:cNvSpPr>
          <p:nvPr/>
        </p:nvSpPr>
        <p:spPr>
          <a:xfrm>
            <a:off x="427038" y="1380331"/>
            <a:ext cx="11582400" cy="923330"/>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SzPct val="100000"/>
            </a:pPr>
            <a:r>
              <a:rPr lang="en-GB" sz="2000" spc="0" dirty="0">
                <a:latin typeface="+mn-lt"/>
              </a:rPr>
              <a:t>This lab teaches students how to build data integration pipelines to ingest data from multiple data sources, transform data using mapping data flows and notebooks, and perform data movement into one or more data sinks.</a:t>
            </a:r>
            <a:endParaRPr lang="en-US" sz="2000" spc="0" dirty="0">
              <a:latin typeface="+mn-lt"/>
            </a:endParaRPr>
          </a:p>
        </p:txBody>
      </p:sp>
      <p:sp>
        <p:nvSpPr>
          <p:cNvPr id="8" name="Text Placeholder 2">
            <a:extLst>
              <a:ext uri="{FF2B5EF4-FFF2-40B4-BE49-F238E27FC236}">
                <a16:creationId xmlns:a16="http://schemas.microsoft.com/office/drawing/2014/main" id="{99B8738A-801B-4FBC-9C3F-43FD6E51C7EB}"/>
              </a:ext>
            </a:extLst>
          </p:cNvPr>
          <p:cNvSpPr txBox="1">
            <a:spLocks/>
          </p:cNvSpPr>
          <p:nvPr/>
        </p:nvSpPr>
        <p:spPr>
          <a:xfrm>
            <a:off x="427038" y="3450672"/>
            <a:ext cx="11582400" cy="71558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300"/>
              </a:spcAft>
            </a:pPr>
            <a:r>
              <a:rPr lang="en-US" spc="0" dirty="0">
                <a:solidFill>
                  <a:schemeClr val="tx2"/>
                </a:solidFill>
                <a:cs typeface="Segoe UI Semilight"/>
              </a:rPr>
              <a:t>Lab objectives</a:t>
            </a:r>
          </a:p>
          <a:p>
            <a:pPr>
              <a:buSzPct val="100000"/>
            </a:pPr>
            <a:r>
              <a:rPr lang="en-US" sz="2000" spc="0" dirty="0">
                <a:latin typeface="+mn-lt"/>
              </a:rPr>
              <a:t>After completing this lab, you will be able to:</a:t>
            </a:r>
          </a:p>
        </p:txBody>
      </p:sp>
      <p:sp>
        <p:nvSpPr>
          <p:cNvPr id="6" name="Rectangle 5">
            <a:extLst>
              <a:ext uri="{FF2B5EF4-FFF2-40B4-BE49-F238E27FC236}">
                <a16:creationId xmlns:a16="http://schemas.microsoft.com/office/drawing/2014/main" id="{3ECE64AC-5614-4F8D-829D-B13045CF6C7F}"/>
              </a:ext>
            </a:extLst>
          </p:cNvPr>
          <p:cNvSpPr/>
          <p:nvPr/>
        </p:nvSpPr>
        <p:spPr bwMode="auto">
          <a:xfrm>
            <a:off x="427035" y="4267200"/>
            <a:ext cx="11568126" cy="1047007"/>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GB" sz="2000" dirty="0">
                <a:latin typeface="+mj-lt"/>
                <a:cs typeface="Segoe UI Semilight"/>
              </a:rPr>
              <a:t>Data integration with Azure Data Factory or Azure Synapse Pipelines</a:t>
            </a:r>
            <a:endParaRPr lang="en-US" sz="2000" dirty="0">
              <a:latin typeface="+mj-lt"/>
              <a:cs typeface="Segoe UI Semilight"/>
            </a:endParaRPr>
          </a:p>
        </p:txBody>
      </p:sp>
      <p:sp>
        <p:nvSpPr>
          <p:cNvPr id="9" name="Rectangle 8">
            <a:extLst>
              <a:ext uri="{FF2B5EF4-FFF2-40B4-BE49-F238E27FC236}">
                <a16:creationId xmlns:a16="http://schemas.microsoft.com/office/drawing/2014/main" id="{DC3E30FF-8E44-47F8-B6E0-3AC4C738CE48}"/>
              </a:ext>
            </a:extLst>
          </p:cNvPr>
          <p:cNvSpPr/>
          <p:nvPr/>
        </p:nvSpPr>
        <p:spPr bwMode="auto">
          <a:xfrm>
            <a:off x="427035" y="5477619"/>
            <a:ext cx="11568126" cy="1047007"/>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GB" sz="2000" dirty="0">
                <a:latin typeface="+mj-lt"/>
                <a:cs typeface="Segoe UI Semilight"/>
              </a:rPr>
              <a:t>Code-free transformation at scale with Azure Data Factory or Azure Synapse Pipelines</a:t>
            </a:r>
            <a:endParaRPr lang="en-US" sz="2000" dirty="0">
              <a:latin typeface="+mj-lt"/>
              <a:cs typeface="Segoe UI Semilight"/>
            </a:endParaRPr>
          </a:p>
        </p:txBody>
      </p:sp>
    </p:spTree>
    <p:extLst>
      <p:ext uri="{BB962C8B-B14F-4D97-AF65-F5344CB8AC3E}">
        <p14:creationId xmlns:p14="http://schemas.microsoft.com/office/powerpoint/2010/main" val="23733557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8920" y="3606119"/>
            <a:ext cx="5756694" cy="1828800"/>
          </a:xfrm>
        </p:spPr>
        <p:txBody>
          <a:bodyPr/>
          <a:lstStyle/>
          <a:p>
            <a:r>
              <a:rPr lang="en-US" dirty="0"/>
              <a:t>DP-203T00: </a:t>
            </a:r>
            <a:br>
              <a:rPr lang="en-US" dirty="0"/>
            </a:br>
            <a:r>
              <a:rPr lang="en-GB" dirty="0"/>
              <a:t>Transform data with Azure Data Factory or Azure Synapse Pipelines</a:t>
            </a:r>
            <a:endParaRPr lang="en-US" dirty="0"/>
          </a:p>
        </p:txBody>
      </p:sp>
    </p:spTree>
    <p:extLst>
      <p:ext uri="{BB962C8B-B14F-4D97-AF65-F5344CB8AC3E}">
        <p14:creationId xmlns:p14="http://schemas.microsoft.com/office/powerpoint/2010/main" val="118957063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show="0">
  <p:cSld>
    <p:bg>
      <p:bgPr>
        <a:solidFill>
          <a:schemeClr val="accent6">
            <a:lumMod val="90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964B9C-CDC6-44FC-987E-2D9146C8EB09}"/>
              </a:ext>
            </a:extLst>
          </p:cNvPr>
          <p:cNvSpPr>
            <a:spLocks noGrp="1"/>
          </p:cNvSpPr>
          <p:nvPr>
            <p:ph type="title"/>
          </p:nvPr>
        </p:nvSpPr>
        <p:spPr/>
        <p:txBody>
          <a:bodyPr/>
          <a:lstStyle/>
          <a:p>
            <a:r>
              <a:rPr lang="en-GB" dirty="0"/>
              <a:t>Lab 08 Overview</a:t>
            </a:r>
          </a:p>
        </p:txBody>
      </p:sp>
      <p:grpSp>
        <p:nvGrpSpPr>
          <p:cNvPr id="22" name="Group 21" descr="This image represents the data lake used in the lab that contains a folder with JSON  files">
            <a:extLst>
              <a:ext uri="{FF2B5EF4-FFF2-40B4-BE49-F238E27FC236}">
                <a16:creationId xmlns:a16="http://schemas.microsoft.com/office/drawing/2014/main" id="{C8269716-4583-4598-ADE5-D7369DEE3835}"/>
              </a:ext>
            </a:extLst>
          </p:cNvPr>
          <p:cNvGrpSpPr/>
          <p:nvPr/>
        </p:nvGrpSpPr>
        <p:grpSpPr>
          <a:xfrm>
            <a:off x="29317" y="1230135"/>
            <a:ext cx="4608676" cy="2051247"/>
            <a:chOff x="29317" y="1230135"/>
            <a:chExt cx="4608676" cy="2051247"/>
          </a:xfrm>
        </p:grpSpPr>
        <p:sp>
          <p:nvSpPr>
            <p:cNvPr id="31" name="Rectangle: Rounded Corners 30" descr="This image represents the data lake used in the lab that contains a folder with JSON  files&#10;">
              <a:extLst>
                <a:ext uri="{FF2B5EF4-FFF2-40B4-BE49-F238E27FC236}">
                  <a16:creationId xmlns:a16="http://schemas.microsoft.com/office/drawing/2014/main" id="{68DE5711-7892-4972-A3B7-82BDFED9FE51}"/>
                </a:ext>
              </a:extLst>
            </p:cNvPr>
            <p:cNvSpPr/>
            <p:nvPr/>
          </p:nvSpPr>
          <p:spPr bwMode="auto">
            <a:xfrm>
              <a:off x="955980" y="1478496"/>
              <a:ext cx="3682013" cy="180288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3" name="Graphic 2" descr="This image represents the data lake used in the lab that contains a folder with JSON  files&#10;">
              <a:extLst>
                <a:ext uri="{FF2B5EF4-FFF2-40B4-BE49-F238E27FC236}">
                  <a16:creationId xmlns:a16="http://schemas.microsoft.com/office/drawing/2014/main" id="{429C405C-C4C9-4625-B818-DBFA342362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64540" y="1767738"/>
              <a:ext cx="733721" cy="733721"/>
            </a:xfrm>
            <a:prstGeom prst="rect">
              <a:avLst/>
            </a:prstGeom>
          </p:spPr>
        </p:pic>
        <p:sp>
          <p:nvSpPr>
            <p:cNvPr id="45" name="TextBox 44" descr="This image represents the data lake used in the lab that contains a folder with JSON  files&#10;">
              <a:extLst>
                <a:ext uri="{FF2B5EF4-FFF2-40B4-BE49-F238E27FC236}">
                  <a16:creationId xmlns:a16="http://schemas.microsoft.com/office/drawing/2014/main" id="{A61E0C2B-9F11-421A-90C0-ABFB938712C7}"/>
                </a:ext>
              </a:extLst>
            </p:cNvPr>
            <p:cNvSpPr txBox="1"/>
            <p:nvPr/>
          </p:nvSpPr>
          <p:spPr>
            <a:xfrm>
              <a:off x="1583213" y="1409336"/>
              <a:ext cx="2389134" cy="470856"/>
            </a:xfrm>
            <a:prstGeom prst="rect">
              <a:avLst/>
            </a:prstGeom>
            <a:noFill/>
          </p:spPr>
          <p:txBody>
            <a:bodyPr wrap="none" lIns="186521" tIns="149217" rIns="186521" bIns="149217" rtlCol="0">
              <a:spAutoFit/>
            </a:bodyPr>
            <a:lstStyle>
              <a:defPPr>
                <a:defRPr lang="en-US"/>
              </a:defPPr>
              <a:lvl1pPr>
                <a:lnSpc>
                  <a:spcPct val="90000"/>
                </a:lnSpc>
                <a:spcAft>
                  <a:spcPts val="600"/>
                </a:spcAft>
                <a:defRPr sz="1200">
                  <a:solidFill>
                    <a:schemeClr val="accent3">
                      <a:lumMod val="50000"/>
                      <a:lumOff val="50000"/>
                    </a:schemeClr>
                  </a:solidFill>
                  <a:latin typeface="SFMono-Regular"/>
                </a:defRPr>
              </a:lvl1pPr>
            </a:lstStyle>
            <a:p>
              <a:pPr defTabSz="951304">
                <a:spcAft>
                  <a:spcPts val="612"/>
                </a:spcAft>
              </a:pPr>
              <a:r>
                <a:rPr lang="en-US" altLang="en-US" sz="1224" dirty="0">
                  <a:solidFill>
                    <a:srgbClr val="000041">
                      <a:lumMod val="50000"/>
                      <a:lumOff val="50000"/>
                    </a:srgbClr>
                  </a:solidFill>
                </a:rPr>
                <a:t>asagadatalake&lt;unique_suffix&gt; </a:t>
              </a:r>
            </a:p>
          </p:txBody>
        </p:sp>
        <p:sp>
          <p:nvSpPr>
            <p:cNvPr id="46" name="Rectangle 45" descr="This image represents the data lake used in the lab that contains a folder with JSON  files&#10;">
              <a:extLst>
                <a:ext uri="{FF2B5EF4-FFF2-40B4-BE49-F238E27FC236}">
                  <a16:creationId xmlns:a16="http://schemas.microsoft.com/office/drawing/2014/main" id="{7A1284E7-2679-4DD1-B697-BB5270393D9E}"/>
                </a:ext>
              </a:extLst>
            </p:cNvPr>
            <p:cNvSpPr/>
            <p:nvPr/>
          </p:nvSpPr>
          <p:spPr>
            <a:xfrm>
              <a:off x="1824375" y="2046678"/>
              <a:ext cx="666391" cy="267080"/>
            </a:xfrm>
            <a:prstGeom prst="rect">
              <a:avLst/>
            </a:prstGeom>
          </p:spPr>
          <p:txBody>
            <a:bodyPr wrap="none">
              <a:spAutoFit/>
            </a:bodyPr>
            <a:lstStyle/>
            <a:p>
              <a:pPr defTabSz="951304">
                <a:lnSpc>
                  <a:spcPct val="90000"/>
                </a:lnSpc>
                <a:spcAft>
                  <a:spcPts val="612"/>
                </a:spcAft>
              </a:pPr>
              <a:r>
                <a:rPr lang="en-US" altLang="en-US" sz="1224" dirty="0">
                  <a:solidFill>
                    <a:srgbClr val="24292E"/>
                  </a:solidFill>
                  <a:latin typeface="SFMono-Regular"/>
                </a:rPr>
                <a:t>wwi-02</a:t>
              </a:r>
              <a:endParaRPr lang="en-US" altLang="en-US" sz="1224" dirty="0">
                <a:solidFill>
                  <a:srgbClr val="000000"/>
                </a:solidFill>
                <a:latin typeface="Arial" panose="020B0604020202020204" pitchFamily="34" charset="0"/>
              </a:endParaRPr>
            </a:p>
          </p:txBody>
        </p:sp>
        <p:pic>
          <p:nvPicPr>
            <p:cNvPr id="29" name="Graphic 28" descr="This image represents the data lake used in the lab that contains a folder with JSON  files&#10;">
              <a:extLst>
                <a:ext uri="{FF2B5EF4-FFF2-40B4-BE49-F238E27FC236}">
                  <a16:creationId xmlns:a16="http://schemas.microsoft.com/office/drawing/2014/main" id="{2A348833-AA3A-435F-932A-C15312E927A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74966" y="2263853"/>
              <a:ext cx="821425" cy="821425"/>
            </a:xfrm>
            <a:prstGeom prst="rect">
              <a:avLst/>
            </a:prstGeom>
          </p:spPr>
        </p:pic>
        <p:sp>
          <p:nvSpPr>
            <p:cNvPr id="48" name="Rectangle 47" descr="This image represents the data lake used in the lab that contains a folder with JSON  files&#10;">
              <a:extLst>
                <a:ext uri="{FF2B5EF4-FFF2-40B4-BE49-F238E27FC236}">
                  <a16:creationId xmlns:a16="http://schemas.microsoft.com/office/drawing/2014/main" id="{F55E8824-2C39-4867-A433-B72D2D008CB8}"/>
                </a:ext>
              </a:extLst>
            </p:cNvPr>
            <p:cNvSpPr/>
            <p:nvPr/>
          </p:nvSpPr>
          <p:spPr>
            <a:xfrm>
              <a:off x="2997361" y="2643655"/>
              <a:ext cx="1080090" cy="267080"/>
            </a:xfrm>
            <a:prstGeom prst="rect">
              <a:avLst/>
            </a:prstGeom>
          </p:spPr>
          <p:txBody>
            <a:bodyPr wrap="none">
              <a:spAutoFit/>
            </a:bodyPr>
            <a:lstStyle/>
            <a:p>
              <a:pPr defTabSz="951304">
                <a:lnSpc>
                  <a:spcPct val="90000"/>
                </a:lnSpc>
                <a:spcAft>
                  <a:spcPts val="612"/>
                </a:spcAft>
              </a:pPr>
              <a:r>
                <a:rPr lang="en-US" altLang="en-US" sz="1224" dirty="0">
                  <a:solidFill>
                    <a:srgbClr val="24292E"/>
                  </a:solidFill>
                  <a:latin typeface="SFMono-Regular"/>
                </a:rPr>
                <a:t>Profiles (json)</a:t>
              </a:r>
            </a:p>
          </p:txBody>
        </p:sp>
        <p:pic>
          <p:nvPicPr>
            <p:cNvPr id="13" name="図 664" descr="This image represents the data lake used in the lab that contains a folder with JSON  files&#10;">
              <a:extLst>
                <a:ext uri="{FF2B5EF4-FFF2-40B4-BE49-F238E27FC236}">
                  <a16:creationId xmlns:a16="http://schemas.microsoft.com/office/drawing/2014/main" id="{321AA60E-13F0-48AE-87EC-98E6EA8B9B30}"/>
                </a:ext>
              </a:extLst>
            </p:cNvPr>
            <p:cNvPicPr>
              <a:picLocks noChangeAspect="1"/>
            </p:cNvPicPr>
            <p:nvPr/>
          </p:nvPicPr>
          <p:blipFill>
            <a:blip r:embed="rId7"/>
            <a:stretch>
              <a:fillRect/>
            </a:stretch>
          </p:blipFill>
          <p:spPr>
            <a:xfrm>
              <a:off x="457282" y="1230135"/>
              <a:ext cx="1033930" cy="829257"/>
            </a:xfrm>
            <a:prstGeom prst="rect">
              <a:avLst/>
            </a:prstGeom>
          </p:spPr>
        </p:pic>
        <p:sp>
          <p:nvSpPr>
            <p:cNvPr id="16" name="TextBox 15" descr="This image represents the data lake used in the lab that contains a folder with JSON  files&#10;">
              <a:extLst>
                <a:ext uri="{FF2B5EF4-FFF2-40B4-BE49-F238E27FC236}">
                  <a16:creationId xmlns:a16="http://schemas.microsoft.com/office/drawing/2014/main" id="{F8CB0C80-1EF0-4DE0-AEFC-9CC8F1FEE289}"/>
                </a:ext>
              </a:extLst>
            </p:cNvPr>
            <p:cNvSpPr txBox="1"/>
            <p:nvPr/>
          </p:nvSpPr>
          <p:spPr>
            <a:xfrm>
              <a:off x="29317" y="1985045"/>
              <a:ext cx="1111338" cy="647165"/>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Azure Data Lake</a:t>
              </a:r>
            </a:p>
          </p:txBody>
        </p:sp>
      </p:grpSp>
      <p:cxnSp>
        <p:nvCxnSpPr>
          <p:cNvPr id="50" name="Straight Arrow Connector 49">
            <a:extLst>
              <a:ext uri="{FF2B5EF4-FFF2-40B4-BE49-F238E27FC236}">
                <a16:creationId xmlns:a16="http://schemas.microsoft.com/office/drawing/2014/main" id="{13246737-07EE-4492-9AB2-92367F10720A}"/>
              </a:ext>
              <a:ext uri="{C183D7F6-B498-43B3-948B-1728B52AA6E4}">
                <adec:decorative xmlns:adec="http://schemas.microsoft.com/office/drawing/2017/decorative" val="1"/>
              </a:ext>
            </a:extLst>
          </p:cNvPr>
          <p:cNvCxnSpPr>
            <a:cxnSpLocks/>
          </p:cNvCxnSpPr>
          <p:nvPr/>
        </p:nvCxnSpPr>
        <p:spPr>
          <a:xfrm>
            <a:off x="1954220" y="3155318"/>
            <a:ext cx="0" cy="1856610"/>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67" name="Group 66" descr="This image represents the Azure Cosmos DB being used in this lab.">
            <a:extLst>
              <a:ext uri="{FF2B5EF4-FFF2-40B4-BE49-F238E27FC236}">
                <a16:creationId xmlns:a16="http://schemas.microsoft.com/office/drawing/2014/main" id="{F54DADC2-18F7-4461-BE1D-67ADFF5A9A94}"/>
              </a:ext>
            </a:extLst>
          </p:cNvPr>
          <p:cNvGrpSpPr/>
          <p:nvPr/>
        </p:nvGrpSpPr>
        <p:grpSpPr>
          <a:xfrm>
            <a:off x="4635539" y="100624"/>
            <a:ext cx="3259894" cy="1173241"/>
            <a:chOff x="4544194" y="98660"/>
            <a:chExt cx="3196265" cy="1150340"/>
          </a:xfrm>
        </p:grpSpPr>
        <p:sp>
          <p:nvSpPr>
            <p:cNvPr id="69" name="Rectangle: Rounded Corners 68">
              <a:extLst>
                <a:ext uri="{FF2B5EF4-FFF2-40B4-BE49-F238E27FC236}">
                  <a16:creationId xmlns:a16="http://schemas.microsoft.com/office/drawing/2014/main" id="{15315C4A-FA55-487A-A6C0-A9043EED39CF}"/>
                </a:ext>
              </a:extLst>
            </p:cNvPr>
            <p:cNvSpPr/>
            <p:nvPr/>
          </p:nvSpPr>
          <p:spPr bwMode="auto">
            <a:xfrm>
              <a:off x="5293998" y="348566"/>
              <a:ext cx="2385153" cy="900434"/>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0" name="TextBox 69">
              <a:extLst>
                <a:ext uri="{FF2B5EF4-FFF2-40B4-BE49-F238E27FC236}">
                  <a16:creationId xmlns:a16="http://schemas.microsoft.com/office/drawing/2014/main" id="{7173847D-C70A-4C3E-B7D6-C77BF610AA4E}"/>
                </a:ext>
              </a:extLst>
            </p:cNvPr>
            <p:cNvSpPr txBox="1"/>
            <p:nvPr/>
          </p:nvSpPr>
          <p:spPr>
            <a:xfrm>
              <a:off x="4544194" y="742776"/>
              <a:ext cx="1105958" cy="461691"/>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CosmosDB</a:t>
              </a:r>
            </a:p>
          </p:txBody>
        </p:sp>
        <p:pic>
          <p:nvPicPr>
            <p:cNvPr id="71" name="グラフィックス 618">
              <a:extLst>
                <a:ext uri="{FF2B5EF4-FFF2-40B4-BE49-F238E27FC236}">
                  <a16:creationId xmlns:a16="http://schemas.microsoft.com/office/drawing/2014/main" id="{ADBCDE9E-D16A-4E70-9C77-7BF9F3EA5D4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707541" y="98660"/>
              <a:ext cx="813045" cy="813045"/>
            </a:xfrm>
            <a:prstGeom prst="rect">
              <a:avLst/>
            </a:prstGeom>
          </p:spPr>
        </p:pic>
        <p:sp>
          <p:nvSpPr>
            <p:cNvPr id="72" name="Rectangle 71">
              <a:extLst>
                <a:ext uri="{FF2B5EF4-FFF2-40B4-BE49-F238E27FC236}">
                  <a16:creationId xmlns:a16="http://schemas.microsoft.com/office/drawing/2014/main" id="{D4F0B3B1-A592-454D-B505-C827E168F078}"/>
                </a:ext>
              </a:extLst>
            </p:cNvPr>
            <p:cNvSpPr/>
            <p:nvPr/>
          </p:nvSpPr>
          <p:spPr>
            <a:xfrm>
              <a:off x="5813499" y="745117"/>
              <a:ext cx="1100622" cy="261867"/>
            </a:xfrm>
            <a:prstGeom prst="rect">
              <a:avLst/>
            </a:prstGeom>
          </p:spPr>
          <p:txBody>
            <a:bodyPr wrap="none">
              <a:spAutoFit/>
            </a:bodyPr>
            <a:lstStyle/>
            <a:p>
              <a:pPr defTabSz="951304">
                <a:lnSpc>
                  <a:spcPct val="90000"/>
                </a:lnSpc>
                <a:spcAft>
                  <a:spcPts val="612"/>
                </a:spcAft>
              </a:pPr>
              <a:r>
                <a:rPr lang="en-US" altLang="en-US" sz="1224" dirty="0">
                  <a:solidFill>
                    <a:srgbClr val="24292E"/>
                  </a:solidFill>
                  <a:latin typeface="SFMono-Regular"/>
                </a:rPr>
                <a:t>Campaign Info</a:t>
              </a:r>
            </a:p>
          </p:txBody>
        </p:sp>
        <p:sp>
          <p:nvSpPr>
            <p:cNvPr id="73" name="TextBox 72">
              <a:extLst>
                <a:ext uri="{FF2B5EF4-FFF2-40B4-BE49-F238E27FC236}">
                  <a16:creationId xmlns:a16="http://schemas.microsoft.com/office/drawing/2014/main" id="{F001B520-D8AE-4F26-9273-9593FC81F196}"/>
                </a:ext>
              </a:extLst>
            </p:cNvPr>
            <p:cNvSpPr txBox="1"/>
            <p:nvPr/>
          </p:nvSpPr>
          <p:spPr>
            <a:xfrm>
              <a:off x="5466375" y="334630"/>
              <a:ext cx="2274084" cy="464999"/>
            </a:xfrm>
            <a:prstGeom prst="rect">
              <a:avLst/>
            </a:prstGeom>
            <a:noFill/>
          </p:spPr>
          <p:txBody>
            <a:bodyPr wrap="none" lIns="186521" tIns="149217" rIns="186521" bIns="149217" rtlCol="0">
              <a:spAutoFit/>
            </a:bodyPr>
            <a:lstStyle>
              <a:defPPr>
                <a:defRPr lang="en-US"/>
              </a:defPPr>
              <a:lvl1pPr>
                <a:lnSpc>
                  <a:spcPct val="90000"/>
                </a:lnSpc>
                <a:spcAft>
                  <a:spcPts val="600"/>
                </a:spcAft>
                <a:defRPr sz="1200">
                  <a:solidFill>
                    <a:schemeClr val="accent3">
                      <a:lumMod val="50000"/>
                      <a:lumOff val="50000"/>
                    </a:schemeClr>
                  </a:solidFill>
                  <a:latin typeface="SFMono-Regular"/>
                </a:defRPr>
              </a:lvl1pPr>
            </a:lstStyle>
            <a:p>
              <a:pPr defTabSz="951304">
                <a:spcAft>
                  <a:spcPts val="612"/>
                </a:spcAft>
              </a:pPr>
              <a:r>
                <a:rPr lang="en-US" altLang="en-US" sz="1224" dirty="0">
                  <a:solidFill>
                    <a:srgbClr val="000041">
                      <a:lumMod val="50000"/>
                      <a:lumOff val="50000"/>
                    </a:srgbClr>
                  </a:solidFill>
                </a:rPr>
                <a:t>asacosmosdb&lt;unique_suffix&gt; </a:t>
              </a:r>
            </a:p>
          </p:txBody>
        </p:sp>
      </p:grpSp>
      <p:cxnSp>
        <p:nvCxnSpPr>
          <p:cNvPr id="55" name="Straight Arrow Connector 54">
            <a:extLst>
              <a:ext uri="{FF2B5EF4-FFF2-40B4-BE49-F238E27FC236}">
                <a16:creationId xmlns:a16="http://schemas.microsoft.com/office/drawing/2014/main" id="{4DAA3C04-6B96-4697-85D2-4735014ADCE0}"/>
              </a:ext>
              <a:ext uri="{C183D7F6-B498-43B3-948B-1728B52AA6E4}">
                <adec:decorative xmlns:adec="http://schemas.microsoft.com/office/drawing/2017/decorative" val="1"/>
              </a:ext>
            </a:extLst>
          </p:cNvPr>
          <p:cNvCxnSpPr>
            <a:cxnSpLocks/>
          </p:cNvCxnSpPr>
          <p:nvPr/>
        </p:nvCxnSpPr>
        <p:spPr>
          <a:xfrm>
            <a:off x="6578344" y="1265592"/>
            <a:ext cx="0" cy="2366652"/>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39CD4A16-981C-4C61-860D-7488CA3AB00B}"/>
              </a:ext>
              <a:ext uri="{C183D7F6-B498-43B3-948B-1728B52AA6E4}">
                <adec:decorative xmlns:adec="http://schemas.microsoft.com/office/drawing/2017/decorative" val="1"/>
              </a:ext>
            </a:extLst>
          </p:cNvPr>
          <p:cNvCxnSpPr>
            <a:cxnSpLocks/>
          </p:cNvCxnSpPr>
          <p:nvPr/>
        </p:nvCxnSpPr>
        <p:spPr>
          <a:xfrm flipH="1">
            <a:off x="2060589" y="3623737"/>
            <a:ext cx="4517755" cy="8507"/>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50384E0B-5FB0-4478-9A2B-F2D95FFFF85A}"/>
              </a:ext>
              <a:ext uri="{C183D7F6-B498-43B3-948B-1728B52AA6E4}">
                <adec:decorative xmlns:adec="http://schemas.microsoft.com/office/drawing/2017/decorative" val="1"/>
              </a:ext>
            </a:extLst>
          </p:cNvPr>
          <p:cNvCxnSpPr>
            <a:cxnSpLocks/>
          </p:cNvCxnSpPr>
          <p:nvPr/>
        </p:nvCxnSpPr>
        <p:spPr>
          <a:xfrm>
            <a:off x="2078741" y="3623737"/>
            <a:ext cx="0" cy="1380141"/>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1" name="Group 20" descr="This image represents the Azure Synapse Analytics instance that is used in this lab. Here the Azure Synapse Analytics dedicated SQL pool and Azure Synapse Pipeline is in focus for this lab, but this could equally apply to Azure Data Factory.&#10;&#10;">
            <a:extLst>
              <a:ext uri="{FF2B5EF4-FFF2-40B4-BE49-F238E27FC236}">
                <a16:creationId xmlns:a16="http://schemas.microsoft.com/office/drawing/2014/main" id="{F7D4DE17-1F1A-4632-BD09-7161986BB52E}"/>
              </a:ext>
            </a:extLst>
          </p:cNvPr>
          <p:cNvGrpSpPr/>
          <p:nvPr/>
        </p:nvGrpSpPr>
        <p:grpSpPr>
          <a:xfrm>
            <a:off x="41095" y="4210236"/>
            <a:ext cx="8655288" cy="2798645"/>
            <a:chOff x="41095" y="4210236"/>
            <a:chExt cx="8655288" cy="2798645"/>
          </a:xfrm>
        </p:grpSpPr>
        <p:sp>
          <p:nvSpPr>
            <p:cNvPr id="4" name="Rectangle: Rounded Corners 3" descr="This image represents the Azure Synapse Analytics instance that is used in this lab. Here the Azure Synapse Analytics dedicated SQL pool and Azure Synapse Pipeline is in focus for this lab, but this could equally apply to Azure Data Factory.&#10;&#10;">
              <a:extLst>
                <a:ext uri="{FF2B5EF4-FFF2-40B4-BE49-F238E27FC236}">
                  <a16:creationId xmlns:a16="http://schemas.microsoft.com/office/drawing/2014/main" id="{A3450BD9-6A61-4B82-81AB-878ADD8EB8E2}"/>
                </a:ext>
              </a:extLst>
            </p:cNvPr>
            <p:cNvSpPr/>
            <p:nvPr/>
          </p:nvSpPr>
          <p:spPr bwMode="auto">
            <a:xfrm>
              <a:off x="955981" y="4937936"/>
              <a:ext cx="7740402" cy="192395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9" name="Graphic 8" descr="This image represents the Azure Synapse Analytics instance that is used in this lab. Here the Azure Synapse Analytics dedicated SQL pool and Azure Synapse Pipeline is in focus for this lab, but this could equally apply to Azure Data Factory.&#10;&#10;">
              <a:extLst>
                <a:ext uri="{FF2B5EF4-FFF2-40B4-BE49-F238E27FC236}">
                  <a16:creationId xmlns:a16="http://schemas.microsoft.com/office/drawing/2014/main" id="{05B997FE-7753-4892-8C97-51F39A77803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55237" y="4210236"/>
              <a:ext cx="1127976" cy="1127976"/>
            </a:xfrm>
            <a:prstGeom prst="rect">
              <a:avLst/>
            </a:prstGeom>
          </p:spPr>
        </p:pic>
        <p:pic>
          <p:nvPicPr>
            <p:cNvPr id="10" name="Graphic 9" descr="This image represents the Azure Synapse Analytics instance that is used in this lab. Here the Azure Synapse Analytics dedicated SQL pool and Azure Synapse Pipeline is in focus for this lab, but this could equally apply to Azure Data Factory.&#10;&#10;">
              <a:extLst>
                <a:ext uri="{FF2B5EF4-FFF2-40B4-BE49-F238E27FC236}">
                  <a16:creationId xmlns:a16="http://schemas.microsoft.com/office/drawing/2014/main" id="{AE8EC3A1-C2EE-4B95-8E5A-23A12936A07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464014" y="5060945"/>
              <a:ext cx="1127975" cy="1127975"/>
            </a:xfrm>
            <a:prstGeom prst="rect">
              <a:avLst/>
            </a:prstGeom>
          </p:spPr>
        </p:pic>
        <p:sp>
          <p:nvSpPr>
            <p:cNvPr id="28" name="TextBox 27" descr="This image represents the Azure Synapse Analytics instance that is used in this lab. Here the Azure Synapse Analytics dedicated SQL pool and Azure Synapse Pipeline is in focus for this lab, but this could equally apply to Azure Data Factory.&#10;&#10;">
              <a:extLst>
                <a:ext uri="{FF2B5EF4-FFF2-40B4-BE49-F238E27FC236}">
                  <a16:creationId xmlns:a16="http://schemas.microsoft.com/office/drawing/2014/main" id="{51E1279A-2982-4709-BC44-07E5FE335C74}"/>
                </a:ext>
              </a:extLst>
            </p:cNvPr>
            <p:cNvSpPr txBox="1"/>
            <p:nvPr/>
          </p:nvSpPr>
          <p:spPr>
            <a:xfrm>
              <a:off x="1289278" y="6079438"/>
              <a:ext cx="1542623" cy="647165"/>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Dedicated SQL Pool (SQLPool1)</a:t>
              </a:r>
            </a:p>
          </p:txBody>
        </p:sp>
        <p:pic>
          <p:nvPicPr>
            <p:cNvPr id="33" name="Picture 32" descr="This image represents the Azure Synapse Analytics instance that is used in this lab. Here the Azure Synapse Analytics dedicated SQL pool and Azure Synapse Pipeline is in focus for this lab, but this could equally apply to Azure Data Factory.&#10;&#10;">
              <a:extLst>
                <a:ext uri="{FF2B5EF4-FFF2-40B4-BE49-F238E27FC236}">
                  <a16:creationId xmlns:a16="http://schemas.microsoft.com/office/drawing/2014/main" id="{691522F5-E8A9-4857-876D-44194E234D2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330608" y="5060946"/>
              <a:ext cx="956564" cy="977091"/>
            </a:xfrm>
            <a:prstGeom prst="rect">
              <a:avLst/>
            </a:prstGeom>
          </p:spPr>
        </p:pic>
        <p:sp>
          <p:nvSpPr>
            <p:cNvPr id="35" name="TextBox 34" descr="This image represents the Azure Synapse Analytics instance that is used in this lab. Here the Azure Synapse Analytics dedicated SQL pool and Azure Synapse Pipeline is in focus for this lab, but this could equally apply to Azure Data Factory.&#10;&#10;">
              <a:extLst>
                <a:ext uri="{FF2B5EF4-FFF2-40B4-BE49-F238E27FC236}">
                  <a16:creationId xmlns:a16="http://schemas.microsoft.com/office/drawing/2014/main" id="{BA18C537-DAFD-460E-9590-1398104674CE}"/>
                </a:ext>
              </a:extLst>
            </p:cNvPr>
            <p:cNvSpPr txBox="1"/>
            <p:nvPr/>
          </p:nvSpPr>
          <p:spPr>
            <a:xfrm>
              <a:off x="5037578" y="6079438"/>
              <a:ext cx="1542623" cy="647165"/>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Apache Spark pool</a:t>
              </a:r>
            </a:p>
          </p:txBody>
        </p:sp>
        <p:sp>
          <p:nvSpPr>
            <p:cNvPr id="36" name="TextBox 35" descr="This image represents the Azure Synapse Analytics instance that is used in this lab. Here the Azure Synapse Analytics dedicated SQL pool and Azure Synapse Pipeline is in focus for this lab, but this could equally apply to Azure Data Factory.&#10;&#10;">
              <a:extLst>
                <a:ext uri="{FF2B5EF4-FFF2-40B4-BE49-F238E27FC236}">
                  <a16:creationId xmlns:a16="http://schemas.microsoft.com/office/drawing/2014/main" id="{BB3A3DD6-E08E-447E-B504-ECF02E0D6FC9}"/>
                </a:ext>
              </a:extLst>
            </p:cNvPr>
            <p:cNvSpPr txBox="1"/>
            <p:nvPr/>
          </p:nvSpPr>
          <p:spPr>
            <a:xfrm>
              <a:off x="41095" y="5229048"/>
              <a:ext cx="1001647" cy="647165"/>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Synapse Analytics</a:t>
              </a:r>
            </a:p>
          </p:txBody>
        </p:sp>
        <p:pic>
          <p:nvPicPr>
            <p:cNvPr id="37" name="Graphic 36" descr="This image represents the Azure Synapse Analytics instance that is used in this lab. Here the Azure Synapse Analytics dedicated SQL pool and Azure Synapse Pipeline is in focus for this lab, but this could equally apply to Azure Data Factory.&#10;&#10;">
              <a:extLst>
                <a:ext uri="{FF2B5EF4-FFF2-40B4-BE49-F238E27FC236}">
                  <a16:creationId xmlns:a16="http://schemas.microsoft.com/office/drawing/2014/main" id="{A6C82AF7-4DD0-40C9-9192-84330A8DF78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434532" y="5073990"/>
              <a:ext cx="916399" cy="916399"/>
            </a:xfrm>
            <a:prstGeom prst="rect">
              <a:avLst/>
            </a:prstGeom>
          </p:spPr>
        </p:pic>
        <p:sp>
          <p:nvSpPr>
            <p:cNvPr id="38" name="TextBox 37" descr="This image represents the Azure Synapse Analytics instance that is used in this lab. Here the Azure Synapse Analytics dedicated SQL pool and Azure Synapse Pipeline is in focus for this lab, but this could equally apply to Azure Data Factory.&#10;&#10;">
              <a:extLst>
                <a:ext uri="{FF2B5EF4-FFF2-40B4-BE49-F238E27FC236}">
                  <a16:creationId xmlns:a16="http://schemas.microsoft.com/office/drawing/2014/main" id="{439DE07E-62F8-4374-86CA-602A8CCCE106}"/>
                </a:ext>
              </a:extLst>
            </p:cNvPr>
            <p:cNvSpPr txBox="1"/>
            <p:nvPr/>
          </p:nvSpPr>
          <p:spPr>
            <a:xfrm>
              <a:off x="3116064" y="6079438"/>
              <a:ext cx="1739352" cy="647165"/>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Built-In Serverless SQL Pool</a:t>
              </a:r>
            </a:p>
          </p:txBody>
        </p:sp>
        <p:sp>
          <p:nvSpPr>
            <p:cNvPr id="66" name="TextBox 65" descr="This image represents the Azure Synapse Analytics instance that is used in this lab. Here the Azure Synapse Analytics dedicated SQL pool and Azure Synapse Pipeline is in focus for this lab, but this could equally apply to Azure Data Factory.&#10;&#10;">
              <a:extLst>
                <a:ext uri="{FF2B5EF4-FFF2-40B4-BE49-F238E27FC236}">
                  <a16:creationId xmlns:a16="http://schemas.microsoft.com/office/drawing/2014/main" id="{7F095356-E31A-4E03-9313-54F7485826B8}"/>
                </a:ext>
              </a:extLst>
            </p:cNvPr>
            <p:cNvSpPr txBox="1"/>
            <p:nvPr/>
          </p:nvSpPr>
          <p:spPr>
            <a:xfrm>
              <a:off x="6889073" y="6079438"/>
              <a:ext cx="1542623" cy="647165"/>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Pipelines and</a:t>
              </a:r>
              <a:br>
                <a:rPr lang="en-GB" sz="1224" dirty="0">
                  <a:gradFill>
                    <a:gsLst>
                      <a:gs pos="2917">
                        <a:srgbClr val="000000"/>
                      </a:gs>
                      <a:gs pos="30000">
                        <a:srgbClr val="000000"/>
                      </a:gs>
                    </a:gsLst>
                    <a:lin ang="5400000" scaled="0"/>
                  </a:gradFill>
                  <a:latin typeface="Segoe UI"/>
                </a:rPr>
              </a:br>
              <a:r>
                <a:rPr lang="en-GB" sz="1224" dirty="0">
                  <a:gradFill>
                    <a:gsLst>
                      <a:gs pos="2917">
                        <a:srgbClr val="000000"/>
                      </a:gs>
                      <a:gs pos="30000">
                        <a:srgbClr val="000000"/>
                      </a:gs>
                    </a:gsLst>
                    <a:lin ang="5400000" scaled="0"/>
                  </a:gradFill>
                  <a:latin typeface="Segoe UI"/>
                </a:rPr>
                <a:t>Dataflows</a:t>
              </a:r>
            </a:p>
          </p:txBody>
        </p:sp>
        <p:sp>
          <p:nvSpPr>
            <p:cNvPr id="2" name="Rectangle 1" descr="This image represents the Azure Synapse Analytics instance that is used in this lab. Here the Azure Synapse Analytics dedicated SQL pool and Azure Synapse Pipeline is in focus for this lab, but this could equally apply to Azure Data Factory.&#10;&#10;">
              <a:extLst>
                <a:ext uri="{FF2B5EF4-FFF2-40B4-BE49-F238E27FC236}">
                  <a16:creationId xmlns:a16="http://schemas.microsoft.com/office/drawing/2014/main" id="{D3753D74-0A33-4044-B233-DD27EAEC2E57}"/>
                </a:ext>
              </a:extLst>
            </p:cNvPr>
            <p:cNvSpPr/>
            <p:nvPr/>
          </p:nvSpPr>
          <p:spPr bwMode="auto">
            <a:xfrm>
              <a:off x="7077130" y="4977727"/>
              <a:ext cx="1172405" cy="110171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47" name="Graphic 46" descr="This image represents the Azure Synapse Analytics instance that is used in this lab. Here the Azure Synapse Analytics dedicated SQL pool and Azure Synapse Pipeline is in focus for this lab, but this could equally apply to Azure Data Factory.&#10;&#10;">
              <a:extLst>
                <a:ext uri="{FF2B5EF4-FFF2-40B4-BE49-F238E27FC236}">
                  <a16:creationId xmlns:a16="http://schemas.microsoft.com/office/drawing/2014/main" id="{C4768E4A-866D-4A4D-9055-57CED0DC5110}"/>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7171838" y="5025966"/>
              <a:ext cx="977092" cy="977092"/>
            </a:xfrm>
            <a:prstGeom prst="rect">
              <a:avLst/>
            </a:prstGeom>
          </p:spPr>
        </p:pic>
        <p:pic>
          <p:nvPicPr>
            <p:cNvPr id="6" name="Graphic 5" descr="This image represents the Azure Synapse Analytics instance that is used in this lab. Here the Azure Synapse Analytics dedicated SQL pool and Azure Synapse Pipeline is in focus for this lab, but this could equally apply to Azure Data Factory.&#10;&#10;">
              <a:extLst>
                <a:ext uri="{FF2B5EF4-FFF2-40B4-BE49-F238E27FC236}">
                  <a16:creationId xmlns:a16="http://schemas.microsoft.com/office/drawing/2014/main" id="{AB377FA7-D6AE-475D-BA29-D198D1CC415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946668" y="5034239"/>
              <a:ext cx="450340" cy="450340"/>
            </a:xfrm>
            <a:prstGeom prst="rect">
              <a:avLst/>
            </a:prstGeom>
          </p:spPr>
        </p:pic>
        <p:pic>
          <p:nvPicPr>
            <p:cNvPr id="8" name="Graphic 7" descr="This image represents the Azure Synapse Analytics instance that is used in this lab. Here the Azure Synapse Analytics dedicated SQL pool and Azure Synapse Pipeline is in focus for this lab, but this could equally apply to Azure Data Factory.&#10;&#10;">
              <a:extLst>
                <a:ext uri="{FF2B5EF4-FFF2-40B4-BE49-F238E27FC236}">
                  <a16:creationId xmlns:a16="http://schemas.microsoft.com/office/drawing/2014/main" id="{C4A6FF3D-3ACB-490E-B3CD-EDDBD4E7B42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255562" y="5026090"/>
              <a:ext cx="450340" cy="450340"/>
            </a:xfrm>
            <a:prstGeom prst="rect">
              <a:avLst/>
            </a:prstGeom>
          </p:spPr>
        </p:pic>
        <p:pic>
          <p:nvPicPr>
            <p:cNvPr id="11" name="Graphic 10" descr="This image represents the Azure Synapse Analytics instance that is used in this lab. Here the Azure Synapse Analytics dedicated SQL pool and Azure Synapse Pipeline is in focus for this lab, but this could equally apply to Azure Data Factory.&#10;&#10;">
              <a:extLst>
                <a:ext uri="{FF2B5EF4-FFF2-40B4-BE49-F238E27FC236}">
                  <a16:creationId xmlns:a16="http://schemas.microsoft.com/office/drawing/2014/main" id="{35737B25-CC8C-41EF-908F-00EBC09036D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488299" y="5003877"/>
              <a:ext cx="450340" cy="450340"/>
            </a:xfrm>
            <a:prstGeom prst="rect">
              <a:avLst/>
            </a:prstGeom>
          </p:spPr>
        </p:pic>
        <p:sp>
          <p:nvSpPr>
            <p:cNvPr id="12" name="TextBox 11" descr="This image represents the Azure Synapse Analytics instance that is used in this lab. Here the Azure Synapse Analytics dedicated SQL pool and Azure Synapse Pipeline is in focus for this lab, but this could equally apply to Azure Data Factory.&#10;&#10;">
              <a:extLst>
                <a:ext uri="{FF2B5EF4-FFF2-40B4-BE49-F238E27FC236}">
                  <a16:creationId xmlns:a16="http://schemas.microsoft.com/office/drawing/2014/main" id="{2393778D-E2F6-4D03-A1A4-6D42B882C9E5}"/>
                </a:ext>
              </a:extLst>
            </p:cNvPr>
            <p:cNvSpPr txBox="1"/>
            <p:nvPr/>
          </p:nvSpPr>
          <p:spPr>
            <a:xfrm>
              <a:off x="2060589" y="6538025"/>
              <a:ext cx="5331192" cy="470856"/>
            </a:xfrm>
            <a:prstGeom prst="rect">
              <a:avLst/>
            </a:prstGeom>
            <a:noFill/>
          </p:spPr>
          <p:txBody>
            <a:bodyPr wrap="square" lIns="186521" tIns="149217" rIns="186521" bIns="149217" rtlCol="0">
              <a:spAutoFit/>
            </a:bodyPr>
            <a:lstStyle/>
            <a:p>
              <a:pPr algn="ctr" defTabSz="951304">
                <a:lnSpc>
                  <a:spcPct val="90000"/>
                </a:lnSpc>
                <a:spcAft>
                  <a:spcPts val="612"/>
                </a:spcAft>
              </a:pPr>
              <a:r>
                <a:rPr lang="en-US" altLang="en-US" sz="1224" dirty="0">
                  <a:solidFill>
                    <a:srgbClr val="000041">
                      <a:lumMod val="50000"/>
                      <a:lumOff val="50000"/>
                    </a:srgbClr>
                  </a:solidFill>
                  <a:latin typeface="SFMono-Regular"/>
                </a:rPr>
                <a:t>asagaworkspace&lt;unique_suffix&gt;</a:t>
              </a:r>
              <a:r>
                <a:rPr lang="en-US" altLang="en-US" sz="1224" dirty="0">
                  <a:solidFill>
                    <a:srgbClr val="000041">
                      <a:lumMod val="50000"/>
                      <a:lumOff val="50000"/>
                    </a:srgbClr>
                  </a:solidFill>
                  <a:latin typeface="Segoe UI"/>
                </a:rPr>
                <a:t> </a:t>
              </a:r>
              <a:endParaRPr lang="en-US" altLang="en-US" sz="1224" dirty="0">
                <a:solidFill>
                  <a:srgbClr val="000041">
                    <a:lumMod val="50000"/>
                    <a:lumOff val="50000"/>
                  </a:srgbClr>
                </a:solidFill>
                <a:latin typeface="Arial" panose="020B0604020202020204" pitchFamily="34" charset="0"/>
              </a:endParaRPr>
            </a:p>
          </p:txBody>
        </p:sp>
        <p:sp>
          <p:nvSpPr>
            <p:cNvPr id="49" name="Rectangle: Rounded Corners 48" descr="This image represents the Azure Synapse Analytics instance that is used in this lab. Here the Azure Synapse Analytics dedicated SQL pool and Azure Synapse Pipeline is in focus for this lab, but this could equally apply to Azure Data Factory.&#10;&#10;">
              <a:extLst>
                <a:ext uri="{FF2B5EF4-FFF2-40B4-BE49-F238E27FC236}">
                  <a16:creationId xmlns:a16="http://schemas.microsoft.com/office/drawing/2014/main" id="{82475C91-D28E-4CD6-94C5-1C46D62C22FD}"/>
                </a:ext>
              </a:extLst>
            </p:cNvPr>
            <p:cNvSpPr/>
            <p:nvPr/>
          </p:nvSpPr>
          <p:spPr bwMode="auto">
            <a:xfrm>
              <a:off x="6889072" y="5011927"/>
              <a:ext cx="1331389" cy="1058921"/>
            </a:xfrm>
            <a:prstGeom prst="roundRect">
              <a:avLst/>
            </a:prstGeom>
            <a:no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19" name="Group 18">
            <a:extLst>
              <a:ext uri="{FF2B5EF4-FFF2-40B4-BE49-F238E27FC236}">
                <a16:creationId xmlns:a16="http://schemas.microsoft.com/office/drawing/2014/main" id="{87877B52-F1B7-4CDD-8DA6-A45A78EE05E3}"/>
              </a:ext>
              <a:ext uri="{C183D7F6-B498-43B3-948B-1728B52AA6E4}">
                <adec:decorative xmlns:adec="http://schemas.microsoft.com/office/drawing/2017/decorative" val="1"/>
              </a:ext>
            </a:extLst>
          </p:cNvPr>
          <p:cNvGrpSpPr/>
          <p:nvPr/>
        </p:nvGrpSpPr>
        <p:grpSpPr>
          <a:xfrm>
            <a:off x="7965549" y="697784"/>
            <a:ext cx="4302041" cy="5867005"/>
            <a:chOff x="7965549" y="697784"/>
            <a:chExt cx="4302041" cy="5867005"/>
          </a:xfrm>
        </p:grpSpPr>
        <p:sp>
          <p:nvSpPr>
            <p:cNvPr id="30" name="Rectangle: Rounded Corners 29">
              <a:extLst>
                <a:ext uri="{FF2B5EF4-FFF2-40B4-BE49-F238E27FC236}">
                  <a16:creationId xmlns:a16="http://schemas.microsoft.com/office/drawing/2014/main" id="{BC18A304-3D58-4CC0-9295-CF7C70BF3704}"/>
                </a:ext>
                <a:ext uri="{C183D7F6-B498-43B3-948B-1728B52AA6E4}">
                  <adec:decorative xmlns:adec="http://schemas.microsoft.com/office/drawing/2017/decorative" val="1"/>
                </a:ext>
              </a:extLst>
            </p:cNvPr>
            <p:cNvSpPr/>
            <p:nvPr/>
          </p:nvSpPr>
          <p:spPr bwMode="auto">
            <a:xfrm>
              <a:off x="9426687" y="1189938"/>
              <a:ext cx="2551912" cy="1431577"/>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 name="Rectangle: Rounded Corners 6">
              <a:extLst>
                <a:ext uri="{FF2B5EF4-FFF2-40B4-BE49-F238E27FC236}">
                  <a16:creationId xmlns:a16="http://schemas.microsoft.com/office/drawing/2014/main" id="{1ED03555-D4DE-4356-9AEF-DBBD70BA685F}"/>
                </a:ext>
                <a:ext uri="{C183D7F6-B498-43B3-948B-1728B52AA6E4}">
                  <adec:decorative xmlns:adec="http://schemas.microsoft.com/office/drawing/2017/decorative" val="1"/>
                </a:ext>
              </a:extLst>
            </p:cNvPr>
            <p:cNvSpPr/>
            <p:nvPr/>
          </p:nvSpPr>
          <p:spPr bwMode="auto">
            <a:xfrm>
              <a:off x="10279951" y="1677660"/>
              <a:ext cx="1502528" cy="642241"/>
            </a:xfrm>
            <a:prstGeom prst="roundRect">
              <a:avLst/>
            </a:prstGeom>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GB" sz="2448" dirty="0">
                  <a:gradFill>
                    <a:gsLst>
                      <a:gs pos="0">
                        <a:srgbClr val="FFFFFF"/>
                      </a:gs>
                      <a:gs pos="100000">
                        <a:srgbClr val="FFFFFF"/>
                      </a:gs>
                    </a:gsLst>
                    <a:lin ang="5400000" scaled="0"/>
                  </a:gradFill>
                  <a:latin typeface="Segoe UI"/>
                  <a:ea typeface="Segoe UI" pitchFamily="34" charset="0"/>
                  <a:cs typeface="Segoe UI" pitchFamily="34" charset="0"/>
                </a:rPr>
                <a:t>Cluster</a:t>
              </a:r>
            </a:p>
          </p:txBody>
        </p:sp>
        <p:pic>
          <p:nvPicPr>
            <p:cNvPr id="15" name="Graphic 14">
              <a:extLst>
                <a:ext uri="{FF2B5EF4-FFF2-40B4-BE49-F238E27FC236}">
                  <a16:creationId xmlns:a16="http://schemas.microsoft.com/office/drawing/2014/main" id="{5C77708E-8CCD-4361-942E-4DB112B217DB}"/>
                </a:ext>
                <a:ext uri="{C183D7F6-B498-43B3-948B-1728B52AA6E4}">
                  <adec:decorative xmlns:adec="http://schemas.microsoft.com/office/drawing/2017/decorative" val="1"/>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019332" y="870806"/>
              <a:ext cx="1127975" cy="1127975"/>
            </a:xfrm>
            <a:prstGeom prst="rect">
              <a:avLst/>
            </a:prstGeom>
          </p:spPr>
        </p:pic>
        <p:grpSp>
          <p:nvGrpSpPr>
            <p:cNvPr id="26" name="Group 25">
              <a:extLst>
                <a:ext uri="{FF2B5EF4-FFF2-40B4-BE49-F238E27FC236}">
                  <a16:creationId xmlns:a16="http://schemas.microsoft.com/office/drawing/2014/main" id="{5A4AE0B2-9B1F-4D97-9FF9-A3DC1ED9AEA1}"/>
                </a:ext>
                <a:ext uri="{C183D7F6-B498-43B3-948B-1728B52AA6E4}">
                  <adec:decorative xmlns:adec="http://schemas.microsoft.com/office/drawing/2017/decorative" val="1"/>
                </a:ext>
              </a:extLst>
            </p:cNvPr>
            <p:cNvGrpSpPr/>
            <p:nvPr/>
          </p:nvGrpSpPr>
          <p:grpSpPr>
            <a:xfrm>
              <a:off x="10424826" y="3067213"/>
              <a:ext cx="1372550" cy="1910513"/>
              <a:chOff x="8905868" y="1504070"/>
              <a:chExt cx="1345759" cy="1873222"/>
            </a:xfrm>
          </p:grpSpPr>
          <p:cxnSp>
            <p:nvCxnSpPr>
              <p:cNvPr id="18" name="Straight Connector 17">
                <a:extLst>
                  <a:ext uri="{FF2B5EF4-FFF2-40B4-BE49-F238E27FC236}">
                    <a16:creationId xmlns:a16="http://schemas.microsoft.com/office/drawing/2014/main" id="{96244371-76D4-4F88-93CA-588765309F4F}"/>
                  </a:ext>
                </a:extLst>
              </p:cNvPr>
              <p:cNvCxnSpPr/>
              <p:nvPr/>
            </p:nvCxnSpPr>
            <p:spPr>
              <a:xfrm>
                <a:off x="9474200" y="2515127"/>
                <a:ext cx="0" cy="55297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E095611-0B18-406C-B4F8-AF90F19AAE75}"/>
                  </a:ext>
                </a:extLst>
              </p:cNvPr>
              <p:cNvCxnSpPr/>
              <p:nvPr/>
            </p:nvCxnSpPr>
            <p:spPr>
              <a:xfrm>
                <a:off x="9464490" y="3068106"/>
                <a:ext cx="423333"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25" name="Graphic 24">
                <a:extLst>
                  <a:ext uri="{FF2B5EF4-FFF2-40B4-BE49-F238E27FC236}">
                    <a16:creationId xmlns:a16="http://schemas.microsoft.com/office/drawing/2014/main" id="{F7B5FB66-1BEE-4426-A606-BB87C47AE2E8}"/>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9657902" y="2783567"/>
                <a:ext cx="593725" cy="593725"/>
              </a:xfrm>
              <a:prstGeom prst="rect">
                <a:avLst/>
              </a:prstGeom>
            </p:spPr>
          </p:pic>
          <p:pic>
            <p:nvPicPr>
              <p:cNvPr id="14" name="Graphic 13">
                <a:extLst>
                  <a:ext uri="{FF2B5EF4-FFF2-40B4-BE49-F238E27FC236}">
                    <a16:creationId xmlns:a16="http://schemas.microsoft.com/office/drawing/2014/main" id="{1172B4E0-28D1-4E47-A5F2-18C85F8B666E}"/>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8905868" y="1504070"/>
                <a:ext cx="1230147" cy="1230147"/>
              </a:xfrm>
              <a:prstGeom prst="rect">
                <a:avLst/>
              </a:prstGeom>
            </p:spPr>
          </p:pic>
        </p:grpSp>
        <p:sp>
          <p:nvSpPr>
            <p:cNvPr id="39" name="TextBox 38">
              <a:extLst>
                <a:ext uri="{FF2B5EF4-FFF2-40B4-BE49-F238E27FC236}">
                  <a16:creationId xmlns:a16="http://schemas.microsoft.com/office/drawing/2014/main" id="{47185EAC-F159-48C9-AF2D-8E1AF1B5809C}"/>
                </a:ext>
                <a:ext uri="{C183D7F6-B498-43B3-948B-1728B52AA6E4}">
                  <adec:decorative xmlns:adec="http://schemas.microsoft.com/office/drawing/2017/decorative" val="1"/>
                </a:ext>
              </a:extLst>
            </p:cNvPr>
            <p:cNvSpPr txBox="1"/>
            <p:nvPr/>
          </p:nvSpPr>
          <p:spPr>
            <a:xfrm>
              <a:off x="7965549" y="1037297"/>
              <a:ext cx="1127975" cy="647165"/>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Azure Databricks</a:t>
              </a:r>
            </a:p>
          </p:txBody>
        </p:sp>
        <p:pic>
          <p:nvPicPr>
            <p:cNvPr id="54" name="Picture 53">
              <a:extLst>
                <a:ext uri="{FF2B5EF4-FFF2-40B4-BE49-F238E27FC236}">
                  <a16:creationId xmlns:a16="http://schemas.microsoft.com/office/drawing/2014/main" id="{4D75F59D-04FC-4E8B-8F41-F49D629CF859}"/>
                </a:ext>
                <a:ext uri="{C183D7F6-B498-43B3-948B-1728B52AA6E4}">
                  <adec:decorative xmlns:adec="http://schemas.microsoft.com/office/drawing/2017/decorative" val="1"/>
                </a:ext>
              </a:extLst>
            </p:cNvPr>
            <p:cNvPicPr>
              <a:picLocks noChangeAspect="1"/>
            </p:cNvPicPr>
            <p:nvPr/>
          </p:nvPicPr>
          <p:blipFill>
            <a:blip r:embed="rId23"/>
            <a:stretch>
              <a:fillRect/>
            </a:stretch>
          </p:blipFill>
          <p:spPr>
            <a:xfrm>
              <a:off x="10688065" y="5450364"/>
              <a:ext cx="901517" cy="683909"/>
            </a:xfrm>
            <a:prstGeom prst="rect">
              <a:avLst/>
            </a:prstGeom>
          </p:spPr>
        </p:pic>
        <p:sp>
          <p:nvSpPr>
            <p:cNvPr id="56" name="TextBox 55">
              <a:extLst>
                <a:ext uri="{FF2B5EF4-FFF2-40B4-BE49-F238E27FC236}">
                  <a16:creationId xmlns:a16="http://schemas.microsoft.com/office/drawing/2014/main" id="{379CDCF9-8D96-4806-9176-BBA48CA1B046}"/>
                </a:ext>
                <a:ext uri="{C183D7F6-B498-43B3-948B-1728B52AA6E4}">
                  <adec:decorative xmlns:adec="http://schemas.microsoft.com/office/drawing/2017/decorative" val="1"/>
                </a:ext>
              </a:extLst>
            </p:cNvPr>
            <p:cNvSpPr txBox="1"/>
            <p:nvPr/>
          </p:nvSpPr>
          <p:spPr>
            <a:xfrm>
              <a:off x="10493805" y="6093933"/>
              <a:ext cx="1542623" cy="470856"/>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Power BI</a:t>
              </a:r>
            </a:p>
          </p:txBody>
        </p:sp>
        <p:cxnSp>
          <p:nvCxnSpPr>
            <p:cNvPr id="57" name="Straight Connector 56">
              <a:extLst>
                <a:ext uri="{FF2B5EF4-FFF2-40B4-BE49-F238E27FC236}">
                  <a16:creationId xmlns:a16="http://schemas.microsoft.com/office/drawing/2014/main" id="{E5B7609D-2FEF-4679-BDFB-2F02C0435CA1}"/>
                </a:ext>
                <a:ext uri="{C183D7F6-B498-43B3-948B-1728B52AA6E4}">
                  <adec:decorative xmlns:adec="http://schemas.microsoft.com/office/drawing/2017/decorative" val="1"/>
                </a:ext>
              </a:extLst>
            </p:cNvPr>
            <p:cNvCxnSpPr>
              <a:cxnSpLocks/>
            </p:cNvCxnSpPr>
            <p:nvPr/>
          </p:nvCxnSpPr>
          <p:spPr>
            <a:xfrm>
              <a:off x="8696383" y="5776959"/>
              <a:ext cx="2006261" cy="0"/>
            </a:xfrm>
            <a:prstGeom prst="line">
              <a:avLst/>
            </a:prstGeom>
            <a:ln>
              <a:solidFill>
                <a:schemeClr val="tx1"/>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5F0C30E7-5E08-4FF9-8FAB-170BD83357D2}"/>
                </a:ext>
                <a:ext uri="{C183D7F6-B498-43B3-948B-1728B52AA6E4}">
                  <adec:decorative xmlns:adec="http://schemas.microsoft.com/office/drawing/2017/decorative" val="1"/>
                </a:ext>
              </a:extLst>
            </p:cNvPr>
            <p:cNvSpPr txBox="1"/>
            <p:nvPr/>
          </p:nvSpPr>
          <p:spPr>
            <a:xfrm>
              <a:off x="10724967" y="4820147"/>
              <a:ext cx="1542623" cy="470856"/>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SourceDB</a:t>
              </a:r>
            </a:p>
          </p:txBody>
        </p:sp>
        <p:sp>
          <p:nvSpPr>
            <p:cNvPr id="63" name="TextBox 62">
              <a:extLst>
                <a:ext uri="{FF2B5EF4-FFF2-40B4-BE49-F238E27FC236}">
                  <a16:creationId xmlns:a16="http://schemas.microsoft.com/office/drawing/2014/main" id="{F3075D42-901B-4337-9975-7560A7CD7F20}"/>
                </a:ext>
                <a:ext uri="{C183D7F6-B498-43B3-948B-1728B52AA6E4}">
                  <adec:decorative xmlns:adec="http://schemas.microsoft.com/office/drawing/2017/decorative" val="1"/>
                </a:ext>
              </a:extLst>
            </p:cNvPr>
            <p:cNvSpPr txBox="1"/>
            <p:nvPr/>
          </p:nvSpPr>
          <p:spPr>
            <a:xfrm>
              <a:off x="9966407" y="2794537"/>
              <a:ext cx="2056323" cy="470856"/>
            </a:xfrm>
            <a:prstGeom prst="rect">
              <a:avLst/>
            </a:prstGeom>
            <a:noFill/>
          </p:spPr>
          <p:txBody>
            <a:bodyPr wrap="square" lIns="186521" tIns="149217" rIns="186521" bIns="149217" rtlCol="0">
              <a:spAutoFit/>
            </a:bodyPr>
            <a:lstStyle/>
            <a:p>
              <a:pPr algn="ctr" defTabSz="951304">
                <a:lnSpc>
                  <a:spcPct val="90000"/>
                </a:lnSpc>
                <a:spcAft>
                  <a:spcPts val="612"/>
                </a:spcAft>
              </a:pPr>
              <a:r>
                <a:rPr lang="en-US" altLang="en-US" sz="1224" dirty="0">
                  <a:solidFill>
                    <a:srgbClr val="000041">
                      <a:lumMod val="50000"/>
                      <a:lumOff val="50000"/>
                    </a:srgbClr>
                  </a:solidFill>
                  <a:latin typeface="SFMono-Regular"/>
                </a:rPr>
                <a:t>dp203sql&lt;unique_suffix&gt;</a:t>
              </a:r>
              <a:r>
                <a:rPr lang="en-US" altLang="en-US" sz="1224" dirty="0">
                  <a:solidFill>
                    <a:srgbClr val="000041">
                      <a:lumMod val="50000"/>
                      <a:lumOff val="50000"/>
                    </a:srgbClr>
                  </a:solidFill>
                  <a:latin typeface="Segoe UI"/>
                </a:rPr>
                <a:t> </a:t>
              </a:r>
              <a:endParaRPr lang="en-US" altLang="en-US" sz="1224" dirty="0">
                <a:solidFill>
                  <a:srgbClr val="000041">
                    <a:lumMod val="50000"/>
                    <a:lumOff val="50000"/>
                  </a:srgbClr>
                </a:solidFill>
                <a:latin typeface="Arial" panose="020B0604020202020204" pitchFamily="34" charset="0"/>
              </a:endParaRPr>
            </a:p>
          </p:txBody>
        </p:sp>
        <p:sp>
          <p:nvSpPr>
            <p:cNvPr id="60" name="Rectangle 59">
              <a:extLst>
                <a:ext uri="{FF2B5EF4-FFF2-40B4-BE49-F238E27FC236}">
                  <a16:creationId xmlns:a16="http://schemas.microsoft.com/office/drawing/2014/main" id="{45430CF3-276A-444B-AE1E-565C7CBE14E1}"/>
                </a:ext>
                <a:ext uri="{C183D7F6-B498-43B3-948B-1728B52AA6E4}">
                  <adec:decorative xmlns:adec="http://schemas.microsoft.com/office/drawing/2017/decorative" val="1"/>
                </a:ext>
              </a:extLst>
            </p:cNvPr>
            <p:cNvSpPr/>
            <p:nvPr/>
          </p:nvSpPr>
          <p:spPr bwMode="auto">
            <a:xfrm>
              <a:off x="9979178" y="2844430"/>
              <a:ext cx="2195863" cy="3656013"/>
            </a:xfrm>
            <a:prstGeom prst="rect">
              <a:avLst/>
            </a:prstGeom>
            <a:solidFill>
              <a:schemeClr val="accent6">
                <a:lumMod val="90000"/>
                <a:alpha val="7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2" name="Rectangle 41">
              <a:extLst>
                <a:ext uri="{FF2B5EF4-FFF2-40B4-BE49-F238E27FC236}">
                  <a16:creationId xmlns:a16="http://schemas.microsoft.com/office/drawing/2014/main" id="{C98F88A6-657A-4583-8765-7071416501BA}"/>
                </a:ext>
                <a:ext uri="{C183D7F6-B498-43B3-948B-1728B52AA6E4}">
                  <adec:decorative xmlns:adec="http://schemas.microsoft.com/office/drawing/2017/decorative" val="1"/>
                </a:ext>
              </a:extLst>
            </p:cNvPr>
            <p:cNvSpPr/>
            <p:nvPr/>
          </p:nvSpPr>
          <p:spPr bwMode="auto">
            <a:xfrm>
              <a:off x="8148929" y="697784"/>
              <a:ext cx="3908411" cy="2020373"/>
            </a:xfrm>
            <a:prstGeom prst="rect">
              <a:avLst/>
            </a:prstGeom>
            <a:solidFill>
              <a:schemeClr val="accent6">
                <a:lumMod val="90000"/>
                <a:alpha val="7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spTree>
    <p:extLst>
      <p:ext uri="{BB962C8B-B14F-4D97-AF65-F5344CB8AC3E}">
        <p14:creationId xmlns:p14="http://schemas.microsoft.com/office/powerpoint/2010/main" val="59586127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review</a:t>
            </a:r>
          </a:p>
        </p:txBody>
      </p:sp>
      <p:pic>
        <p:nvPicPr>
          <p:cNvPr id="2" name="Picture 1" descr="Icon of a magnifying glass showing a chart">
            <a:extLst>
              <a:ext uri="{FF2B5EF4-FFF2-40B4-BE49-F238E27FC236}">
                <a16:creationId xmlns:a16="http://schemas.microsoft.com/office/drawing/2014/main" id="{7C9D6051-9D21-432D-A61F-90419CA2315D}"/>
              </a:ext>
            </a:extLst>
          </p:cNvPr>
          <p:cNvPicPr>
            <a:picLocks noChangeAspect="1"/>
          </p:cNvPicPr>
          <p:nvPr/>
        </p:nvPicPr>
        <p:blipFill>
          <a:blip r:embed="rId3"/>
          <a:stretch>
            <a:fillRect/>
          </a:stretch>
        </p:blipFill>
        <p:spPr>
          <a:xfrm>
            <a:off x="428624" y="1291155"/>
            <a:ext cx="952500" cy="952500"/>
          </a:xfrm>
          <a:prstGeom prst="rect">
            <a:avLst/>
          </a:prstGeom>
        </p:spPr>
      </p:pic>
      <p:sp>
        <p:nvSpPr>
          <p:cNvPr id="32" name="Rectangle 31">
            <a:extLst>
              <a:ext uri="{FF2B5EF4-FFF2-40B4-BE49-F238E27FC236}">
                <a16:creationId xmlns:a16="http://schemas.microsoft.com/office/drawing/2014/main" id="{6F30C2D2-037C-4F97-8B6F-C870BA5BECE9}"/>
              </a:ext>
            </a:extLst>
          </p:cNvPr>
          <p:cNvSpPr/>
          <p:nvPr/>
        </p:nvSpPr>
        <p:spPr bwMode="auto">
          <a:xfrm>
            <a:off x="1700213" y="1246197"/>
            <a:ext cx="10309225"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00"/>
              </a:spcBef>
            </a:pPr>
            <a:r>
              <a:rPr lang="en-US" sz="2400" dirty="0">
                <a:solidFill>
                  <a:schemeClr val="tx1"/>
                </a:solidFill>
              </a:rPr>
              <a:t>Question 1 – What are the first two components do you create in </a:t>
            </a:r>
            <a:r>
              <a:rPr lang="en-GB" sz="2400" dirty="0">
                <a:solidFill>
                  <a:schemeClr val="tx1"/>
                </a:solidFill>
              </a:rPr>
              <a:t>Azure Data Factory/Azure Synapse Pipelines to connect to data in a data source</a:t>
            </a:r>
            <a:r>
              <a:rPr lang="en-US" sz="2400" dirty="0">
                <a:solidFill>
                  <a:schemeClr val="tx1"/>
                </a:solidFill>
              </a:rPr>
              <a:t>? </a:t>
            </a:r>
          </a:p>
        </p:txBody>
      </p:sp>
      <p:cxnSp>
        <p:nvCxnSpPr>
          <p:cNvPr id="19" name="Straight Connector 18">
            <a:extLst>
              <a:ext uri="{FF2B5EF4-FFF2-40B4-BE49-F238E27FC236}">
                <a16:creationId xmlns:a16="http://schemas.microsoft.com/office/drawing/2014/main" id="{02E56B6C-069B-4D08-B34C-2A1EE64E3B81}"/>
              </a:ext>
              <a:ext uri="{C183D7F6-B498-43B3-948B-1728B52AA6E4}">
                <adec:decorative xmlns:adec="http://schemas.microsoft.com/office/drawing/2017/decorative" val="1"/>
              </a:ext>
            </a:extLst>
          </p:cNvPr>
          <p:cNvCxnSpPr>
            <a:cxnSpLocks/>
          </p:cNvCxnSpPr>
          <p:nvPr/>
        </p:nvCxnSpPr>
        <p:spPr>
          <a:xfrm>
            <a:off x="1700213" y="2461024"/>
            <a:ext cx="1027872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 name="Picture 2" descr="Icon of five circles connected by lines">
            <a:extLst>
              <a:ext uri="{FF2B5EF4-FFF2-40B4-BE49-F238E27FC236}">
                <a16:creationId xmlns:a16="http://schemas.microsoft.com/office/drawing/2014/main" id="{C1085CE8-B9AB-42AB-A514-0EA2B09E70FA}"/>
              </a:ext>
            </a:extLst>
          </p:cNvPr>
          <p:cNvPicPr>
            <a:picLocks noChangeAspect="1"/>
          </p:cNvPicPr>
          <p:nvPr/>
        </p:nvPicPr>
        <p:blipFill>
          <a:blip r:embed="rId4"/>
          <a:stretch>
            <a:fillRect/>
          </a:stretch>
        </p:blipFill>
        <p:spPr>
          <a:xfrm>
            <a:off x="427038" y="2678393"/>
            <a:ext cx="952500" cy="952500"/>
          </a:xfrm>
          <a:prstGeom prst="rect">
            <a:avLst/>
          </a:prstGeom>
        </p:spPr>
      </p:pic>
      <p:sp>
        <p:nvSpPr>
          <p:cNvPr id="34" name="Rectangle 33">
            <a:extLst>
              <a:ext uri="{FF2B5EF4-FFF2-40B4-BE49-F238E27FC236}">
                <a16:creationId xmlns:a16="http://schemas.microsoft.com/office/drawing/2014/main" id="{F2CE9F32-726A-4A58-8DC8-0FD0A4F140FD}"/>
              </a:ext>
            </a:extLst>
          </p:cNvPr>
          <p:cNvSpPr/>
          <p:nvPr/>
        </p:nvSpPr>
        <p:spPr bwMode="auto">
          <a:xfrm>
            <a:off x="1700213" y="2633435"/>
            <a:ext cx="10309225"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00"/>
              </a:spcBef>
            </a:pPr>
            <a:r>
              <a:rPr lang="en-US" sz="2400" dirty="0">
                <a:solidFill>
                  <a:schemeClr val="tx1"/>
                </a:solidFill>
              </a:rPr>
              <a:t>Question 2 – Which mapping data flow transformation enables you to remove records during the execution of a data flow?</a:t>
            </a:r>
          </a:p>
        </p:txBody>
      </p:sp>
      <p:cxnSp>
        <p:nvCxnSpPr>
          <p:cNvPr id="23" name="Straight Connector 22">
            <a:extLst>
              <a:ext uri="{FF2B5EF4-FFF2-40B4-BE49-F238E27FC236}">
                <a16:creationId xmlns:a16="http://schemas.microsoft.com/office/drawing/2014/main" id="{2333DFB1-3E65-4F40-B360-CC78B032828A}"/>
              </a:ext>
              <a:ext uri="{C183D7F6-B498-43B3-948B-1728B52AA6E4}">
                <adec:decorative xmlns:adec="http://schemas.microsoft.com/office/drawing/2017/decorative" val="1"/>
              </a:ext>
            </a:extLst>
          </p:cNvPr>
          <p:cNvCxnSpPr>
            <a:cxnSpLocks/>
          </p:cNvCxnSpPr>
          <p:nvPr/>
        </p:nvCxnSpPr>
        <p:spPr>
          <a:xfrm>
            <a:off x="1700213" y="3848262"/>
            <a:ext cx="1027872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 name="Picture 3" descr="Icon of a screen with three circles enclosed by outward pointing chevrons on left and right">
            <a:extLst>
              <a:ext uri="{FF2B5EF4-FFF2-40B4-BE49-F238E27FC236}">
                <a16:creationId xmlns:a16="http://schemas.microsoft.com/office/drawing/2014/main" id="{FEF0DFEA-37EF-4F4C-BB40-7B8678161A35}"/>
              </a:ext>
            </a:extLst>
          </p:cNvPr>
          <p:cNvPicPr>
            <a:picLocks noChangeAspect="1"/>
          </p:cNvPicPr>
          <p:nvPr/>
        </p:nvPicPr>
        <p:blipFill>
          <a:blip r:embed="rId5"/>
          <a:stretch>
            <a:fillRect/>
          </a:stretch>
        </p:blipFill>
        <p:spPr>
          <a:xfrm>
            <a:off x="440753" y="4066393"/>
            <a:ext cx="950976" cy="950976"/>
          </a:xfrm>
          <a:prstGeom prst="rect">
            <a:avLst/>
          </a:prstGeom>
        </p:spPr>
      </p:pic>
      <p:sp>
        <p:nvSpPr>
          <p:cNvPr id="36" name="Rectangle 35">
            <a:extLst>
              <a:ext uri="{FF2B5EF4-FFF2-40B4-BE49-F238E27FC236}">
                <a16:creationId xmlns:a16="http://schemas.microsoft.com/office/drawing/2014/main" id="{6E973A20-F8F2-48E5-BB13-7EA51C39995C}"/>
              </a:ext>
            </a:extLst>
          </p:cNvPr>
          <p:cNvSpPr/>
          <p:nvPr/>
        </p:nvSpPr>
        <p:spPr bwMode="auto">
          <a:xfrm>
            <a:off x="1700213" y="4020673"/>
            <a:ext cx="10309225"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00"/>
              </a:spcBef>
            </a:pPr>
            <a:r>
              <a:rPr lang="en-US" sz="2400" dirty="0">
                <a:solidFill>
                  <a:schemeClr val="tx1"/>
                </a:solidFill>
              </a:rPr>
              <a:t>Question 3 – </a:t>
            </a:r>
            <a:r>
              <a:rPr lang="en-GB" sz="2400" dirty="0">
                <a:solidFill>
                  <a:schemeClr val="tx1"/>
                </a:solidFill>
              </a:rPr>
              <a:t>How can you save and persist the work that you create in Azure Data Factory/Azure Synapse Pipelines?</a:t>
            </a:r>
            <a:endParaRPr lang="en-US" sz="2400" dirty="0">
              <a:solidFill>
                <a:schemeClr val="tx1"/>
              </a:solidFill>
            </a:endParaRPr>
          </a:p>
        </p:txBody>
      </p:sp>
      <p:cxnSp>
        <p:nvCxnSpPr>
          <p:cNvPr id="24" name="Straight Connector 23">
            <a:extLst>
              <a:ext uri="{FF2B5EF4-FFF2-40B4-BE49-F238E27FC236}">
                <a16:creationId xmlns:a16="http://schemas.microsoft.com/office/drawing/2014/main" id="{778E9546-6128-4EDC-A7F2-BA5314B8B941}"/>
              </a:ext>
              <a:ext uri="{C183D7F6-B498-43B3-948B-1728B52AA6E4}">
                <adec:decorative xmlns:adec="http://schemas.microsoft.com/office/drawing/2017/decorative" val="1"/>
              </a:ext>
            </a:extLst>
          </p:cNvPr>
          <p:cNvCxnSpPr>
            <a:cxnSpLocks/>
          </p:cNvCxnSpPr>
          <p:nvPr/>
        </p:nvCxnSpPr>
        <p:spPr>
          <a:xfrm>
            <a:off x="1700213" y="5235500"/>
            <a:ext cx="1027872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a magnifying glass">
            <a:extLst>
              <a:ext uri="{FF2B5EF4-FFF2-40B4-BE49-F238E27FC236}">
                <a16:creationId xmlns:a16="http://schemas.microsoft.com/office/drawing/2014/main" id="{373A6424-AEAA-4276-9F2B-00A023262449}"/>
              </a:ext>
            </a:extLst>
          </p:cNvPr>
          <p:cNvPicPr>
            <a:picLocks noChangeAspect="1"/>
          </p:cNvPicPr>
          <p:nvPr/>
        </p:nvPicPr>
        <p:blipFill>
          <a:blip r:embed="rId6"/>
          <a:stretch>
            <a:fillRect/>
          </a:stretch>
        </p:blipFill>
        <p:spPr>
          <a:xfrm>
            <a:off x="441788" y="5452870"/>
            <a:ext cx="952500" cy="952500"/>
          </a:xfrm>
          <a:prstGeom prst="rect">
            <a:avLst/>
          </a:prstGeom>
        </p:spPr>
      </p:pic>
      <p:sp>
        <p:nvSpPr>
          <p:cNvPr id="38" name="Rectangle 37">
            <a:extLst>
              <a:ext uri="{FF2B5EF4-FFF2-40B4-BE49-F238E27FC236}">
                <a16:creationId xmlns:a16="http://schemas.microsoft.com/office/drawing/2014/main" id="{188E6351-5119-4305-B17B-FA03DEB26CDB}"/>
              </a:ext>
            </a:extLst>
          </p:cNvPr>
          <p:cNvSpPr/>
          <p:nvPr/>
        </p:nvSpPr>
        <p:spPr bwMode="auto">
          <a:xfrm>
            <a:off x="1700213" y="5407912"/>
            <a:ext cx="10309225"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00"/>
              </a:spcBef>
            </a:pPr>
            <a:r>
              <a:rPr lang="en-US" sz="2400" dirty="0">
                <a:solidFill>
                  <a:schemeClr val="tx1"/>
                </a:solidFill>
              </a:rPr>
              <a:t>Question 4 – How can you view detailed information about a data flow? </a:t>
            </a:r>
          </a:p>
        </p:txBody>
      </p:sp>
    </p:spTree>
    <p:extLst>
      <p:ext uri="{BB962C8B-B14F-4D97-AF65-F5344CB8AC3E}">
        <p14:creationId xmlns:p14="http://schemas.microsoft.com/office/powerpoint/2010/main" val="1788879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6947-3F02-48BF-A456-13B4C0FFCF7F}"/>
              </a:ext>
            </a:extLst>
          </p:cNvPr>
          <p:cNvSpPr>
            <a:spLocks noGrp="1"/>
          </p:cNvSpPr>
          <p:nvPr>
            <p:ph type="title"/>
          </p:nvPr>
        </p:nvSpPr>
        <p:spPr/>
        <p:txBody>
          <a:bodyPr/>
          <a:lstStyle/>
          <a:p>
            <a:r>
              <a:rPr lang="en-US" dirty="0"/>
              <a:t>Module summary</a:t>
            </a:r>
          </a:p>
        </p:txBody>
      </p:sp>
      <p:sp>
        <p:nvSpPr>
          <p:cNvPr id="8" name="Text Placeholder 2">
            <a:extLst>
              <a:ext uri="{FF2B5EF4-FFF2-40B4-BE49-F238E27FC236}">
                <a16:creationId xmlns:a16="http://schemas.microsoft.com/office/drawing/2014/main" id="{99B8738A-801B-4FBC-9C3F-43FD6E51C7EB}"/>
              </a:ext>
            </a:extLst>
          </p:cNvPr>
          <p:cNvSpPr txBox="1">
            <a:spLocks/>
          </p:cNvSpPr>
          <p:nvPr/>
        </p:nvSpPr>
        <p:spPr>
          <a:xfrm>
            <a:off x="427038" y="1207861"/>
            <a:ext cx="11582400" cy="338554"/>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SzPct val="100000"/>
            </a:pPr>
            <a:r>
              <a:rPr lang="en-US" sz="2200" spc="0" dirty="0">
                <a:latin typeface="+mn-lt"/>
              </a:rPr>
              <a:t>In this module, you have learned about:</a:t>
            </a:r>
          </a:p>
        </p:txBody>
      </p:sp>
      <p:sp>
        <p:nvSpPr>
          <p:cNvPr id="6" name="Rectangle 5">
            <a:extLst>
              <a:ext uri="{FF2B5EF4-FFF2-40B4-BE49-F238E27FC236}">
                <a16:creationId xmlns:a16="http://schemas.microsoft.com/office/drawing/2014/main" id="{3ECE64AC-5614-4F8D-829D-B13045CF6C7F}"/>
              </a:ext>
            </a:extLst>
          </p:cNvPr>
          <p:cNvSpPr/>
          <p:nvPr/>
        </p:nvSpPr>
        <p:spPr bwMode="auto">
          <a:xfrm>
            <a:off x="427035" y="1821288"/>
            <a:ext cx="11571287" cy="114300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GB" sz="2000" dirty="0">
                <a:latin typeface="+mj-lt"/>
                <a:cs typeface="Segoe UI Semilight"/>
              </a:rPr>
              <a:t>Data integration with Azure Data Factory or Azure Synapse Pipelines</a:t>
            </a:r>
            <a:endParaRPr lang="en-US" sz="2000" dirty="0">
              <a:latin typeface="+mj-lt"/>
              <a:cs typeface="Segoe UI Semilight"/>
            </a:endParaRPr>
          </a:p>
        </p:txBody>
      </p:sp>
      <p:sp>
        <p:nvSpPr>
          <p:cNvPr id="9" name="Rectangle 8">
            <a:extLst>
              <a:ext uri="{FF2B5EF4-FFF2-40B4-BE49-F238E27FC236}">
                <a16:creationId xmlns:a16="http://schemas.microsoft.com/office/drawing/2014/main" id="{DC3E30FF-8E44-47F8-B6E0-3AC4C738CE48}"/>
              </a:ext>
            </a:extLst>
          </p:cNvPr>
          <p:cNvSpPr/>
          <p:nvPr/>
        </p:nvSpPr>
        <p:spPr bwMode="auto">
          <a:xfrm>
            <a:off x="427035" y="3142683"/>
            <a:ext cx="11582399" cy="114300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GB" sz="2000" dirty="0">
                <a:latin typeface="+mj-lt"/>
                <a:cs typeface="Segoe UI Semilight"/>
              </a:rPr>
              <a:t>Code-free transformation at scale with Azure Data Factory or Azure Synapse Pipelines</a:t>
            </a:r>
            <a:endParaRPr lang="en-US" sz="2000" dirty="0">
              <a:latin typeface="+mj-lt"/>
              <a:cs typeface="Segoe UI Semilight"/>
            </a:endParaRPr>
          </a:p>
        </p:txBody>
      </p:sp>
      <p:sp>
        <p:nvSpPr>
          <p:cNvPr id="11" name="Text Placeholder 2">
            <a:extLst>
              <a:ext uri="{FF2B5EF4-FFF2-40B4-BE49-F238E27FC236}">
                <a16:creationId xmlns:a16="http://schemas.microsoft.com/office/drawing/2014/main" id="{3C50BD9E-2ED8-4A14-A507-7CCFBCC91E76}"/>
              </a:ext>
            </a:extLst>
          </p:cNvPr>
          <p:cNvSpPr txBox="1">
            <a:spLocks/>
          </p:cNvSpPr>
          <p:nvPr/>
        </p:nvSpPr>
        <p:spPr>
          <a:xfrm>
            <a:off x="427038" y="4591333"/>
            <a:ext cx="11582400" cy="1474763"/>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700"/>
              </a:spcAft>
            </a:pPr>
            <a:r>
              <a:rPr lang="en-US" spc="0" dirty="0">
                <a:solidFill>
                  <a:schemeClr val="tx2"/>
                </a:solidFill>
                <a:cs typeface="Segoe UI Semilight"/>
              </a:rPr>
              <a:t>Next steps</a:t>
            </a:r>
          </a:p>
          <a:p>
            <a:r>
              <a:rPr lang="en-US" sz="2200" spc="0" dirty="0">
                <a:latin typeface="+mn-lt"/>
              </a:rPr>
              <a:t>After the course, consider visiting [</a:t>
            </a:r>
            <a:r>
              <a:rPr lang="en-US" sz="2200" spc="0" dirty="0">
                <a:latin typeface="+mn-lt"/>
                <a:hlinkClick r:id="rId3"/>
              </a:rPr>
              <a:t>the Microsoft Customer Case Study site</a:t>
            </a:r>
            <a:r>
              <a:rPr lang="en-US" sz="2200" spc="0" dirty="0">
                <a:latin typeface="+mn-lt"/>
              </a:rPr>
              <a:t>]. Use the search bar to search by an industry such as healthcare or retail, or by a technology such as Azure Synapse Analytics or Azure Data Factory. Read through some of the customers stories</a:t>
            </a:r>
            <a:endParaRPr lang="en-US" sz="2200" spc="0" dirty="0">
              <a:latin typeface="+mn-lt"/>
              <a:cs typeface="Segoe UI"/>
            </a:endParaRPr>
          </a:p>
        </p:txBody>
      </p:sp>
    </p:spTree>
    <p:extLst>
      <p:ext uri="{BB962C8B-B14F-4D97-AF65-F5344CB8AC3E}">
        <p14:creationId xmlns:p14="http://schemas.microsoft.com/office/powerpoint/2010/main" val="259089723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36141-2B25-4869-98FC-05F1F9B20C06}"/>
              </a:ext>
            </a:extLst>
          </p:cNvPr>
          <p:cNvSpPr>
            <a:spLocks noGrp="1"/>
          </p:cNvSpPr>
          <p:nvPr>
            <p:ph type="title"/>
          </p:nvPr>
        </p:nvSpPr>
        <p:spPr/>
        <p:txBody>
          <a:bodyPr/>
          <a:lstStyle/>
          <a:p>
            <a:r>
              <a:rPr lang="en-US" dirty="0"/>
              <a:t>Closing slide</a:t>
            </a:r>
            <a:endParaRPr lang="en-IN" dirty="0"/>
          </a:p>
        </p:txBody>
      </p:sp>
    </p:spTree>
    <p:extLst>
      <p:ext uri="{BB962C8B-B14F-4D97-AF65-F5344CB8AC3E}">
        <p14:creationId xmlns:p14="http://schemas.microsoft.com/office/powerpoint/2010/main" val="4292661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DB1E87C-4723-4ECE-8C35-5D8DB4F9F771}"/>
              </a:ext>
            </a:extLst>
          </p:cNvPr>
          <p:cNvSpPr>
            <a:spLocks noGrp="1"/>
          </p:cNvSpPr>
          <p:nvPr>
            <p:ph type="title"/>
          </p:nvPr>
        </p:nvSpPr>
        <p:spPr/>
        <p:txBody>
          <a:bodyPr/>
          <a:lstStyle/>
          <a:p>
            <a:r>
              <a:rPr lang="en-US" dirty="0"/>
              <a:t>Agenda</a:t>
            </a:r>
            <a:endParaRPr lang="en-IN" dirty="0"/>
          </a:p>
        </p:txBody>
      </p:sp>
      <p:pic>
        <p:nvPicPr>
          <p:cNvPr id="59" name="Picture 58" descr="Icon of a security lock">
            <a:extLst>
              <a:ext uri="{FF2B5EF4-FFF2-40B4-BE49-F238E27FC236}">
                <a16:creationId xmlns:a16="http://schemas.microsoft.com/office/drawing/2014/main" id="{D71242E1-9ED7-4DB0-AE41-ACAEFD98D2EA}"/>
              </a:ext>
            </a:extLst>
          </p:cNvPr>
          <p:cNvPicPr>
            <a:picLocks noChangeAspect="1"/>
          </p:cNvPicPr>
          <p:nvPr/>
        </p:nvPicPr>
        <p:blipFill>
          <a:blip r:embed="rId3"/>
          <a:stretch>
            <a:fillRect/>
          </a:stretch>
        </p:blipFill>
        <p:spPr>
          <a:xfrm>
            <a:off x="433323" y="1332738"/>
            <a:ext cx="952500" cy="952500"/>
          </a:xfrm>
          <a:prstGeom prst="rect">
            <a:avLst/>
          </a:prstGeom>
        </p:spPr>
      </p:pic>
      <p:sp>
        <p:nvSpPr>
          <p:cNvPr id="30" name="TextBox 29">
            <a:extLst>
              <a:ext uri="{FF2B5EF4-FFF2-40B4-BE49-F238E27FC236}">
                <a16:creationId xmlns:a16="http://schemas.microsoft.com/office/drawing/2014/main" id="{FEB625CA-EC87-44C2-9BCF-5472AF365B3E}"/>
              </a:ext>
            </a:extLst>
          </p:cNvPr>
          <p:cNvSpPr txBox="1"/>
          <p:nvPr/>
        </p:nvSpPr>
        <p:spPr>
          <a:xfrm>
            <a:off x="1785257" y="1438894"/>
            <a:ext cx="10224180" cy="738664"/>
          </a:xfrm>
          <a:prstGeom prst="rect">
            <a:avLst/>
          </a:prstGeom>
          <a:noFill/>
        </p:spPr>
        <p:txBody>
          <a:bodyPr wrap="square" lIns="0" tIns="0" rIns="0" bIns="0" rtlCol="0" anchor="ctr">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egoe UI"/>
                <a:ea typeface="+mn-ea"/>
                <a:cs typeface="+mn-cs"/>
              </a:rPr>
              <a:t>Lesson 01 – </a:t>
            </a:r>
            <a:r>
              <a:rPr lang="en-GB" sz="2400" dirty="0">
                <a:solidFill>
                  <a:srgbClr val="000000"/>
                </a:solidFill>
                <a:latin typeface="Segoe UI"/>
              </a:rPr>
              <a:t>Data integration with Azure Data Factory or Azure Synapse Pipelines</a:t>
            </a:r>
            <a:endParaRPr lang="en-US" sz="2400" dirty="0">
              <a:solidFill>
                <a:srgbClr val="000000"/>
              </a:solidFill>
              <a:latin typeface="Segoe UI"/>
            </a:endParaRPr>
          </a:p>
        </p:txBody>
      </p:sp>
      <p:cxnSp>
        <p:nvCxnSpPr>
          <p:cNvPr id="42" name="Straight Connector 41">
            <a:extLst>
              <a:ext uri="{FF2B5EF4-FFF2-40B4-BE49-F238E27FC236}">
                <a16:creationId xmlns:a16="http://schemas.microsoft.com/office/drawing/2014/main" id="{6273DA94-8CD8-4FC7-8BC2-FAA1F114D703}"/>
              </a:ext>
              <a:ext uri="{C183D7F6-B498-43B3-948B-1728B52AA6E4}">
                <adec:decorative xmlns:adec="http://schemas.microsoft.com/office/drawing/2017/decorative" val="1"/>
              </a:ext>
            </a:extLst>
          </p:cNvPr>
          <p:cNvCxnSpPr>
            <a:cxnSpLocks/>
          </p:cNvCxnSpPr>
          <p:nvPr/>
        </p:nvCxnSpPr>
        <p:spPr>
          <a:xfrm>
            <a:off x="1800935" y="2342045"/>
            <a:ext cx="1022418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1" name="Picture 60" descr="Icon of a key">
            <a:extLst>
              <a:ext uri="{FF2B5EF4-FFF2-40B4-BE49-F238E27FC236}">
                <a16:creationId xmlns:a16="http://schemas.microsoft.com/office/drawing/2014/main" id="{22F06705-FA22-4465-9A33-537B18EC07D5}"/>
              </a:ext>
            </a:extLst>
          </p:cNvPr>
          <p:cNvPicPr>
            <a:picLocks noChangeAspect="1"/>
          </p:cNvPicPr>
          <p:nvPr/>
        </p:nvPicPr>
        <p:blipFill>
          <a:blip r:embed="rId4"/>
          <a:stretch>
            <a:fillRect/>
          </a:stretch>
        </p:blipFill>
        <p:spPr>
          <a:xfrm>
            <a:off x="433323" y="2399995"/>
            <a:ext cx="952500" cy="952500"/>
          </a:xfrm>
          <a:prstGeom prst="rect">
            <a:avLst/>
          </a:prstGeom>
        </p:spPr>
      </p:pic>
      <p:sp>
        <p:nvSpPr>
          <p:cNvPr id="27" name="TextBox 26">
            <a:extLst>
              <a:ext uri="{FF2B5EF4-FFF2-40B4-BE49-F238E27FC236}">
                <a16:creationId xmlns:a16="http://schemas.microsoft.com/office/drawing/2014/main" id="{F8FECC32-C532-4F9A-B029-0FE4D94076E0}"/>
              </a:ext>
            </a:extLst>
          </p:cNvPr>
          <p:cNvSpPr txBox="1"/>
          <p:nvPr/>
        </p:nvSpPr>
        <p:spPr>
          <a:xfrm>
            <a:off x="1785257" y="2506532"/>
            <a:ext cx="10224180" cy="738664"/>
          </a:xfrm>
          <a:prstGeom prst="rect">
            <a:avLst/>
          </a:prstGeom>
          <a:noFill/>
        </p:spPr>
        <p:txBody>
          <a:bodyPr wrap="square" lIns="0" tIns="0" rIns="0" bIns="0" rtlCol="0" anchor="ctr">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egoe UI"/>
                <a:ea typeface="+mn-ea"/>
                <a:cs typeface="+mn-cs"/>
              </a:rPr>
              <a:t>Lesson </a:t>
            </a:r>
            <a:r>
              <a:rPr lang="en-US" sz="2400" dirty="0">
                <a:solidFill>
                  <a:srgbClr val="000000"/>
                </a:solidFill>
                <a:latin typeface="Segoe UI"/>
              </a:rPr>
              <a:t>02 – </a:t>
            </a:r>
            <a:r>
              <a:rPr lang="en-GB" sz="2400" dirty="0">
                <a:solidFill>
                  <a:srgbClr val="000000"/>
                </a:solidFill>
                <a:latin typeface="Segoe UI"/>
              </a:rPr>
              <a:t>Code-free transformation at scale with Azure Data Factory or Azure Synapse Pipelines</a:t>
            </a:r>
            <a:endParaRPr lang="en-US" sz="2400" dirty="0">
              <a:solidFill>
                <a:srgbClr val="000000"/>
              </a:solidFill>
              <a:latin typeface="Segoe UI"/>
            </a:endParaRPr>
          </a:p>
        </p:txBody>
      </p:sp>
      <p:pic>
        <p:nvPicPr>
          <p:cNvPr id="3" name="Picture 2">
            <a:extLst>
              <a:ext uri="{FF2B5EF4-FFF2-40B4-BE49-F238E27FC236}">
                <a16:creationId xmlns:a16="http://schemas.microsoft.com/office/drawing/2014/main" id="{A0DC54E3-FF5D-4F51-BBEC-6543ABAD98BF}"/>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424996" y="1284826"/>
            <a:ext cx="933776" cy="933776"/>
          </a:xfrm>
          <a:prstGeom prst="rect">
            <a:avLst/>
          </a:prstGeom>
        </p:spPr>
      </p:pic>
      <p:pic>
        <p:nvPicPr>
          <p:cNvPr id="4" name="Picture 2">
            <a:extLst>
              <a:ext uri="{FF2B5EF4-FFF2-40B4-BE49-F238E27FC236}">
                <a16:creationId xmlns:a16="http://schemas.microsoft.com/office/drawing/2014/main" id="{D5ED9B2B-D23A-42AE-8274-D478A0BF5D65}"/>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433323" y="2399995"/>
            <a:ext cx="933776" cy="933776"/>
          </a:xfrm>
          <a:prstGeom prst="rect">
            <a:avLst/>
          </a:prstGeom>
        </p:spPr>
      </p:pic>
    </p:spTree>
    <p:extLst>
      <p:ext uri="{BB962C8B-B14F-4D97-AF65-F5344CB8AC3E}">
        <p14:creationId xmlns:p14="http://schemas.microsoft.com/office/powerpoint/2010/main" val="166842470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E2133C-F0D4-49B7-AC02-5583583F5017}"/>
              </a:ext>
            </a:extLst>
          </p:cNvPr>
          <p:cNvSpPr>
            <a:spLocks noGrp="1"/>
          </p:cNvSpPr>
          <p:nvPr>
            <p:ph type="title"/>
          </p:nvPr>
        </p:nvSpPr>
        <p:spPr>
          <a:xfrm>
            <a:off x="465954" y="3086894"/>
            <a:ext cx="9259037" cy="820738"/>
          </a:xfrm>
        </p:spPr>
        <p:txBody>
          <a:bodyPr/>
          <a:lstStyle/>
          <a:p>
            <a:pPr lvl="0"/>
            <a:r>
              <a:rPr lang="en-US" dirty="0"/>
              <a:t>Lesson 01: </a:t>
            </a:r>
            <a:r>
              <a:rPr lang="en-GB" dirty="0"/>
              <a:t>Data integration with Azure Data Factory or Azure Synapse Pipelines</a:t>
            </a:r>
            <a:endParaRPr lang="en-US" dirty="0"/>
          </a:p>
        </p:txBody>
      </p:sp>
      <p:pic>
        <p:nvPicPr>
          <p:cNvPr id="14" name="Picture 13" descr="Icon of a folder">
            <a:extLst>
              <a:ext uri="{FF2B5EF4-FFF2-40B4-BE49-F238E27FC236}">
                <a16:creationId xmlns:a16="http://schemas.microsoft.com/office/drawing/2014/main" id="{25F16475-224C-4983-978B-2E81B832B6C4}"/>
              </a:ext>
            </a:extLst>
          </p:cNvPr>
          <p:cNvPicPr>
            <a:picLocks noChangeAspect="1"/>
          </p:cNvPicPr>
          <p:nvPr/>
        </p:nvPicPr>
        <p:blipFill>
          <a:blip r:embed="rId3"/>
          <a:stretch>
            <a:fillRect/>
          </a:stretch>
        </p:blipFill>
        <p:spPr>
          <a:xfrm>
            <a:off x="10391636" y="3058985"/>
            <a:ext cx="1099328" cy="987531"/>
          </a:xfrm>
          <a:prstGeom prst="rect">
            <a:avLst/>
          </a:prstGeom>
        </p:spPr>
      </p:pic>
    </p:spTree>
    <p:extLst>
      <p:ext uri="{BB962C8B-B14F-4D97-AF65-F5344CB8AC3E}">
        <p14:creationId xmlns:p14="http://schemas.microsoft.com/office/powerpoint/2010/main" val="119041872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p:cNvSpPr>
            <a:spLocks noGrp="1"/>
          </p:cNvSpPr>
          <p:nvPr>
            <p:ph type="title"/>
          </p:nvPr>
        </p:nvSpPr>
        <p:spPr>
          <a:xfrm>
            <a:off x="427038" y="632779"/>
            <a:ext cx="11571287" cy="410369"/>
          </a:xfrm>
        </p:spPr>
        <p:txBody>
          <a:bodyPr/>
          <a:lstStyle/>
          <a:p>
            <a:r>
              <a:rPr lang="en-GB" dirty="0"/>
              <a:t>Data integration with Azure Data Factory or Azure Synapse Pipelines</a:t>
            </a:r>
            <a:endParaRPr lang="en-US" dirty="0"/>
          </a:p>
        </p:txBody>
      </p:sp>
      <p:grpSp>
        <p:nvGrpSpPr>
          <p:cNvPr id="36" name="Group 35" descr="A circle with the letter CF within it to represent a control flow within Azure Data Factory">
            <a:extLst>
              <a:ext uri="{FF2B5EF4-FFF2-40B4-BE49-F238E27FC236}">
                <a16:creationId xmlns:a16="http://schemas.microsoft.com/office/drawing/2014/main" id="{F2FAA337-C83B-430D-8E29-BE155E3274D4}"/>
              </a:ext>
            </a:extLst>
          </p:cNvPr>
          <p:cNvGrpSpPr/>
          <p:nvPr/>
        </p:nvGrpSpPr>
        <p:grpSpPr>
          <a:xfrm>
            <a:off x="9018451" y="3214655"/>
            <a:ext cx="2243620" cy="783030"/>
            <a:chOff x="8792114" y="1842243"/>
            <a:chExt cx="2243620" cy="783030"/>
          </a:xfrm>
        </p:grpSpPr>
        <p:sp>
          <p:nvSpPr>
            <p:cNvPr id="37" name="Flowchart: Connector 36">
              <a:extLst>
                <a:ext uri="{FF2B5EF4-FFF2-40B4-BE49-F238E27FC236}">
                  <a16:creationId xmlns:a16="http://schemas.microsoft.com/office/drawing/2014/main" id="{A19F135C-A11D-4270-8FE3-3943E9199DDA}"/>
                </a:ext>
              </a:extLst>
            </p:cNvPr>
            <p:cNvSpPr/>
            <p:nvPr/>
          </p:nvSpPr>
          <p:spPr bwMode="auto">
            <a:xfrm>
              <a:off x="8792114" y="1867252"/>
              <a:ext cx="760359" cy="758021"/>
            </a:xfrm>
            <a:prstGeom prst="flowChartConnector">
              <a:avLst/>
            </a:prstGeom>
            <a:solidFill>
              <a:schemeClr val="bg1"/>
            </a:solid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8" name="TextBox 37">
              <a:extLst>
                <a:ext uri="{FF2B5EF4-FFF2-40B4-BE49-F238E27FC236}">
                  <a16:creationId xmlns:a16="http://schemas.microsoft.com/office/drawing/2014/main" id="{7FAE4F90-BF0E-4CD4-9918-773EABEECDAF}"/>
                </a:ext>
              </a:extLst>
            </p:cNvPr>
            <p:cNvSpPr txBox="1"/>
            <p:nvPr/>
          </p:nvSpPr>
          <p:spPr>
            <a:xfrm>
              <a:off x="8839864" y="1956918"/>
              <a:ext cx="721993" cy="627864"/>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GB" sz="2400" b="1" i="0" u="none" strike="noStrike" kern="1200" cap="none" spc="0" normalizeH="0" baseline="0" noProof="0" dirty="0">
                  <a:ln>
                    <a:noFill/>
                  </a:ln>
                  <a:solidFill>
                    <a:srgbClr val="0078D7"/>
                  </a:solidFill>
                  <a:effectLst/>
                  <a:uLnTx/>
                  <a:uFillTx/>
                  <a:latin typeface="Segoe UI"/>
                  <a:ea typeface="+mn-ea"/>
                  <a:cs typeface="+mn-cs"/>
                </a:rPr>
                <a:t>CF</a:t>
              </a:r>
            </a:p>
          </p:txBody>
        </p:sp>
        <p:sp>
          <p:nvSpPr>
            <p:cNvPr id="39" name="TextBox 38">
              <a:extLst>
                <a:ext uri="{FF2B5EF4-FFF2-40B4-BE49-F238E27FC236}">
                  <a16:creationId xmlns:a16="http://schemas.microsoft.com/office/drawing/2014/main" id="{EEAAB892-18A2-490E-AC8D-F12322159371}"/>
                </a:ext>
              </a:extLst>
            </p:cNvPr>
            <p:cNvSpPr txBox="1"/>
            <p:nvPr/>
          </p:nvSpPr>
          <p:spPr>
            <a:xfrm>
              <a:off x="9719548" y="1842243"/>
              <a:ext cx="1316186" cy="331956"/>
            </a:xfrm>
            <a:prstGeom prst="rect">
              <a:avLst/>
            </a:prstGeom>
          </p:spPr>
          <p:txBody>
            <a:bodyPr wrap="none" lIns="0" tIns="45720" rIns="0" bIns="0" anchor="t" anchorCtr="0">
              <a:no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78D7"/>
                  </a:solidFill>
                  <a:effectLst/>
                  <a:uLnTx/>
                  <a:uFillTx/>
                  <a:latin typeface="Segoe UI"/>
                  <a:ea typeface="MS PGothic" panose="020B0600070205080204" pitchFamily="34" charset="-128"/>
                  <a:cs typeface="Segoe UI" panose="020B0502040204020203" pitchFamily="34" charset="0"/>
                </a:rPr>
                <a:t>Control</a:t>
              </a:r>
            </a:p>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78D7"/>
                  </a:solidFill>
                  <a:effectLst/>
                  <a:uLnTx/>
                  <a:uFillTx/>
                  <a:latin typeface="Segoe UI"/>
                  <a:ea typeface="MS PGothic" panose="020B0600070205080204" pitchFamily="34" charset="-128"/>
                  <a:cs typeface="Segoe UI" panose="020B0502040204020203" pitchFamily="34" charset="0"/>
                </a:rPr>
                <a:t>Flow</a:t>
              </a:r>
            </a:p>
          </p:txBody>
        </p:sp>
      </p:grpSp>
      <p:grpSp>
        <p:nvGrpSpPr>
          <p:cNvPr id="40" name="Group 39" descr="A circle with the letter IR within it to represent Integration Runtime within Azure Data Factory">
            <a:extLst>
              <a:ext uri="{FF2B5EF4-FFF2-40B4-BE49-F238E27FC236}">
                <a16:creationId xmlns:a16="http://schemas.microsoft.com/office/drawing/2014/main" id="{7B99B3E3-D08A-4391-9143-F7D4AA8F0AB0}"/>
              </a:ext>
            </a:extLst>
          </p:cNvPr>
          <p:cNvGrpSpPr/>
          <p:nvPr/>
        </p:nvGrpSpPr>
        <p:grpSpPr>
          <a:xfrm>
            <a:off x="9031460" y="2357703"/>
            <a:ext cx="2243620" cy="783030"/>
            <a:chOff x="8792114" y="1842243"/>
            <a:chExt cx="2243620" cy="783030"/>
          </a:xfrm>
        </p:grpSpPr>
        <p:sp>
          <p:nvSpPr>
            <p:cNvPr id="41" name="Flowchart: Connector 40">
              <a:extLst>
                <a:ext uri="{FF2B5EF4-FFF2-40B4-BE49-F238E27FC236}">
                  <a16:creationId xmlns:a16="http://schemas.microsoft.com/office/drawing/2014/main" id="{69B77BB1-EE30-40B1-B6F1-98B23424AE45}"/>
                </a:ext>
              </a:extLst>
            </p:cNvPr>
            <p:cNvSpPr/>
            <p:nvPr/>
          </p:nvSpPr>
          <p:spPr bwMode="auto">
            <a:xfrm>
              <a:off x="8792114" y="1867252"/>
              <a:ext cx="760359" cy="758021"/>
            </a:xfrm>
            <a:prstGeom prst="flowChartConnector">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2" name="TextBox 41">
              <a:extLst>
                <a:ext uri="{FF2B5EF4-FFF2-40B4-BE49-F238E27FC236}">
                  <a16:creationId xmlns:a16="http://schemas.microsoft.com/office/drawing/2014/main" id="{EB2ECE44-98F8-4B7D-91E9-E773EA0D2FDB}"/>
                </a:ext>
              </a:extLst>
            </p:cNvPr>
            <p:cNvSpPr txBox="1"/>
            <p:nvPr/>
          </p:nvSpPr>
          <p:spPr>
            <a:xfrm>
              <a:off x="8839864" y="1956918"/>
              <a:ext cx="667490" cy="627864"/>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GB" sz="2400" b="1" i="0" u="none" strike="noStrike" kern="1200" cap="none" spc="0" normalizeH="0" baseline="0" noProof="0" dirty="0">
                  <a:ln>
                    <a:noFill/>
                  </a:ln>
                  <a:solidFill>
                    <a:srgbClr val="FFFFFF"/>
                  </a:solidFill>
                  <a:effectLst/>
                  <a:uLnTx/>
                  <a:uFillTx/>
                  <a:latin typeface="Segoe UI"/>
                  <a:ea typeface="+mn-ea"/>
                  <a:cs typeface="+mn-cs"/>
                </a:rPr>
                <a:t>IR</a:t>
              </a:r>
            </a:p>
          </p:txBody>
        </p:sp>
        <p:sp>
          <p:nvSpPr>
            <p:cNvPr id="43" name="TextBox 42">
              <a:extLst>
                <a:ext uri="{FF2B5EF4-FFF2-40B4-BE49-F238E27FC236}">
                  <a16:creationId xmlns:a16="http://schemas.microsoft.com/office/drawing/2014/main" id="{D2AB7F08-F011-4C54-9BC6-7E15811F2FA4}"/>
                </a:ext>
              </a:extLst>
            </p:cNvPr>
            <p:cNvSpPr txBox="1"/>
            <p:nvPr/>
          </p:nvSpPr>
          <p:spPr>
            <a:xfrm>
              <a:off x="9719548" y="1842243"/>
              <a:ext cx="1316186" cy="331956"/>
            </a:xfrm>
            <a:prstGeom prst="rect">
              <a:avLst/>
            </a:prstGeom>
          </p:spPr>
          <p:txBody>
            <a:bodyPr wrap="none" lIns="0" tIns="45720" rIns="0" bIns="0" anchor="t" anchorCtr="0">
              <a:no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78D7"/>
                  </a:solidFill>
                  <a:effectLst/>
                  <a:uLnTx/>
                  <a:uFillTx/>
                  <a:latin typeface="Segoe UI"/>
                  <a:ea typeface="MS PGothic" panose="020B0600070205080204" pitchFamily="34" charset="-128"/>
                  <a:cs typeface="Segoe UI" panose="020B0502040204020203" pitchFamily="34" charset="0"/>
                </a:rPr>
                <a:t>Integration</a:t>
              </a:r>
            </a:p>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78D7"/>
                  </a:solidFill>
                  <a:effectLst/>
                  <a:uLnTx/>
                  <a:uFillTx/>
                  <a:latin typeface="Segoe UI"/>
                  <a:ea typeface="MS PGothic" panose="020B0600070205080204" pitchFamily="34" charset="-128"/>
                  <a:cs typeface="Segoe UI" panose="020B0502040204020203" pitchFamily="34" charset="0"/>
                </a:rPr>
                <a:t>Runtime</a:t>
              </a:r>
            </a:p>
          </p:txBody>
        </p:sp>
      </p:grpSp>
      <p:grpSp>
        <p:nvGrpSpPr>
          <p:cNvPr id="44" name="Group 43" descr="An @ symbol with the word Parameter next to it to represent Parameters in Azure Data Factory">
            <a:extLst>
              <a:ext uri="{FF2B5EF4-FFF2-40B4-BE49-F238E27FC236}">
                <a16:creationId xmlns:a16="http://schemas.microsoft.com/office/drawing/2014/main" id="{FAA2E6CE-694D-4AE4-B32B-90100530012C}"/>
              </a:ext>
            </a:extLst>
          </p:cNvPr>
          <p:cNvGrpSpPr/>
          <p:nvPr/>
        </p:nvGrpSpPr>
        <p:grpSpPr>
          <a:xfrm>
            <a:off x="8959071" y="1292738"/>
            <a:ext cx="2304947" cy="1209562"/>
            <a:chOff x="8521081" y="777908"/>
            <a:chExt cx="2304947" cy="1209562"/>
          </a:xfrm>
        </p:grpSpPr>
        <p:sp>
          <p:nvSpPr>
            <p:cNvPr id="45" name="TextBox 44">
              <a:extLst>
                <a:ext uri="{FF2B5EF4-FFF2-40B4-BE49-F238E27FC236}">
                  <a16:creationId xmlns:a16="http://schemas.microsoft.com/office/drawing/2014/main" id="{E1C69D53-687A-4BD3-BC16-986F46D6D6A7}"/>
                </a:ext>
              </a:extLst>
            </p:cNvPr>
            <p:cNvSpPr txBox="1"/>
            <p:nvPr/>
          </p:nvSpPr>
          <p:spPr>
            <a:xfrm>
              <a:off x="8521081" y="777908"/>
              <a:ext cx="45719" cy="1209562"/>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GB" sz="6600" b="1" i="0" u="none" strike="noStrike" kern="1200" cap="none" spc="0" normalizeH="0" baseline="0" noProof="0" dirty="0">
                  <a:ln>
                    <a:noFill/>
                  </a:ln>
                  <a:solidFill>
                    <a:srgbClr val="0078D7"/>
                  </a:solidFill>
                  <a:effectLst/>
                  <a:uLnTx/>
                  <a:uFillTx/>
                  <a:latin typeface="Segoe UI"/>
                  <a:ea typeface="+mn-ea"/>
                  <a:cs typeface="+mn-cs"/>
                </a:rPr>
                <a:t>@</a:t>
              </a:r>
            </a:p>
          </p:txBody>
        </p:sp>
        <p:sp>
          <p:nvSpPr>
            <p:cNvPr id="46" name="TextBox 45">
              <a:extLst>
                <a:ext uri="{FF2B5EF4-FFF2-40B4-BE49-F238E27FC236}">
                  <a16:creationId xmlns:a16="http://schemas.microsoft.com/office/drawing/2014/main" id="{2BE355F6-9554-4BF8-8B07-D7F8B46D73CF}"/>
                </a:ext>
              </a:extLst>
            </p:cNvPr>
            <p:cNvSpPr txBox="1"/>
            <p:nvPr/>
          </p:nvSpPr>
          <p:spPr>
            <a:xfrm>
              <a:off x="9509842" y="1113749"/>
              <a:ext cx="1316186" cy="331956"/>
            </a:xfrm>
            <a:prstGeom prst="rect">
              <a:avLst/>
            </a:prstGeom>
          </p:spPr>
          <p:txBody>
            <a:bodyPr wrap="none" lIns="0" tIns="45720" rIns="0" bIns="0" anchor="t" anchorCtr="0">
              <a:no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78D7"/>
                  </a:solidFill>
                  <a:effectLst/>
                  <a:uLnTx/>
                  <a:uFillTx/>
                  <a:latin typeface="Segoe UI"/>
                  <a:ea typeface="MS PGothic" panose="020B0600070205080204" pitchFamily="34" charset="-128"/>
                  <a:cs typeface="Segoe UI" panose="020B0502040204020203" pitchFamily="34" charset="0"/>
                </a:rPr>
                <a:t>Parameters</a:t>
              </a:r>
            </a:p>
          </p:txBody>
        </p:sp>
      </p:grpSp>
      <p:sp>
        <p:nvSpPr>
          <p:cNvPr id="47" name="TextBox 46">
            <a:extLst>
              <a:ext uri="{FF2B5EF4-FFF2-40B4-BE49-F238E27FC236}">
                <a16:creationId xmlns:a16="http://schemas.microsoft.com/office/drawing/2014/main" id="{6619DDF2-EAAC-437B-8D6A-72BCDC98279B}"/>
              </a:ext>
            </a:extLst>
          </p:cNvPr>
          <p:cNvSpPr txBox="1"/>
          <p:nvPr/>
        </p:nvSpPr>
        <p:spPr>
          <a:xfrm>
            <a:off x="6559524" y="3369994"/>
            <a:ext cx="1316186" cy="331956"/>
          </a:xfrm>
          <a:prstGeom prst="rect">
            <a:avLst/>
          </a:prstGeom>
        </p:spPr>
        <p:txBody>
          <a:bodyPr wrap="none" lIns="0" tIns="45720" rIns="0" bIns="0" anchor="t" anchorCtr="0">
            <a:no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78D7"/>
                </a:solidFill>
                <a:effectLst/>
                <a:uLnTx/>
                <a:uFillTx/>
                <a:latin typeface="Segoe UI"/>
                <a:ea typeface="MS PGothic" panose="020B0600070205080204" pitchFamily="34" charset="-128"/>
                <a:cs typeface="Segoe UI" panose="020B0502040204020203" pitchFamily="34" charset="0"/>
              </a:rPr>
              <a:t>Pipeline</a:t>
            </a:r>
          </a:p>
        </p:txBody>
      </p:sp>
      <p:pic>
        <p:nvPicPr>
          <p:cNvPr id="48" name="Graphic 47" descr="Filter">
            <a:extLst>
              <a:ext uri="{FF2B5EF4-FFF2-40B4-BE49-F238E27FC236}">
                <a16:creationId xmlns:a16="http://schemas.microsoft.com/office/drawing/2014/main" id="{C705572C-2B67-46B2-94E7-10F4832B508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4417593" y="1730113"/>
            <a:ext cx="4569370" cy="4569370"/>
          </a:xfrm>
          <a:prstGeom prst="rect">
            <a:avLst/>
          </a:prstGeom>
        </p:spPr>
      </p:pic>
      <p:pic>
        <p:nvPicPr>
          <p:cNvPr id="49" name="Picture 48" descr="A cog to represent an Azure Data Factory Activity">
            <a:extLst>
              <a:ext uri="{FF2B5EF4-FFF2-40B4-BE49-F238E27FC236}">
                <a16:creationId xmlns:a16="http://schemas.microsoft.com/office/drawing/2014/main" id="{786CED98-2DD4-4975-840A-F43A78BD50A5}"/>
              </a:ext>
              <a:ext uri="{C183D7F6-B498-43B3-948B-1728B52AA6E4}">
                <adec:decorative xmlns:adec="http://schemas.microsoft.com/office/drawing/2017/decorative" val="0"/>
              </a:ext>
            </a:extLst>
          </p:cNvPr>
          <p:cNvPicPr>
            <a:picLocks noChangeAspect="1"/>
          </p:cNvPicPr>
          <p:nvPr/>
        </p:nvPicPr>
        <p:blipFill>
          <a:blip r:embed="rId5"/>
          <a:stretch>
            <a:fillRect/>
          </a:stretch>
        </p:blipFill>
        <p:spPr>
          <a:xfrm rot="1421593">
            <a:off x="5267203" y="3375786"/>
            <a:ext cx="597460" cy="652329"/>
          </a:xfrm>
          <a:prstGeom prst="rect">
            <a:avLst/>
          </a:prstGeom>
        </p:spPr>
      </p:pic>
      <p:sp>
        <p:nvSpPr>
          <p:cNvPr id="50" name="Shape 49" descr="A cog to represent an Azure Data Factory Activity">
            <a:extLst>
              <a:ext uri="{FF2B5EF4-FFF2-40B4-BE49-F238E27FC236}">
                <a16:creationId xmlns:a16="http://schemas.microsoft.com/office/drawing/2014/main" id="{B856FBB4-5D33-4751-90D7-BCBC47A5D021}"/>
              </a:ext>
            </a:extLst>
          </p:cNvPr>
          <p:cNvSpPr/>
          <p:nvPr/>
        </p:nvSpPr>
        <p:spPr>
          <a:xfrm rot="750661">
            <a:off x="5251315" y="4067183"/>
            <a:ext cx="647908" cy="647908"/>
          </a:xfrm>
          <a:prstGeom prst="gear6">
            <a:avLst>
              <a:gd name="adj1" fmla="val 15000"/>
              <a:gd name="adj2" fmla="val 3526"/>
            </a:avLst>
          </a:prstGeom>
          <a:solidFill>
            <a:schemeClr val="bg1"/>
          </a:solidFill>
          <a:ln>
            <a:solidFill>
              <a:schemeClr val="accent1"/>
            </a:solidFill>
          </a:ln>
        </p:spPr>
        <p:style>
          <a:lnRef idx="2">
            <a:schemeClr val="accent5">
              <a:shade val="50000"/>
            </a:schemeClr>
          </a:lnRef>
          <a:fillRef idx="1">
            <a:schemeClr val="accent5"/>
          </a:fillRef>
          <a:effectRef idx="0">
            <a:schemeClr val="accent5"/>
          </a:effectRef>
          <a:fontRef idx="minor">
            <a:schemeClr val="lt1"/>
          </a:fontRef>
        </p:style>
      </p:sp>
      <p:sp>
        <p:nvSpPr>
          <p:cNvPr id="51" name="TextBox 50">
            <a:extLst>
              <a:ext uri="{FF2B5EF4-FFF2-40B4-BE49-F238E27FC236}">
                <a16:creationId xmlns:a16="http://schemas.microsoft.com/office/drawing/2014/main" id="{1EE4B0DF-FC0F-400C-AEA9-F98C23B093A6}"/>
              </a:ext>
            </a:extLst>
          </p:cNvPr>
          <p:cNvSpPr txBox="1"/>
          <p:nvPr/>
        </p:nvSpPr>
        <p:spPr>
          <a:xfrm>
            <a:off x="5890885" y="4235565"/>
            <a:ext cx="1316186" cy="331956"/>
          </a:xfrm>
          <a:prstGeom prst="rect">
            <a:avLst/>
          </a:prstGeom>
        </p:spPr>
        <p:txBody>
          <a:bodyPr wrap="none" lIns="0" tIns="45720" rIns="0" bIns="0" anchor="t" anchorCtr="0">
            <a:no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78D7"/>
                </a:solidFill>
                <a:effectLst/>
                <a:uLnTx/>
                <a:uFillTx/>
                <a:latin typeface="Segoe UI"/>
                <a:ea typeface="MS PGothic" panose="020B0600070205080204" pitchFamily="34" charset="-128"/>
                <a:cs typeface="Segoe UI" panose="020B0502040204020203" pitchFamily="34" charset="0"/>
              </a:rPr>
              <a:t>Activities</a:t>
            </a:r>
          </a:p>
        </p:txBody>
      </p:sp>
      <p:pic>
        <p:nvPicPr>
          <p:cNvPr id="52" name="Picture 51" descr="A cog to represent an Azure Data Factory Activity">
            <a:extLst>
              <a:ext uri="{FF2B5EF4-FFF2-40B4-BE49-F238E27FC236}">
                <a16:creationId xmlns:a16="http://schemas.microsoft.com/office/drawing/2014/main" id="{0CDA90D4-6B5C-4D3A-A277-D72807AE01B8}"/>
              </a:ext>
            </a:extLst>
          </p:cNvPr>
          <p:cNvPicPr>
            <a:picLocks noChangeAspect="1"/>
          </p:cNvPicPr>
          <p:nvPr/>
        </p:nvPicPr>
        <p:blipFill>
          <a:blip r:embed="rId5"/>
          <a:stretch>
            <a:fillRect/>
          </a:stretch>
        </p:blipFill>
        <p:spPr>
          <a:xfrm rot="252344">
            <a:off x="5836491" y="3678532"/>
            <a:ext cx="597460" cy="652329"/>
          </a:xfrm>
          <a:prstGeom prst="rect">
            <a:avLst/>
          </a:prstGeom>
        </p:spPr>
      </p:pic>
      <p:sp>
        <p:nvSpPr>
          <p:cNvPr id="53" name="TextBox 52">
            <a:extLst>
              <a:ext uri="{FF2B5EF4-FFF2-40B4-BE49-F238E27FC236}">
                <a16:creationId xmlns:a16="http://schemas.microsoft.com/office/drawing/2014/main" id="{949B07FC-39D2-4C19-8EB3-EF4B9CCF8814}"/>
              </a:ext>
            </a:extLst>
          </p:cNvPr>
          <p:cNvSpPr txBox="1"/>
          <p:nvPr/>
        </p:nvSpPr>
        <p:spPr>
          <a:xfrm>
            <a:off x="4460873" y="1605104"/>
            <a:ext cx="1316186" cy="331956"/>
          </a:xfrm>
          <a:prstGeom prst="rect">
            <a:avLst/>
          </a:prstGeom>
        </p:spPr>
        <p:txBody>
          <a:bodyPr wrap="none" lIns="0" tIns="45720" rIns="0" bIns="0" anchor="t" anchorCtr="0">
            <a:no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78D7"/>
                </a:solidFill>
                <a:effectLst/>
                <a:uLnTx/>
                <a:uFillTx/>
                <a:latin typeface="Segoe UI"/>
                <a:ea typeface="MS PGothic" panose="020B0600070205080204" pitchFamily="34" charset="-128"/>
                <a:cs typeface="Segoe UI" panose="020B0502040204020203" pitchFamily="34" charset="0"/>
              </a:rPr>
              <a:t>Triggers</a:t>
            </a:r>
          </a:p>
        </p:txBody>
      </p:sp>
      <p:pic>
        <p:nvPicPr>
          <p:cNvPr id="54" name="Graphic 53" descr="Table">
            <a:extLst>
              <a:ext uri="{FF2B5EF4-FFF2-40B4-BE49-F238E27FC236}">
                <a16:creationId xmlns:a16="http://schemas.microsoft.com/office/drawing/2014/main" id="{40C04AD9-59D0-4616-AF17-73EE687546B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190943" y="4000715"/>
            <a:ext cx="2155671" cy="2155671"/>
          </a:xfrm>
          <a:prstGeom prst="rect">
            <a:avLst/>
          </a:prstGeom>
        </p:spPr>
      </p:pic>
      <p:sp>
        <p:nvSpPr>
          <p:cNvPr id="55" name="TextBox 54">
            <a:extLst>
              <a:ext uri="{FF2B5EF4-FFF2-40B4-BE49-F238E27FC236}">
                <a16:creationId xmlns:a16="http://schemas.microsoft.com/office/drawing/2014/main" id="{AC25AF9A-D241-4A58-BD11-E2635C9D485D}"/>
              </a:ext>
            </a:extLst>
          </p:cNvPr>
          <p:cNvSpPr txBox="1"/>
          <p:nvPr/>
        </p:nvSpPr>
        <p:spPr>
          <a:xfrm>
            <a:off x="8610685" y="5729612"/>
            <a:ext cx="1316186" cy="331956"/>
          </a:xfrm>
          <a:prstGeom prst="rect">
            <a:avLst/>
          </a:prstGeom>
        </p:spPr>
        <p:txBody>
          <a:bodyPr wrap="none" lIns="0" tIns="45720" rIns="0" bIns="0" anchor="t" anchorCtr="0">
            <a:no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78D7"/>
                </a:solidFill>
                <a:effectLst/>
                <a:uLnTx/>
                <a:uFillTx/>
                <a:latin typeface="Segoe UI"/>
                <a:ea typeface="MS PGothic" panose="020B0600070205080204" pitchFamily="34" charset="-128"/>
                <a:cs typeface="Segoe UI" panose="020B0502040204020203" pitchFamily="34" charset="0"/>
              </a:rPr>
              <a:t>Dataset</a:t>
            </a:r>
          </a:p>
        </p:txBody>
      </p:sp>
      <p:grpSp>
        <p:nvGrpSpPr>
          <p:cNvPr id="56" name="Group 55" descr="The Azure Databricks icon">
            <a:extLst>
              <a:ext uri="{FF2B5EF4-FFF2-40B4-BE49-F238E27FC236}">
                <a16:creationId xmlns:a16="http://schemas.microsoft.com/office/drawing/2014/main" id="{AD6BC524-B669-49A4-B4A3-86C44B144F45}"/>
              </a:ext>
            </a:extLst>
          </p:cNvPr>
          <p:cNvGrpSpPr/>
          <p:nvPr/>
        </p:nvGrpSpPr>
        <p:grpSpPr>
          <a:xfrm>
            <a:off x="1116983" y="4187759"/>
            <a:ext cx="1916136" cy="1541853"/>
            <a:chOff x="1335784" y="3211650"/>
            <a:chExt cx="1916136" cy="1541853"/>
          </a:xfrm>
        </p:grpSpPr>
        <p:sp>
          <p:nvSpPr>
            <p:cNvPr id="57" name="Rectangle 56">
              <a:extLst>
                <a:ext uri="{FF2B5EF4-FFF2-40B4-BE49-F238E27FC236}">
                  <a16:creationId xmlns:a16="http://schemas.microsoft.com/office/drawing/2014/main" id="{2AFA995A-FFEB-4463-9AA4-390741307D49}"/>
                </a:ext>
              </a:extLst>
            </p:cNvPr>
            <p:cNvSpPr/>
            <p:nvPr/>
          </p:nvSpPr>
          <p:spPr>
            <a:xfrm>
              <a:off x="1799460" y="4369647"/>
              <a:ext cx="1408321" cy="383856"/>
            </a:xfrm>
            <a:prstGeom prst="rect">
              <a:avLst/>
            </a:prstGeom>
          </p:spPr>
          <p:txBody>
            <a:bodyPr wrap="none" lIns="0" tIns="45720" rIns="0" bIns="0" anchor="t" anchorCtr="0">
              <a:noAutofit/>
            </a:bodyPr>
            <a:lstStyle/>
            <a:p>
              <a:pPr marL="0" marR="0" lvl="0" indent="0" algn="l" defTabSz="95097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Segoe UI"/>
                  <a:ea typeface="MS PGothic" panose="020B0600070205080204" pitchFamily="34" charset="-128"/>
                  <a:cs typeface="Segoe UI" panose="020B0502040204020203" pitchFamily="34" charset="0"/>
                </a:rPr>
                <a:t>Azure Databricks</a:t>
              </a:r>
            </a:p>
          </p:txBody>
        </p:sp>
        <p:pic>
          <p:nvPicPr>
            <p:cNvPr id="58" name="Picture 57">
              <a:extLst>
                <a:ext uri="{FF2B5EF4-FFF2-40B4-BE49-F238E27FC236}">
                  <a16:creationId xmlns:a16="http://schemas.microsoft.com/office/drawing/2014/main" id="{8C3B8A9C-7583-4B0E-98D1-A8A50600F08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35784" y="3211650"/>
              <a:ext cx="1916136" cy="1004906"/>
            </a:xfrm>
            <a:prstGeom prst="rect">
              <a:avLst/>
            </a:prstGeom>
          </p:spPr>
        </p:pic>
      </p:grpSp>
      <p:grpSp>
        <p:nvGrpSpPr>
          <p:cNvPr id="59" name="Group 58" descr="The Azure Data Lake Store icon">
            <a:extLst>
              <a:ext uri="{FF2B5EF4-FFF2-40B4-BE49-F238E27FC236}">
                <a16:creationId xmlns:a16="http://schemas.microsoft.com/office/drawing/2014/main" id="{4A3A103D-9EC4-445F-99DA-B7E271710F4E}"/>
              </a:ext>
            </a:extLst>
          </p:cNvPr>
          <p:cNvGrpSpPr/>
          <p:nvPr/>
        </p:nvGrpSpPr>
        <p:grpSpPr>
          <a:xfrm>
            <a:off x="1448897" y="2567625"/>
            <a:ext cx="1316186" cy="1389368"/>
            <a:chOff x="1667698" y="1591516"/>
            <a:chExt cx="1316186" cy="1389368"/>
          </a:xfrm>
        </p:grpSpPr>
        <p:sp>
          <p:nvSpPr>
            <p:cNvPr id="60" name="TextBox 59">
              <a:extLst>
                <a:ext uri="{FF2B5EF4-FFF2-40B4-BE49-F238E27FC236}">
                  <a16:creationId xmlns:a16="http://schemas.microsoft.com/office/drawing/2014/main" id="{C5AF11CC-E35A-4A9F-91C8-6C953B0620A9}"/>
                </a:ext>
              </a:extLst>
            </p:cNvPr>
            <p:cNvSpPr txBox="1"/>
            <p:nvPr/>
          </p:nvSpPr>
          <p:spPr>
            <a:xfrm>
              <a:off x="1667698" y="2648928"/>
              <a:ext cx="1316186" cy="331956"/>
            </a:xfrm>
            <a:prstGeom prst="rect">
              <a:avLst/>
            </a:prstGeom>
          </p:spPr>
          <p:txBody>
            <a:bodyPr wrap="none" lIns="0" tIns="45720" rIns="0" bIns="0" anchor="t" anchorCtr="0">
              <a:no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Segoe UI"/>
                  <a:ea typeface="MS PGothic" panose="020B0600070205080204" pitchFamily="34" charset="-128"/>
                  <a:cs typeface="Segoe UI" panose="020B0502040204020203" pitchFamily="34" charset="0"/>
                </a:rPr>
                <a:t>Data Lake Store</a:t>
              </a:r>
            </a:p>
          </p:txBody>
        </p:sp>
        <p:pic>
          <p:nvPicPr>
            <p:cNvPr id="61" name="Picture 60">
              <a:extLst>
                <a:ext uri="{FF2B5EF4-FFF2-40B4-BE49-F238E27FC236}">
                  <a16:creationId xmlns:a16="http://schemas.microsoft.com/office/drawing/2014/main" id="{81B42541-9739-4A28-AD32-576F25F021C6}"/>
                </a:ext>
              </a:extLst>
            </p:cNvPr>
            <p:cNvPicPr>
              <a:picLocks noChangeAspect="1"/>
            </p:cNvPicPr>
            <p:nvPr/>
          </p:nvPicPr>
          <p:blipFill>
            <a:blip r:embed="rId9"/>
            <a:stretch>
              <a:fillRect/>
            </a:stretch>
          </p:blipFill>
          <p:spPr>
            <a:xfrm>
              <a:off x="1820692" y="1591516"/>
              <a:ext cx="946320" cy="946318"/>
            </a:xfrm>
            <a:prstGeom prst="rect">
              <a:avLst/>
            </a:prstGeom>
          </p:spPr>
        </p:pic>
      </p:grpSp>
      <p:pic>
        <p:nvPicPr>
          <p:cNvPr id="62" name="Picture 61" descr="A box that contains the Data Lake Store icon, and the Azure Databricks icon">
            <a:extLst>
              <a:ext uri="{FF2B5EF4-FFF2-40B4-BE49-F238E27FC236}">
                <a16:creationId xmlns:a16="http://schemas.microsoft.com/office/drawing/2014/main" id="{CFFE68C7-94D7-4F98-9122-F9DE685E2837}"/>
              </a:ext>
            </a:extLst>
          </p:cNvPr>
          <p:cNvPicPr>
            <a:picLocks noChangeAspect="1"/>
          </p:cNvPicPr>
          <p:nvPr/>
        </p:nvPicPr>
        <p:blipFill>
          <a:blip r:embed="rId10"/>
          <a:stretch>
            <a:fillRect/>
          </a:stretch>
        </p:blipFill>
        <p:spPr>
          <a:xfrm>
            <a:off x="1070400" y="2396451"/>
            <a:ext cx="2090874" cy="3419856"/>
          </a:xfrm>
          <a:prstGeom prst="rect">
            <a:avLst/>
          </a:prstGeom>
        </p:spPr>
      </p:pic>
      <p:sp>
        <p:nvSpPr>
          <p:cNvPr id="63" name="TextBox 62">
            <a:extLst>
              <a:ext uri="{FF2B5EF4-FFF2-40B4-BE49-F238E27FC236}">
                <a16:creationId xmlns:a16="http://schemas.microsoft.com/office/drawing/2014/main" id="{4E8542CA-89F5-489E-8317-32E8E0A0F4EA}"/>
              </a:ext>
            </a:extLst>
          </p:cNvPr>
          <p:cNvSpPr txBox="1"/>
          <p:nvPr/>
        </p:nvSpPr>
        <p:spPr>
          <a:xfrm>
            <a:off x="1448897" y="1955546"/>
            <a:ext cx="1316186" cy="331956"/>
          </a:xfrm>
          <a:prstGeom prst="rect">
            <a:avLst/>
          </a:prstGeom>
        </p:spPr>
        <p:txBody>
          <a:bodyPr wrap="none" lIns="0" tIns="45720" rIns="0" bIns="0" anchor="t" anchorCtr="0">
            <a:no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78D7"/>
                </a:solidFill>
                <a:effectLst/>
                <a:uLnTx/>
                <a:uFillTx/>
                <a:latin typeface="Segoe UI"/>
                <a:ea typeface="MS PGothic" panose="020B0600070205080204" pitchFamily="34" charset="-128"/>
                <a:cs typeface="Segoe UI" panose="020B0502040204020203" pitchFamily="34" charset="0"/>
              </a:rPr>
              <a:t>Linked Service</a:t>
            </a:r>
          </a:p>
        </p:txBody>
      </p:sp>
      <p:sp>
        <p:nvSpPr>
          <p:cNvPr id="64" name="TextBox 63">
            <a:extLst>
              <a:ext uri="{FF2B5EF4-FFF2-40B4-BE49-F238E27FC236}">
                <a16:creationId xmlns:a16="http://schemas.microsoft.com/office/drawing/2014/main" id="{F0F9D5BF-D742-4BC6-BDB3-20D96D788882}"/>
              </a:ext>
            </a:extLst>
          </p:cNvPr>
          <p:cNvSpPr txBox="1"/>
          <p:nvPr/>
        </p:nvSpPr>
        <p:spPr>
          <a:xfrm>
            <a:off x="4502260" y="3873827"/>
            <a:ext cx="545662" cy="627864"/>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GB" sz="2400" b="1"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1</a:t>
            </a:r>
          </a:p>
        </p:txBody>
      </p:sp>
      <p:pic>
        <p:nvPicPr>
          <p:cNvPr id="65" name="Picture 64" descr="a series of 1's and 0's to represent flowing data">
            <a:extLst>
              <a:ext uri="{FF2B5EF4-FFF2-40B4-BE49-F238E27FC236}">
                <a16:creationId xmlns:a16="http://schemas.microsoft.com/office/drawing/2014/main" id="{6C3F8560-4BAA-4112-BAD5-D9BED507CA6F}"/>
              </a:ext>
            </a:extLst>
          </p:cNvPr>
          <p:cNvPicPr>
            <a:picLocks noChangeAspect="1"/>
          </p:cNvPicPr>
          <p:nvPr/>
        </p:nvPicPr>
        <p:blipFill>
          <a:blip r:embed="rId11"/>
          <a:stretch>
            <a:fillRect/>
          </a:stretch>
        </p:blipFill>
        <p:spPr>
          <a:xfrm>
            <a:off x="3308848" y="2369860"/>
            <a:ext cx="1598166" cy="3476008"/>
          </a:xfrm>
          <a:prstGeom prst="rect">
            <a:avLst/>
          </a:prstGeom>
        </p:spPr>
      </p:pic>
      <p:pic>
        <p:nvPicPr>
          <p:cNvPr id="66" name="Graphic 65" descr="Refresh">
            <a:extLst>
              <a:ext uri="{FF2B5EF4-FFF2-40B4-BE49-F238E27FC236}">
                <a16:creationId xmlns:a16="http://schemas.microsoft.com/office/drawing/2014/main" id="{DA09B010-6E34-4F78-BCB8-75CBD01FAA8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704117" y="1986970"/>
            <a:ext cx="914400" cy="914400"/>
          </a:xfrm>
          <a:prstGeom prst="rect">
            <a:avLst/>
          </a:prstGeom>
        </p:spPr>
      </p:pic>
    </p:spTree>
    <p:extLst>
      <p:ext uri="{BB962C8B-B14F-4D97-AF65-F5344CB8AC3E}">
        <p14:creationId xmlns:p14="http://schemas.microsoft.com/office/powerpoint/2010/main" val="2968836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childTnLst>
                                </p:cTn>
                              </p:par>
                              <p:par>
                                <p:cTn id="8" presetID="10" presetClass="entr" presetSubtype="0" fill="hold" nodeType="withEffect">
                                  <p:stCondLst>
                                    <p:cond delay="0"/>
                                  </p:stCondLst>
                                  <p:childTnLst>
                                    <p:set>
                                      <p:cBhvr>
                                        <p:cTn id="9" dur="1" fill="hold">
                                          <p:stCondLst>
                                            <p:cond delay="0"/>
                                          </p:stCondLst>
                                        </p:cTn>
                                        <p:tgtEl>
                                          <p:spTgt spid="62"/>
                                        </p:tgtEl>
                                        <p:attrNameLst>
                                          <p:attrName>style.visibility</p:attrName>
                                        </p:attrNameLst>
                                      </p:cBhvr>
                                      <p:to>
                                        <p:strVal val="visible"/>
                                      </p:to>
                                    </p:set>
                                    <p:animEffect transition="in" filter="fade">
                                      <p:cBhvr>
                                        <p:cTn id="10" dur="500"/>
                                        <p:tgtEl>
                                          <p:spTgt spid="6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9"/>
                                        </p:tgtEl>
                                        <p:attrNameLst>
                                          <p:attrName>style.visibility</p:attrName>
                                        </p:attrNameLst>
                                      </p:cBhvr>
                                      <p:to>
                                        <p:strVal val="visible"/>
                                      </p:to>
                                    </p:set>
                                    <p:animEffect transition="in" filter="fade">
                                      <p:cBhvr>
                                        <p:cTn id="15" dur="500"/>
                                        <p:tgtEl>
                                          <p:spTgt spid="5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6"/>
                                        </p:tgtEl>
                                        <p:attrNameLst>
                                          <p:attrName>style.visibility</p:attrName>
                                        </p:attrNameLst>
                                      </p:cBhvr>
                                      <p:to>
                                        <p:strVal val="visible"/>
                                      </p:to>
                                    </p:set>
                                    <p:animEffect transition="in" filter="fade">
                                      <p:cBhvr>
                                        <p:cTn id="20" dur="500"/>
                                        <p:tgtEl>
                                          <p:spTgt spid="5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5"/>
                                        </p:tgtEl>
                                        <p:attrNameLst>
                                          <p:attrName>style.visibility</p:attrName>
                                        </p:attrNameLst>
                                      </p:cBhvr>
                                      <p:to>
                                        <p:strVal val="visible"/>
                                      </p:to>
                                    </p:set>
                                    <p:animEffect transition="in" filter="fade">
                                      <p:cBhvr>
                                        <p:cTn id="25" dur="500"/>
                                        <p:tgtEl>
                                          <p:spTgt spid="55"/>
                                        </p:tgtEl>
                                      </p:cBhvr>
                                    </p:animEffect>
                                  </p:childTnLst>
                                </p:cTn>
                              </p:par>
                              <p:par>
                                <p:cTn id="26" presetID="10" presetClass="entr" presetSubtype="0" fill="hold" nodeType="withEffect">
                                  <p:stCondLst>
                                    <p:cond delay="0"/>
                                  </p:stCondLst>
                                  <p:childTnLst>
                                    <p:set>
                                      <p:cBhvr>
                                        <p:cTn id="27" dur="1" fill="hold">
                                          <p:stCondLst>
                                            <p:cond delay="0"/>
                                          </p:stCondLst>
                                        </p:cTn>
                                        <p:tgtEl>
                                          <p:spTgt spid="54"/>
                                        </p:tgtEl>
                                        <p:attrNameLst>
                                          <p:attrName>style.visibility</p:attrName>
                                        </p:attrNameLst>
                                      </p:cBhvr>
                                      <p:to>
                                        <p:strVal val="visible"/>
                                      </p:to>
                                    </p:set>
                                    <p:animEffect transition="in" filter="fade">
                                      <p:cBhvr>
                                        <p:cTn id="28" dur="500"/>
                                        <p:tgtEl>
                                          <p:spTgt spid="5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65"/>
                                        </p:tgtEl>
                                        <p:attrNameLst>
                                          <p:attrName>style.visibility</p:attrName>
                                        </p:attrNameLst>
                                      </p:cBhvr>
                                      <p:to>
                                        <p:strVal val="visible"/>
                                      </p:to>
                                    </p:set>
                                    <p:animEffect transition="in" filter="wipe(left)">
                                      <p:cBhvr>
                                        <p:cTn id="33" dur="500"/>
                                        <p:tgtEl>
                                          <p:spTgt spid="6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51"/>
                                        </p:tgtEl>
                                        <p:attrNameLst>
                                          <p:attrName>style.visibility</p:attrName>
                                        </p:attrNameLst>
                                      </p:cBhvr>
                                      <p:to>
                                        <p:strVal val="visible"/>
                                      </p:to>
                                    </p:set>
                                    <p:animEffect transition="in" filter="fade">
                                      <p:cBhvr>
                                        <p:cTn id="38" dur="500"/>
                                        <p:tgtEl>
                                          <p:spTgt spid="5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52"/>
                                        </p:tgtEl>
                                        <p:attrNameLst>
                                          <p:attrName>style.visibility</p:attrName>
                                        </p:attrNameLst>
                                      </p:cBhvr>
                                      <p:to>
                                        <p:strVal val="visible"/>
                                      </p:to>
                                    </p:set>
                                    <p:animEffect transition="in" filter="fade">
                                      <p:cBhvr>
                                        <p:cTn id="43" dur="500"/>
                                        <p:tgtEl>
                                          <p:spTgt spid="52"/>
                                        </p:tgtEl>
                                      </p:cBhvr>
                                    </p:animEffect>
                                  </p:childTnLst>
                                </p:cTn>
                              </p:par>
                              <p:par>
                                <p:cTn id="44" presetID="8" presetClass="emph" presetSubtype="0" fill="hold" nodeType="withEffect">
                                  <p:stCondLst>
                                    <p:cond delay="0"/>
                                  </p:stCondLst>
                                  <p:childTnLst>
                                    <p:animRot by="21600000">
                                      <p:cBhvr>
                                        <p:cTn id="45" dur="2000" fill="hold"/>
                                        <p:tgtEl>
                                          <p:spTgt spid="52"/>
                                        </p:tgtEl>
                                        <p:attrNameLst>
                                          <p:attrName>r</p:attrName>
                                        </p:attrNameLst>
                                      </p:cBhvr>
                                    </p:animRo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grpId="1" nodeType="clickEffect">
                                  <p:stCondLst>
                                    <p:cond delay="0"/>
                                  </p:stCondLst>
                                  <p:childTnLst>
                                    <p:set>
                                      <p:cBhvr>
                                        <p:cTn id="49" dur="1" fill="hold">
                                          <p:stCondLst>
                                            <p:cond delay="0"/>
                                          </p:stCondLst>
                                        </p:cTn>
                                        <p:tgtEl>
                                          <p:spTgt spid="51"/>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49"/>
                                        </p:tgtEl>
                                        <p:attrNameLst>
                                          <p:attrName>style.visibility</p:attrName>
                                        </p:attrNameLst>
                                      </p:cBhvr>
                                      <p:to>
                                        <p:strVal val="visible"/>
                                      </p:to>
                                    </p:set>
                                    <p:animEffect transition="in" filter="fade">
                                      <p:cBhvr>
                                        <p:cTn id="54" dur="500"/>
                                        <p:tgtEl>
                                          <p:spTgt spid="49"/>
                                        </p:tgtEl>
                                      </p:cBhvr>
                                    </p:animEffect>
                                  </p:childTnLst>
                                </p:cTn>
                              </p:par>
                              <p:par>
                                <p:cTn id="55" presetID="10" presetClass="entr" presetSubtype="0" fill="hold" nodeType="withEffect">
                                  <p:stCondLst>
                                    <p:cond delay="0"/>
                                  </p:stCondLst>
                                  <p:childTnLst>
                                    <p:set>
                                      <p:cBhvr>
                                        <p:cTn id="56" dur="1" fill="hold">
                                          <p:stCondLst>
                                            <p:cond delay="0"/>
                                          </p:stCondLst>
                                        </p:cTn>
                                        <p:tgtEl>
                                          <p:spTgt spid="50"/>
                                        </p:tgtEl>
                                        <p:attrNameLst>
                                          <p:attrName>style.visibility</p:attrName>
                                        </p:attrNameLst>
                                      </p:cBhvr>
                                      <p:to>
                                        <p:strVal val="visible"/>
                                      </p:to>
                                    </p:set>
                                    <p:animEffect transition="in" filter="fade">
                                      <p:cBhvr>
                                        <p:cTn id="57" dur="500"/>
                                        <p:tgtEl>
                                          <p:spTgt spid="50"/>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8"/>
                                        </p:tgtEl>
                                        <p:attrNameLst>
                                          <p:attrName>style.visibility</p:attrName>
                                        </p:attrNameLst>
                                      </p:cBhvr>
                                      <p:to>
                                        <p:strVal val="visible"/>
                                      </p:to>
                                    </p:set>
                                    <p:animEffect transition="in" filter="fade">
                                      <p:cBhvr>
                                        <p:cTn id="62" dur="500"/>
                                        <p:tgtEl>
                                          <p:spTgt spid="48"/>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7"/>
                                        </p:tgtEl>
                                        <p:attrNameLst>
                                          <p:attrName>style.visibility</p:attrName>
                                        </p:attrNameLst>
                                      </p:cBhvr>
                                      <p:to>
                                        <p:strVal val="visible"/>
                                      </p:to>
                                    </p:set>
                                    <p:animEffect transition="in" filter="fade">
                                      <p:cBhvr>
                                        <p:cTn id="65" dur="500"/>
                                        <p:tgtEl>
                                          <p:spTgt spid="47"/>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53"/>
                                        </p:tgtEl>
                                        <p:attrNameLst>
                                          <p:attrName>style.visibility</p:attrName>
                                        </p:attrNameLst>
                                      </p:cBhvr>
                                      <p:to>
                                        <p:strVal val="visible"/>
                                      </p:to>
                                    </p:set>
                                    <p:animEffect transition="in" filter="fade">
                                      <p:cBhvr>
                                        <p:cTn id="70" dur="500"/>
                                        <p:tgtEl>
                                          <p:spTgt spid="53"/>
                                        </p:tgtEl>
                                      </p:cBhvr>
                                    </p:animEffect>
                                  </p:childTnLst>
                                </p:cTn>
                              </p:par>
                              <p:par>
                                <p:cTn id="71" presetID="10" presetClass="entr" presetSubtype="0" fill="hold" nodeType="withEffect">
                                  <p:stCondLst>
                                    <p:cond delay="0"/>
                                  </p:stCondLst>
                                  <p:childTnLst>
                                    <p:set>
                                      <p:cBhvr>
                                        <p:cTn id="72" dur="1" fill="hold">
                                          <p:stCondLst>
                                            <p:cond delay="0"/>
                                          </p:stCondLst>
                                        </p:cTn>
                                        <p:tgtEl>
                                          <p:spTgt spid="66"/>
                                        </p:tgtEl>
                                        <p:attrNameLst>
                                          <p:attrName>style.visibility</p:attrName>
                                        </p:attrNameLst>
                                      </p:cBhvr>
                                      <p:to>
                                        <p:strVal val="visible"/>
                                      </p:to>
                                    </p:set>
                                    <p:animEffect transition="in" filter="fade">
                                      <p:cBhvr>
                                        <p:cTn id="73" dur="500"/>
                                        <p:tgtEl>
                                          <p:spTgt spid="66"/>
                                        </p:tgtEl>
                                      </p:cBhvr>
                                    </p:animEffect>
                                  </p:childTnLst>
                                </p:cTn>
                              </p:par>
                            </p:childTnLst>
                          </p:cTn>
                        </p:par>
                      </p:childTnLst>
                    </p:cTn>
                  </p:par>
                  <p:par>
                    <p:cTn id="74" fill="hold">
                      <p:stCondLst>
                        <p:cond delay="indefinite"/>
                      </p:stCondLst>
                      <p:childTnLst>
                        <p:par>
                          <p:cTn id="75" fill="hold">
                            <p:stCondLst>
                              <p:cond delay="0"/>
                            </p:stCondLst>
                            <p:childTnLst>
                              <p:par>
                                <p:cTn id="76" presetID="8" presetClass="emph" presetSubtype="0" fill="hold" nodeType="clickEffect">
                                  <p:stCondLst>
                                    <p:cond delay="0"/>
                                  </p:stCondLst>
                                  <p:childTnLst>
                                    <p:animRot by="21600000">
                                      <p:cBhvr>
                                        <p:cTn id="77" dur="2000" fill="hold"/>
                                        <p:tgtEl>
                                          <p:spTgt spid="66"/>
                                        </p:tgtEl>
                                        <p:attrNameLst>
                                          <p:attrName>r</p:attrName>
                                        </p:attrNameLst>
                                      </p:cBhvr>
                                    </p:animRo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64"/>
                                        </p:tgtEl>
                                        <p:attrNameLst>
                                          <p:attrName>style.visibility</p:attrName>
                                        </p:attrNameLst>
                                      </p:cBhvr>
                                      <p:to>
                                        <p:strVal val="visible"/>
                                      </p:to>
                                    </p:set>
                                    <p:animEffect transition="in" filter="fade">
                                      <p:cBhvr>
                                        <p:cTn id="82" dur="500"/>
                                        <p:tgtEl>
                                          <p:spTgt spid="64"/>
                                        </p:tgtEl>
                                      </p:cBhvr>
                                    </p:animEffect>
                                  </p:childTnLst>
                                </p:cTn>
                              </p:par>
                            </p:childTnLst>
                          </p:cTn>
                        </p:par>
                      </p:childTnLst>
                    </p:cTn>
                  </p:par>
                  <p:par>
                    <p:cTn id="83" fill="hold">
                      <p:stCondLst>
                        <p:cond delay="indefinite"/>
                      </p:stCondLst>
                      <p:childTnLst>
                        <p:par>
                          <p:cTn id="84" fill="hold">
                            <p:stCondLst>
                              <p:cond delay="0"/>
                            </p:stCondLst>
                            <p:childTnLst>
                              <p:par>
                                <p:cTn id="85" presetID="0" presetClass="path" presetSubtype="0" accel="50000" decel="50000" fill="hold" grpId="1" nodeType="clickEffect">
                                  <p:stCondLst>
                                    <p:cond delay="0"/>
                                  </p:stCondLst>
                                  <p:childTnLst>
                                    <p:animMotion origin="layout" path="M 0.00076 -0.01203 L 0.00076 -0.0118 C 0.00281 -0.01135 0.0171 -0.00726 0.02183 -0.00749 C 0.03178 -0.00772 0.04148 -0.00863 0.05144 -0.00931 C 0.0545 -0.00976 0.05769 -0.00999 0.06063 -0.01112 C 0.06242 -0.01158 0.06369 -0.01362 0.06535 -0.01385 C 0.07557 -0.01498 0.08565 -0.01498 0.09586 -0.01566 L 0.10786 -0.01861 C 0.10863 -0.01861 0.10952 -0.01929 0.11041 -0.01929 C 0.12484 -0.0227 0.10505 -0.01702 0.12177 -0.02202 C 0.12228 -0.02247 0.1228 -0.02292 0.12331 -0.02292 C 0.12611 -0.02383 0.1316 -0.02451 0.13416 -0.02474 C 0.193 -0.04176 0.15343 -0.03178 0.28938 -0.02656 C 0.2927 -0.02656 0.29589 -0.02338 0.29908 -0.02292 L 0.31823 -0.0202 C 0.32333 -0.01816 0.3172 -0.02134 0.32244 -0.01657 C 0.32308 -0.01589 0.32384 -0.01589 0.32448 -0.01566 C 0.3255 -0.01498 0.32652 -0.01453 0.32754 -0.01385 C 0.33022 -0.0118 0.33265 -0.00931 0.33533 -0.00749 C 0.33712 -0.00613 0.33916 -0.0059 0.34095 -0.00454 C 0.3435 -0.00318 0.34835 9.94099E-7 0.34835 0.00023 C 0.34861 0.00068 0.34899 0.00136 0.34937 0.00181 C 0.35027 0.00318 0.35154 0.00363 0.35231 0.00545 C 0.35397 0.00885 0.35499 0.01271 0.35601 0.01634 C 0.35639 0.01793 0.35665 0.01906 0.35703 0.0202 C 0.3578 0.02224 0.35882 0.02383 0.35958 0.02565 C 0.36329 0.03495 0.35984 0.02996 0.3638 0.03495 C 0.36431 0.03654 0.36482 0.0379 0.36533 0.03949 C 0.36558 0.0404 0.36597 0.04153 0.36635 0.04244 C 0.36686 0.04358 0.36699 0.04494 0.3675 0.04607 C 0.36788 0.04675 0.36903 0.04789 0.36903 0.04812 " pathEditMode="relative" rAng="0" ptsTypes="AAAAAAAAAAAAAAAAAAAAAAAAAAAAAAA">
                                      <p:cBhvr>
                                        <p:cTn id="86" dur="2000" fill="hold"/>
                                        <p:tgtEl>
                                          <p:spTgt spid="64"/>
                                        </p:tgtEl>
                                        <p:attrNameLst>
                                          <p:attrName>ppt_x</p:attrName>
                                          <p:attrName>ppt_y</p:attrName>
                                        </p:attrNameLst>
                                      </p:cBhvr>
                                      <p:rCtr x="18407" y="1884"/>
                                    </p:animMotion>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44"/>
                                        </p:tgtEl>
                                        <p:attrNameLst>
                                          <p:attrName>style.visibility</p:attrName>
                                        </p:attrNameLst>
                                      </p:cBhvr>
                                      <p:to>
                                        <p:strVal val="visible"/>
                                      </p:to>
                                    </p:set>
                                    <p:animEffect transition="in" filter="fade">
                                      <p:cBhvr>
                                        <p:cTn id="91" dur="500"/>
                                        <p:tgtEl>
                                          <p:spTgt spid="44"/>
                                        </p:tgtEl>
                                      </p:cBhvr>
                                    </p:animEffect>
                                  </p:childTnLst>
                                </p:cTn>
                              </p:par>
                            </p:childTnLst>
                          </p:cTn>
                        </p:par>
                      </p:childTnLst>
                    </p:cTn>
                  </p:par>
                  <p:par>
                    <p:cTn id="92" fill="hold">
                      <p:stCondLst>
                        <p:cond delay="indefinite"/>
                      </p:stCondLst>
                      <p:childTnLst>
                        <p:par>
                          <p:cTn id="93" fill="hold">
                            <p:stCondLst>
                              <p:cond delay="0"/>
                            </p:stCondLst>
                            <p:childTnLst>
                              <p:par>
                                <p:cTn id="94" presetID="1" presetClass="exit" presetSubtype="0" fill="hold" grpId="2" nodeType="clickEffect">
                                  <p:stCondLst>
                                    <p:cond delay="0"/>
                                  </p:stCondLst>
                                  <p:childTnLst>
                                    <p:set>
                                      <p:cBhvr>
                                        <p:cTn id="95" dur="1" fill="hold">
                                          <p:stCondLst>
                                            <p:cond delay="0"/>
                                          </p:stCondLst>
                                        </p:cTn>
                                        <p:tgtEl>
                                          <p:spTgt spid="64"/>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40"/>
                                        </p:tgtEl>
                                        <p:attrNameLst>
                                          <p:attrName>style.visibility</p:attrName>
                                        </p:attrNameLst>
                                      </p:cBhvr>
                                      <p:to>
                                        <p:strVal val="visible"/>
                                      </p:to>
                                    </p:set>
                                    <p:animEffect transition="in" filter="fade">
                                      <p:cBhvr>
                                        <p:cTn id="100" dur="500"/>
                                        <p:tgtEl>
                                          <p:spTgt spid="40"/>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nodeType="clickEffect">
                                  <p:stCondLst>
                                    <p:cond delay="0"/>
                                  </p:stCondLst>
                                  <p:childTnLst>
                                    <p:set>
                                      <p:cBhvr>
                                        <p:cTn id="104" dur="1" fill="hold">
                                          <p:stCondLst>
                                            <p:cond delay="0"/>
                                          </p:stCondLst>
                                        </p:cTn>
                                        <p:tgtEl>
                                          <p:spTgt spid="36"/>
                                        </p:tgtEl>
                                        <p:attrNameLst>
                                          <p:attrName>style.visibility</p:attrName>
                                        </p:attrNameLst>
                                      </p:cBhvr>
                                      <p:to>
                                        <p:strVal val="visible"/>
                                      </p:to>
                                    </p:set>
                                    <p:animEffect transition="in" filter="fade">
                                      <p:cBhvr>
                                        <p:cTn id="105"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51" grpId="0"/>
      <p:bldP spid="51" grpId="1"/>
      <p:bldP spid="53" grpId="0"/>
      <p:bldP spid="55" grpId="0"/>
      <p:bldP spid="63" grpId="0"/>
      <p:bldP spid="64" grpId="0"/>
      <p:bldP spid="64" grpId="1"/>
      <p:bldP spid="64" grpId="2"/>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p:cNvSpPr>
            <a:spLocks noGrp="1"/>
          </p:cNvSpPr>
          <p:nvPr>
            <p:ph type="title"/>
          </p:nvPr>
        </p:nvSpPr>
        <p:spPr>
          <a:xfrm>
            <a:off x="427038" y="632779"/>
            <a:ext cx="11571287" cy="410369"/>
          </a:xfrm>
        </p:spPr>
        <p:txBody>
          <a:bodyPr/>
          <a:lstStyle/>
          <a:p>
            <a:r>
              <a:rPr lang="en-GB" dirty="0"/>
              <a:t>Linked Services</a:t>
            </a:r>
            <a:endParaRPr lang="en-US" dirty="0"/>
          </a:p>
        </p:txBody>
      </p:sp>
      <p:pic>
        <p:nvPicPr>
          <p:cNvPr id="6146" name="Picture 2" descr="This image represents a screenshot of creating a new linked service on Azure Data Factory/Synapse pipelines">
            <a:extLst>
              <a:ext uri="{FF2B5EF4-FFF2-40B4-BE49-F238E27FC236}">
                <a16:creationId xmlns:a16="http://schemas.microsoft.com/office/drawing/2014/main" id="{9342E1C1-5DE7-43C8-AE36-86008A46A2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564" y="1554873"/>
            <a:ext cx="7971976" cy="4494501"/>
          </a:xfrm>
          <a:prstGeom prst="rect">
            <a:avLst/>
          </a:prstGeom>
          <a:noFill/>
        </p:spPr>
      </p:pic>
      <p:pic>
        <p:nvPicPr>
          <p:cNvPr id="3" name="Picture 2" descr="This image represents a screenshot of Create New Linked Service screen in Azure Data Factory/Synapse pipelines">
            <a:extLst>
              <a:ext uri="{FF2B5EF4-FFF2-40B4-BE49-F238E27FC236}">
                <a16:creationId xmlns:a16="http://schemas.microsoft.com/office/drawing/2014/main" id="{F6D0FBBE-F6A6-4D17-9CA8-C40AA4E5710B}"/>
              </a:ext>
            </a:extLst>
          </p:cNvPr>
          <p:cNvPicPr>
            <a:picLocks noChangeAspect="1"/>
          </p:cNvPicPr>
          <p:nvPr/>
        </p:nvPicPr>
        <p:blipFill>
          <a:blip r:embed="rId4"/>
          <a:stretch>
            <a:fillRect/>
          </a:stretch>
        </p:blipFill>
        <p:spPr>
          <a:xfrm>
            <a:off x="6911994" y="1043148"/>
            <a:ext cx="4351092" cy="5517953"/>
          </a:xfrm>
          <a:prstGeom prst="rect">
            <a:avLst/>
          </a:prstGeom>
        </p:spPr>
      </p:pic>
    </p:spTree>
    <p:extLst>
      <p:ext uri="{BB962C8B-B14F-4D97-AF65-F5344CB8AC3E}">
        <p14:creationId xmlns:p14="http://schemas.microsoft.com/office/powerpoint/2010/main" val="38972622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p:cNvSpPr>
            <a:spLocks noGrp="1"/>
          </p:cNvSpPr>
          <p:nvPr>
            <p:ph type="title"/>
          </p:nvPr>
        </p:nvSpPr>
        <p:spPr>
          <a:xfrm>
            <a:off x="427038" y="632779"/>
            <a:ext cx="11571287" cy="410369"/>
          </a:xfrm>
        </p:spPr>
        <p:txBody>
          <a:bodyPr/>
          <a:lstStyle/>
          <a:p>
            <a:r>
              <a:rPr lang="en-GB" dirty="0"/>
              <a:t>Datasets</a:t>
            </a:r>
            <a:endParaRPr lang="en-US" dirty="0"/>
          </a:p>
        </p:txBody>
      </p:sp>
      <p:pic>
        <p:nvPicPr>
          <p:cNvPr id="1026" name="Picture 2" descr="This image represents a screenshot of the New Data Integration screen in Azure Data Factory/Synapse pipelines">
            <a:extLst>
              <a:ext uri="{FF2B5EF4-FFF2-40B4-BE49-F238E27FC236}">
                <a16:creationId xmlns:a16="http://schemas.microsoft.com/office/drawing/2014/main" id="{7A4E1EAF-8E7B-4C5A-8A0A-0277604540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8895" y="1190172"/>
            <a:ext cx="4140202" cy="5250930"/>
          </a:xfrm>
          <a:prstGeom prst="rect">
            <a:avLst/>
          </a:prstGeom>
          <a:noFill/>
        </p:spPr>
      </p:pic>
      <p:pic>
        <p:nvPicPr>
          <p:cNvPr id="2050" name="Picture 2" descr="This image represents a screenshot of the New Data Integration Set Properties screen in Azure Data Factory/Synapse pipelines">
            <a:extLst>
              <a:ext uri="{FF2B5EF4-FFF2-40B4-BE49-F238E27FC236}">
                <a16:creationId xmlns:a16="http://schemas.microsoft.com/office/drawing/2014/main" id="{D069EDE5-FF9B-4D12-ACF9-C91BF98D62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87709" y="1415785"/>
            <a:ext cx="5682796" cy="4799704"/>
          </a:xfrm>
          <a:prstGeom prst="rect">
            <a:avLst/>
          </a:prstGeom>
          <a:noFill/>
        </p:spPr>
      </p:pic>
    </p:spTree>
    <p:extLst>
      <p:ext uri="{BB962C8B-B14F-4D97-AF65-F5344CB8AC3E}">
        <p14:creationId xmlns:p14="http://schemas.microsoft.com/office/powerpoint/2010/main" val="24623728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p:cNvSpPr>
            <a:spLocks noGrp="1"/>
          </p:cNvSpPr>
          <p:nvPr>
            <p:ph type="title"/>
          </p:nvPr>
        </p:nvSpPr>
        <p:spPr>
          <a:xfrm>
            <a:off x="427038" y="632779"/>
            <a:ext cx="11571287" cy="410369"/>
          </a:xfrm>
        </p:spPr>
        <p:txBody>
          <a:bodyPr/>
          <a:lstStyle/>
          <a:p>
            <a:r>
              <a:rPr lang="en-GB" dirty="0"/>
              <a:t>Activities and pipelines</a:t>
            </a:r>
            <a:endParaRPr lang="en-US" dirty="0"/>
          </a:p>
        </p:txBody>
      </p:sp>
      <p:pic>
        <p:nvPicPr>
          <p:cNvPr id="3074" name="Picture 2" descr="This image represents a screenshot of an example data flow in Azure Data Factory/Synapse pipelines">
            <a:extLst>
              <a:ext uri="{FF2B5EF4-FFF2-40B4-BE49-F238E27FC236}">
                <a16:creationId xmlns:a16="http://schemas.microsoft.com/office/drawing/2014/main" id="{A684F7D2-D468-453D-9410-07F27828512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60593"/>
          <a:stretch/>
        </p:blipFill>
        <p:spPr bwMode="auto">
          <a:xfrm>
            <a:off x="1143909" y="1389857"/>
            <a:ext cx="10365920" cy="174522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098" name="Picture 2" descr="This image represents a screenshot of creating a new pipeline in Azure Data Factory/Synapse pipelines">
            <a:extLst>
              <a:ext uri="{FF2B5EF4-FFF2-40B4-BE49-F238E27FC236}">
                <a16:creationId xmlns:a16="http://schemas.microsoft.com/office/drawing/2014/main" id="{B4CF7F63-84A4-48F3-8F5B-57879F1889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181" y="3859439"/>
            <a:ext cx="4498848" cy="1724559"/>
          </a:xfrm>
          <a:prstGeom prst="rect">
            <a:avLst/>
          </a:prstGeom>
          <a:noFill/>
        </p:spPr>
      </p:pic>
      <p:pic>
        <p:nvPicPr>
          <p:cNvPr id="3" name="Picture 2" descr="This image represents a screenshot of adding a data flow in Azure Data Factory/Synapse pipelines">
            <a:extLst>
              <a:ext uri="{FF2B5EF4-FFF2-40B4-BE49-F238E27FC236}">
                <a16:creationId xmlns:a16="http://schemas.microsoft.com/office/drawing/2014/main" id="{46C3FD7B-773D-4747-81A0-4F905E43DAF6}"/>
              </a:ext>
            </a:extLst>
          </p:cNvPr>
          <p:cNvPicPr>
            <a:picLocks noChangeAspect="1"/>
          </p:cNvPicPr>
          <p:nvPr/>
        </p:nvPicPr>
        <p:blipFill>
          <a:blip r:embed="rId5"/>
          <a:stretch>
            <a:fillRect/>
          </a:stretch>
        </p:blipFill>
        <p:spPr>
          <a:xfrm>
            <a:off x="5658123" y="3497262"/>
            <a:ext cx="6211714" cy="2971912"/>
          </a:xfrm>
          <a:prstGeom prst="rect">
            <a:avLst/>
          </a:prstGeom>
        </p:spPr>
      </p:pic>
    </p:spTree>
    <p:extLst>
      <p:ext uri="{BB962C8B-B14F-4D97-AF65-F5344CB8AC3E}">
        <p14:creationId xmlns:p14="http://schemas.microsoft.com/office/powerpoint/2010/main" val="9401076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5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E2133C-F0D4-49B7-AC02-5583583F5017}"/>
              </a:ext>
            </a:extLst>
          </p:cNvPr>
          <p:cNvSpPr>
            <a:spLocks noGrp="1"/>
          </p:cNvSpPr>
          <p:nvPr>
            <p:ph type="title"/>
          </p:nvPr>
        </p:nvSpPr>
        <p:spPr>
          <a:xfrm>
            <a:off x="465954" y="3086894"/>
            <a:ext cx="9259037" cy="820738"/>
          </a:xfrm>
        </p:spPr>
        <p:txBody>
          <a:bodyPr/>
          <a:lstStyle/>
          <a:p>
            <a:pPr lvl="0"/>
            <a:r>
              <a:rPr lang="en-US" dirty="0"/>
              <a:t>Lesson 01: </a:t>
            </a:r>
            <a:r>
              <a:rPr lang="en-GB" dirty="0"/>
              <a:t>Code-free transformation at scale with Azure Data Factory or Azure Synapse Pipelines</a:t>
            </a:r>
            <a:endParaRPr lang="en-US" dirty="0"/>
          </a:p>
        </p:txBody>
      </p:sp>
      <p:pic>
        <p:nvPicPr>
          <p:cNvPr id="14" name="Picture 13" descr="Icon of a folder">
            <a:extLst>
              <a:ext uri="{FF2B5EF4-FFF2-40B4-BE49-F238E27FC236}">
                <a16:creationId xmlns:a16="http://schemas.microsoft.com/office/drawing/2014/main" id="{25F16475-224C-4983-978B-2E81B832B6C4}"/>
              </a:ext>
            </a:extLst>
          </p:cNvPr>
          <p:cNvPicPr>
            <a:picLocks noChangeAspect="1"/>
          </p:cNvPicPr>
          <p:nvPr/>
        </p:nvPicPr>
        <p:blipFill>
          <a:blip r:embed="rId3"/>
          <a:stretch>
            <a:fillRect/>
          </a:stretch>
        </p:blipFill>
        <p:spPr>
          <a:xfrm>
            <a:off x="10391636" y="3058985"/>
            <a:ext cx="1099328" cy="987531"/>
          </a:xfrm>
          <a:prstGeom prst="rect">
            <a:avLst/>
          </a:prstGeom>
        </p:spPr>
      </p:pic>
    </p:spTree>
    <p:extLst>
      <p:ext uri="{BB962C8B-B14F-4D97-AF65-F5344CB8AC3E}">
        <p14:creationId xmlns:p14="http://schemas.microsoft.com/office/powerpoint/2010/main" val="143009795"/>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1_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2_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4.xml><?xml version="1.0" encoding="utf-8"?>
<a:theme xmlns:a="http://schemas.openxmlformats.org/drawingml/2006/main" name="3_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5.xml><?xml version="1.0" encoding="utf-8"?>
<a:theme xmlns:a="http://schemas.openxmlformats.org/drawingml/2006/main" name="5_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escription xmlns="e8bab37c-6053-4066-b569-fd9fbae908bd" xsi:nil="true"/>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29163849240324E9E04492C11FECC70" ma:contentTypeVersion="15" ma:contentTypeDescription="Create a new document." ma:contentTypeScope="" ma:versionID="8f9d8de33abc71b2d05badd92e2b5931">
  <xsd:schema xmlns:xsd="http://www.w3.org/2001/XMLSchema" xmlns:xs="http://www.w3.org/2001/XMLSchema" xmlns:p="http://schemas.microsoft.com/office/2006/metadata/properties" xmlns:ns1="http://schemas.microsoft.com/sharepoint/v3" xmlns:ns2="e8bab37c-6053-4066-b569-fd9fbae908bd" xmlns:ns3="1d16016b-1e11-4dbd-8bd0-b44cb6539c58" targetNamespace="http://schemas.microsoft.com/office/2006/metadata/properties" ma:root="true" ma:fieldsID="fce38079b6a51eb356cb81d02c0f0cc5" ns1:_="" ns2:_="" ns3:_="">
    <xsd:import namespace="http://schemas.microsoft.com/sharepoint/v3"/>
    <xsd:import namespace="e8bab37c-6053-4066-b569-fd9fbae908bd"/>
    <xsd:import namespace="1d16016b-1e11-4dbd-8bd0-b44cb6539c5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OCR" minOccurs="0"/>
                <xsd:element ref="ns2:MediaServiceDateTaken" minOccurs="0"/>
                <xsd:element ref="ns2:MediaServiceAutoTags" minOccurs="0"/>
                <xsd:element ref="ns1:_ip_UnifiedCompliancePolicyProperties" minOccurs="0"/>
                <xsd:element ref="ns1:_ip_UnifiedCompliancePolicyUIAction" minOccurs="0"/>
                <xsd:element ref="ns2:MediaServiceGenerationTime" minOccurs="0"/>
                <xsd:element ref="ns2:MediaServiceEventHashCode" minOccurs="0"/>
                <xsd:element ref="ns2:Descriptio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8bab37c-6053-4066-b569-fd9fbae908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Description" ma:index="19" nillable="true" ma:displayName="Description" ma:format="Dropdown" ma:internalName="Description">
      <xsd:simpleType>
        <xsd:restriction base="dms:Note">
          <xsd:maxLength value="255"/>
        </xsd:restriction>
      </xsd:simpleType>
    </xsd:element>
    <xsd:element name="MediaLengthInSeconds" ma:index="22"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d16016b-1e11-4dbd-8bd0-b44cb6539c58" elementFormDefault="qualified">
    <xsd:import namespace="http://schemas.microsoft.com/office/2006/documentManagement/types"/>
    <xsd:import namespace="http://schemas.microsoft.com/office/infopath/2007/PartnerControls"/>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c4ddd06f-7f70-4b19-827a-3880af42de1a"/>
    <ds:schemaRef ds:uri="http://purl.org/dc/dcmitype/"/>
    <ds:schemaRef ds:uri="http://schemas.microsoft.com/office/infopath/2007/PartnerControls"/>
    <ds:schemaRef ds:uri="http://purl.org/dc/terms/"/>
    <ds:schemaRef ds:uri="http://schemas.microsoft.com/office/2006/documentManagement/types"/>
    <ds:schemaRef ds:uri="http://schemas.openxmlformats.org/package/2006/metadata/core-properties"/>
    <ds:schemaRef ds:uri="c6c03bc4-bf8d-4977-a83e-3b02ad50fcf0"/>
    <ds:schemaRef ds:uri="http://www.w3.org/XML/1998/namespace"/>
  </ds:schemaRefs>
</ds:datastoreItem>
</file>

<file path=customXml/itemProps2.xml><?xml version="1.0" encoding="utf-8"?>
<ds:datastoreItem xmlns:ds="http://schemas.openxmlformats.org/officeDocument/2006/customXml" ds:itemID="{61B14F7D-AC16-4B30-AD22-F0E9BC3293C4}"/>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818</TotalTime>
  <Words>5617</Words>
  <Application>Microsoft Office PowerPoint</Application>
  <PresentationFormat>Custom</PresentationFormat>
  <Paragraphs>511</Paragraphs>
  <Slides>23</Slides>
  <Notes>23</Notes>
  <HiddenSlides>2</HiddenSlides>
  <MMClips>0</MMClips>
  <ScaleCrop>false</ScaleCrop>
  <HeadingPairs>
    <vt:vector size="6" baseType="variant">
      <vt:variant>
        <vt:lpstr>Fonts Used</vt:lpstr>
      </vt:variant>
      <vt:variant>
        <vt:i4>8</vt:i4>
      </vt:variant>
      <vt:variant>
        <vt:lpstr>Theme</vt:lpstr>
      </vt:variant>
      <vt:variant>
        <vt:i4>5</vt:i4>
      </vt:variant>
      <vt:variant>
        <vt:lpstr>Slide Titles</vt:lpstr>
      </vt:variant>
      <vt:variant>
        <vt:i4>23</vt:i4>
      </vt:variant>
    </vt:vector>
  </HeadingPairs>
  <TitlesOfParts>
    <vt:vector size="36" baseType="lpstr">
      <vt:lpstr>-apple-system</vt:lpstr>
      <vt:lpstr>Arial</vt:lpstr>
      <vt:lpstr>Calibri</vt:lpstr>
      <vt:lpstr>Segoe UI</vt:lpstr>
      <vt:lpstr>Segoe UI Light</vt:lpstr>
      <vt:lpstr>Segoe UI Semibold</vt:lpstr>
      <vt:lpstr>SFMono-Regular</vt:lpstr>
      <vt:lpstr>Wingdings</vt:lpstr>
      <vt:lpstr>Azure 1</vt:lpstr>
      <vt:lpstr>1_Azure 1</vt:lpstr>
      <vt:lpstr>2_Azure 1</vt:lpstr>
      <vt:lpstr>3_Azure 1</vt:lpstr>
      <vt:lpstr>5_Azure 1</vt:lpstr>
      <vt:lpstr>Presentation brief for MCT’s</vt:lpstr>
      <vt:lpstr>DP-203T00:  Transform data with Azure Data Factory or Azure Synapse Pipelines</vt:lpstr>
      <vt:lpstr>Agenda</vt:lpstr>
      <vt:lpstr>Lesson 01: Data integration with Azure Data Factory or Azure Synapse Pipelines</vt:lpstr>
      <vt:lpstr>Data integration with Azure Data Factory or Azure Synapse Pipelines</vt:lpstr>
      <vt:lpstr>Linked Services</vt:lpstr>
      <vt:lpstr>Datasets</vt:lpstr>
      <vt:lpstr>Activities and pipelines</vt:lpstr>
      <vt:lpstr>Lesson 01: Code-free transformation at scale with Azure Data Factory or Azure Synapse Pipelines</vt:lpstr>
      <vt:lpstr>Code-free transformation at scale with Azure Data Factory or Azure Synapse Pipelines</vt:lpstr>
      <vt:lpstr>Adding a source</vt:lpstr>
      <vt:lpstr>Schema modifier transformations</vt:lpstr>
      <vt:lpstr>Formatter transformations</vt:lpstr>
      <vt:lpstr>Multiple inputs/outputs transformations</vt:lpstr>
      <vt:lpstr>Row modifier transformations</vt:lpstr>
      <vt:lpstr>Sink transformation</vt:lpstr>
      <vt:lpstr>Review questions   </vt:lpstr>
      <vt:lpstr>Lab: Transform data with Azure Data Factory or Azure Synapse Pipelines</vt:lpstr>
      <vt:lpstr>Lab overview</vt:lpstr>
      <vt:lpstr>Lab 08 Overview</vt:lpstr>
      <vt:lpstr>Lab review</vt:lpstr>
      <vt:lpstr>Module summary</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brief for MCT’s</dc:title>
  <dc:creator/>
  <cp:lastModifiedBy>Chris Testa-O Neill</cp:lastModifiedBy>
  <cp:revision>27</cp:revision>
  <dcterms:created xsi:type="dcterms:W3CDTF">2020-04-30T00:33:59Z</dcterms:created>
  <dcterms:modified xsi:type="dcterms:W3CDTF">2021-07-09T10:07:36Z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0x010100329163849240324E9E04492C11FECC70</vt:lpwstr>
  </property>
</Properties>
</file>