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 id="2147484654" r:id="rId5"/>
    <p:sldMasterId id="2147484673" r:id="rId6"/>
    <p:sldMasterId id="2147484683" r:id="rId7"/>
  </p:sldMasterIdLst>
  <p:notesMasterIdLst>
    <p:notesMasterId r:id="rId28"/>
  </p:notesMasterIdLst>
  <p:handoutMasterIdLst>
    <p:handoutMasterId r:id="rId29"/>
  </p:handoutMasterIdLst>
  <p:sldIdLst>
    <p:sldId id="670" r:id="rId8"/>
    <p:sldId id="3143" r:id="rId9"/>
    <p:sldId id="3163" r:id="rId10"/>
    <p:sldId id="258" r:id="rId11"/>
    <p:sldId id="683" r:id="rId12"/>
    <p:sldId id="3191" r:id="rId13"/>
    <p:sldId id="2583" r:id="rId14"/>
    <p:sldId id="3192" r:id="rId15"/>
    <p:sldId id="3208" r:id="rId16"/>
    <p:sldId id="3206" r:id="rId17"/>
    <p:sldId id="3209" r:id="rId18"/>
    <p:sldId id="3210" r:id="rId19"/>
    <p:sldId id="3207" r:id="rId20"/>
    <p:sldId id="2620" r:id="rId21"/>
    <p:sldId id="2616" r:id="rId22"/>
    <p:sldId id="2615" r:id="rId23"/>
    <p:sldId id="267" r:id="rId24"/>
    <p:sldId id="3157" r:id="rId25"/>
    <p:sldId id="3149" r:id="rId26"/>
    <p:sldId id="1884" r:id="rId27"/>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rainer Presentation Brief" id="{E9D1FD4D-DAAF-4829-BBBC-AD8AC9ACFE8A}">
          <p14:sldIdLst>
            <p14:sldId id="670"/>
          </p14:sldIdLst>
        </p14:section>
        <p14:section name="Module Content" id="{A073DAE3-B461-442F-A3D3-6642BD875E45}">
          <p14:sldIdLst>
            <p14:sldId id="3143"/>
            <p14:sldId id="3163"/>
            <p14:sldId id="258"/>
            <p14:sldId id="683"/>
            <p14:sldId id="3191"/>
            <p14:sldId id="2583"/>
            <p14:sldId id="3192"/>
            <p14:sldId id="3208"/>
            <p14:sldId id="3206"/>
            <p14:sldId id="3209"/>
            <p14:sldId id="3210"/>
            <p14:sldId id="3207"/>
            <p14:sldId id="2620"/>
          </p14:sldIdLst>
        </p14:section>
        <p14:section name="Lab Content" id="{0623A1F0-D5F1-4E4C-9C98-BB6C98F77463}">
          <p14:sldIdLst>
            <p14:sldId id="2616"/>
            <p14:sldId id="2615"/>
            <p14:sldId id="267"/>
            <p14:sldId id="3157"/>
          </p14:sldIdLst>
        </p14:section>
        <p14:section name="Module Closedown" id="{142536B8-DBDD-447B-857A-CB59C4E59EFB}">
          <p14:sldIdLst>
            <p14:sldId id="3149"/>
            <p14:sldId id="1884"/>
          </p14:sldIdLst>
        </p14:section>
      </p14:sectionLst>
    </p:ext>
    <p:ext uri="{EFAFB233-063F-42B5-8137-9DF3F51BA10A}">
      <p15:sldGuideLst xmlns:p15="http://schemas.microsoft.com/office/powerpoint/2012/main">
        <p15:guide id="1" pos="1071" userDrawn="1">
          <p15:clr>
            <a:srgbClr val="A4A3A4"/>
          </p15:clr>
        </p15:guide>
        <p15:guide id="2" orient="horz" pos="217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C"/>
    <a:srgbClr val="000041"/>
    <a:srgbClr val="243A5E"/>
    <a:srgbClr val="74757A"/>
    <a:srgbClr val="0778D3"/>
    <a:srgbClr val="757579"/>
    <a:srgbClr val="0777D3"/>
    <a:srgbClr val="EAEBEA"/>
    <a:srgbClr val="EBEBEA"/>
    <a:srgbClr val="087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3BAB1F-7819-47C6-E9F5-2EFEFED07657}" v="1" dt="2021-07-16T15:00:25.980"/>
    <p1510:client id="{8C7FB250-DC1E-4DEF-822A-A709F9D52191}" v="27" dt="2021-07-12T10:17:46.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2" autoAdjust="0"/>
    <p:restoredTop sz="46939" autoAdjust="0"/>
  </p:normalViewPr>
  <p:slideViewPr>
    <p:cSldViewPr snapToGrid="0">
      <p:cViewPr varScale="1">
        <p:scale>
          <a:sx n="49" d="100"/>
          <a:sy n="49" d="100"/>
        </p:scale>
        <p:origin x="1653" y="27"/>
      </p:cViewPr>
      <p:guideLst>
        <p:guide pos="1071"/>
        <p:guide orient="horz" pos="2179"/>
      </p:guideLst>
    </p:cSldViewPr>
  </p:slideViewPr>
  <p:notesTextViewPr>
    <p:cViewPr>
      <p:scale>
        <a:sx n="1" d="1"/>
        <a:sy n="1" d="1"/>
      </p:scale>
      <p:origin x="0" y="0"/>
    </p:cViewPr>
  </p:notesTextViewPr>
  <p:sorterViewPr>
    <p:cViewPr>
      <p:scale>
        <a:sx n="100" d="100"/>
        <a:sy n="100" d="100"/>
      </p:scale>
      <p:origin x="0" y="-426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C04448F9-4A71-4EE7-91AC-1FB15AFCC189}"/>
    <pc:docChg chg="undo custSel modSld">
      <pc:chgData name="Chris Testa-O Neill" userId="5bbc7867-2897-41b3-9195-1c81bf62a82b" providerId="ADAL" clId="{C04448F9-4A71-4EE7-91AC-1FB15AFCC189}" dt="2021-04-16T11:06:04.365" v="57" actId="20577"/>
      <pc:docMkLst>
        <pc:docMk/>
      </pc:docMkLst>
      <pc:sldChg chg="addSp delSp modSp mod modNotesTx">
        <pc:chgData name="Chris Testa-O Neill" userId="5bbc7867-2897-41b3-9195-1c81bf62a82b" providerId="ADAL" clId="{C04448F9-4A71-4EE7-91AC-1FB15AFCC189}" dt="2021-04-16T11:00:48.119" v="41" actId="20577"/>
        <pc:sldMkLst>
          <pc:docMk/>
          <pc:sldMk cId="2331031662" sldId="683"/>
        </pc:sldMkLst>
        <pc:picChg chg="add del">
          <ac:chgData name="Chris Testa-O Neill" userId="5bbc7867-2897-41b3-9195-1c81bf62a82b" providerId="ADAL" clId="{C04448F9-4A71-4EE7-91AC-1FB15AFCC189}" dt="2021-04-16T10:57:10.399" v="10" actId="478"/>
          <ac:picMkLst>
            <pc:docMk/>
            <pc:sldMk cId="2331031662" sldId="683"/>
            <ac:picMk id="6" creationId="{43DA05F0-C336-4103-98DF-C8CBA10CFDE6}"/>
          </ac:picMkLst>
        </pc:picChg>
        <pc:picChg chg="add mod">
          <ac:chgData name="Chris Testa-O Neill" userId="5bbc7867-2897-41b3-9195-1c81bf62a82b" providerId="ADAL" clId="{C04448F9-4A71-4EE7-91AC-1FB15AFCC189}" dt="2021-04-16T10:59:12.084" v="32" actId="1076"/>
          <ac:picMkLst>
            <pc:docMk/>
            <pc:sldMk cId="2331031662" sldId="683"/>
            <ac:picMk id="7" creationId="{79FBCE86-B3A9-492D-BD51-D2928B793698}"/>
          </ac:picMkLst>
        </pc:picChg>
        <pc:picChg chg="add mod">
          <ac:chgData name="Chris Testa-O Neill" userId="5bbc7867-2897-41b3-9195-1c81bf62a82b" providerId="ADAL" clId="{C04448F9-4A71-4EE7-91AC-1FB15AFCC189}" dt="2021-04-16T10:59:19.032" v="34" actId="1076"/>
          <ac:picMkLst>
            <pc:docMk/>
            <pc:sldMk cId="2331031662" sldId="683"/>
            <ac:picMk id="8" creationId="{4C3A8B9B-6522-431F-805F-2076B1CA8207}"/>
          </ac:picMkLst>
        </pc:picChg>
        <pc:picChg chg="add mod">
          <ac:chgData name="Chris Testa-O Neill" userId="5bbc7867-2897-41b3-9195-1c81bf62a82b" providerId="ADAL" clId="{C04448F9-4A71-4EE7-91AC-1FB15AFCC189}" dt="2021-04-16T10:59:22.046" v="36" actId="1076"/>
          <ac:picMkLst>
            <pc:docMk/>
            <pc:sldMk cId="2331031662" sldId="683"/>
            <ac:picMk id="9" creationId="{A1FB1A31-370B-417A-9224-EE63716E4CE8}"/>
          </ac:picMkLst>
        </pc:picChg>
        <pc:picChg chg="add mod">
          <ac:chgData name="Chris Testa-O Neill" userId="5bbc7867-2897-41b3-9195-1c81bf62a82b" providerId="ADAL" clId="{C04448F9-4A71-4EE7-91AC-1FB15AFCC189}" dt="2021-04-16T10:59:26.298" v="38" actId="1076"/>
          <ac:picMkLst>
            <pc:docMk/>
            <pc:sldMk cId="2331031662" sldId="683"/>
            <ac:picMk id="12" creationId="{ED5E10D9-BDB7-4C4E-9A3F-9F0DD8D7E1AC}"/>
          </ac:picMkLst>
        </pc:picChg>
      </pc:sldChg>
      <pc:sldChg chg="addSp delSp modSp mod">
        <pc:chgData name="Chris Testa-O Neill" userId="5bbc7867-2897-41b3-9195-1c81bf62a82b" providerId="ADAL" clId="{C04448F9-4A71-4EE7-91AC-1FB15AFCC189}" dt="2021-04-16T10:58:41" v="28" actId="1076"/>
        <pc:sldMkLst>
          <pc:docMk/>
          <pc:sldMk cId="775050641" sldId="2620"/>
        </pc:sldMkLst>
        <pc:picChg chg="add del">
          <ac:chgData name="Chris Testa-O Neill" userId="5bbc7867-2897-41b3-9195-1c81bf62a82b" providerId="ADAL" clId="{C04448F9-4A71-4EE7-91AC-1FB15AFCC189}" dt="2021-04-16T10:58:26.897" v="24" actId="478"/>
          <ac:picMkLst>
            <pc:docMk/>
            <pc:sldMk cId="775050641" sldId="2620"/>
            <ac:picMk id="4" creationId="{ACE6BC9F-0F1B-49D1-AC90-F268B3162AC6}"/>
          </ac:picMkLst>
        </pc:picChg>
        <pc:picChg chg="add del mod">
          <ac:chgData name="Chris Testa-O Neill" userId="5bbc7867-2897-41b3-9195-1c81bf62a82b" providerId="ADAL" clId="{C04448F9-4A71-4EE7-91AC-1FB15AFCC189}" dt="2021-04-16T10:58:24.956" v="23" actId="478"/>
          <ac:picMkLst>
            <pc:docMk/>
            <pc:sldMk cId="775050641" sldId="2620"/>
            <ac:picMk id="5" creationId="{101947FC-5CBF-4963-B1D3-709C63DC30F6}"/>
          </ac:picMkLst>
        </pc:picChg>
        <pc:picChg chg="add mod">
          <ac:chgData name="Chris Testa-O Neill" userId="5bbc7867-2897-41b3-9195-1c81bf62a82b" providerId="ADAL" clId="{C04448F9-4A71-4EE7-91AC-1FB15AFCC189}" dt="2021-04-16T10:58:19.538" v="22" actId="14100"/>
          <ac:picMkLst>
            <pc:docMk/>
            <pc:sldMk cId="775050641" sldId="2620"/>
            <ac:picMk id="6" creationId="{0EC19A39-597E-4683-B298-9CCF678ED3FB}"/>
          </ac:picMkLst>
        </pc:picChg>
        <pc:picChg chg="add mod">
          <ac:chgData name="Chris Testa-O Neill" userId="5bbc7867-2897-41b3-9195-1c81bf62a82b" providerId="ADAL" clId="{C04448F9-4A71-4EE7-91AC-1FB15AFCC189}" dt="2021-04-16T10:58:32.158" v="26" actId="1076"/>
          <ac:picMkLst>
            <pc:docMk/>
            <pc:sldMk cId="775050641" sldId="2620"/>
            <ac:picMk id="9" creationId="{A61410CA-1782-460C-9375-6FFECAE558BB}"/>
          </ac:picMkLst>
        </pc:picChg>
        <pc:picChg chg="add mod">
          <ac:chgData name="Chris Testa-O Neill" userId="5bbc7867-2897-41b3-9195-1c81bf62a82b" providerId="ADAL" clId="{C04448F9-4A71-4EE7-91AC-1FB15AFCC189}" dt="2021-04-16T10:58:41" v="28" actId="1076"/>
          <ac:picMkLst>
            <pc:docMk/>
            <pc:sldMk cId="775050641" sldId="2620"/>
            <ac:picMk id="10" creationId="{55FD2C4B-C8F5-4262-A4FE-7F2A18743735}"/>
          </ac:picMkLst>
        </pc:picChg>
      </pc:sldChg>
      <pc:sldChg chg="modSp mod">
        <pc:chgData name="Chris Testa-O Neill" userId="5bbc7867-2897-41b3-9195-1c81bf62a82b" providerId="ADAL" clId="{C04448F9-4A71-4EE7-91AC-1FB15AFCC189}" dt="2021-04-16T11:06:04.365" v="57" actId="20577"/>
        <pc:sldMkLst>
          <pc:docMk/>
          <pc:sldMk cId="2590897230" sldId="3149"/>
        </pc:sldMkLst>
        <pc:spChg chg="mod">
          <ac:chgData name="Chris Testa-O Neill" userId="5bbc7867-2897-41b3-9195-1c81bf62a82b" providerId="ADAL" clId="{C04448F9-4A71-4EE7-91AC-1FB15AFCC189}" dt="2021-04-16T11:06:04.365" v="57" actId="20577"/>
          <ac:spMkLst>
            <pc:docMk/>
            <pc:sldMk cId="2590897230" sldId="3149"/>
            <ac:spMk id="4" creationId="{95B4329D-2D07-402C-AB1D-0B4D7BD84344}"/>
          </ac:spMkLst>
        </pc:spChg>
      </pc:sldChg>
      <pc:sldChg chg="modNotesTx">
        <pc:chgData name="Chris Testa-O Neill" userId="5bbc7867-2897-41b3-9195-1c81bf62a82b" providerId="ADAL" clId="{C04448F9-4A71-4EE7-91AC-1FB15AFCC189}" dt="2021-04-16T11:05:35.259" v="55" actId="113"/>
        <pc:sldMkLst>
          <pc:docMk/>
          <pc:sldMk cId="1788879851" sldId="3157"/>
        </pc:sldMkLst>
      </pc:sldChg>
      <pc:sldChg chg="addSp delSp modSp mod">
        <pc:chgData name="Chris Testa-O Neill" userId="5bbc7867-2897-41b3-9195-1c81bf62a82b" providerId="ADAL" clId="{C04448F9-4A71-4EE7-91AC-1FB15AFCC189}" dt="2021-04-16T10:57:52.024" v="16" actId="478"/>
        <pc:sldMkLst>
          <pc:docMk/>
          <pc:sldMk cId="3133879445" sldId="3163"/>
        </pc:sldMkLst>
        <pc:picChg chg="add del mod">
          <ac:chgData name="Chris Testa-O Neill" userId="5bbc7867-2897-41b3-9195-1c81bf62a82b" providerId="ADAL" clId="{C04448F9-4A71-4EE7-91AC-1FB15AFCC189}" dt="2021-04-16T10:57:52.024" v="16" actId="478"/>
          <ac:picMkLst>
            <pc:docMk/>
            <pc:sldMk cId="3133879445" sldId="3163"/>
            <ac:picMk id="2" creationId="{5717B9A1-0893-4BB5-9245-323C6C8E4F54}"/>
          </ac:picMkLst>
        </pc:picChg>
        <pc:picChg chg="add del mod">
          <ac:chgData name="Chris Testa-O Neill" userId="5bbc7867-2897-41b3-9195-1c81bf62a82b" providerId="ADAL" clId="{C04448F9-4A71-4EE7-91AC-1FB15AFCC189}" dt="2021-04-16T10:57:51.619" v="15" actId="478"/>
          <ac:picMkLst>
            <pc:docMk/>
            <pc:sldMk cId="3133879445" sldId="3163"/>
            <ac:picMk id="3" creationId="{3D388E9B-604D-41C9-B6BB-1A239D62FEC5}"/>
          </ac:picMkLst>
        </pc:picChg>
        <pc:picChg chg="add del mod">
          <ac:chgData name="Chris Testa-O Neill" userId="5bbc7867-2897-41b3-9195-1c81bf62a82b" providerId="ADAL" clId="{C04448F9-4A71-4EE7-91AC-1FB15AFCC189}" dt="2021-04-16T10:57:51.243" v="14" actId="478"/>
          <ac:picMkLst>
            <pc:docMk/>
            <pc:sldMk cId="3133879445" sldId="3163"/>
            <ac:picMk id="4" creationId="{95F15211-4C89-4A2A-BD79-A583003C2C0C}"/>
          </ac:picMkLst>
        </pc:picChg>
      </pc:sldChg>
      <pc:sldChg chg="modNotesTx">
        <pc:chgData name="Chris Testa-O Neill" userId="5bbc7867-2897-41b3-9195-1c81bf62a82b" providerId="ADAL" clId="{C04448F9-4A71-4EE7-91AC-1FB15AFCC189}" dt="2021-04-16T11:02:52.838" v="44" actId="6549"/>
        <pc:sldMkLst>
          <pc:docMk/>
          <pc:sldMk cId="1161162862" sldId="3206"/>
        </pc:sldMkLst>
      </pc:sldChg>
      <pc:sldChg chg="addSp modSp mod modNotesTx">
        <pc:chgData name="Chris Testa-O Neill" userId="5bbc7867-2897-41b3-9195-1c81bf62a82b" providerId="ADAL" clId="{C04448F9-4A71-4EE7-91AC-1FB15AFCC189}" dt="2021-04-16T11:03:51.160" v="51" actId="6549"/>
        <pc:sldMkLst>
          <pc:docMk/>
          <pc:sldMk cId="451424769" sldId="3207"/>
        </pc:sldMkLst>
        <pc:picChg chg="add mod">
          <ac:chgData name="Chris Testa-O Neill" userId="5bbc7867-2897-41b3-9195-1c81bf62a82b" providerId="ADAL" clId="{C04448F9-4A71-4EE7-91AC-1FB15AFCC189}" dt="2021-04-16T11:03:08.947" v="46" actId="1076"/>
          <ac:picMkLst>
            <pc:docMk/>
            <pc:sldMk cId="451424769" sldId="3207"/>
            <ac:picMk id="2" creationId="{080630FC-AEDF-43D0-BC30-8E3ABFF822B6}"/>
          </ac:picMkLst>
        </pc:picChg>
        <pc:picChg chg="add mod">
          <ac:chgData name="Chris Testa-O Neill" userId="5bbc7867-2897-41b3-9195-1c81bf62a82b" providerId="ADAL" clId="{C04448F9-4A71-4EE7-91AC-1FB15AFCC189}" dt="2021-04-16T11:03:12.692" v="48" actId="1076"/>
          <ac:picMkLst>
            <pc:docMk/>
            <pc:sldMk cId="451424769" sldId="3207"/>
            <ac:picMk id="5" creationId="{E3C77D79-19DE-4480-BD54-6D3B9695EEFA}"/>
          </ac:picMkLst>
        </pc:picChg>
        <pc:picChg chg="add mod">
          <ac:chgData name="Chris Testa-O Neill" userId="5bbc7867-2897-41b3-9195-1c81bf62a82b" providerId="ADAL" clId="{C04448F9-4A71-4EE7-91AC-1FB15AFCC189}" dt="2021-04-16T11:03:22.043" v="50" actId="1076"/>
          <ac:picMkLst>
            <pc:docMk/>
            <pc:sldMk cId="451424769" sldId="3207"/>
            <ac:picMk id="7" creationId="{BCCB4E98-2478-42F6-A3AD-DC188F5CA8FB}"/>
          </ac:picMkLst>
        </pc:picChg>
      </pc:sldChg>
    </pc:docChg>
  </pc:docChgLst>
  <pc:docChgLst>
    <pc:chgData name="Sara Mashfej" userId="S::smashfej@microsoft.com::6f59de72-4629-4b63-a23d-87337fe51b1b" providerId="AD" clId="Web-{753BAB1F-7819-47C6-E9F5-2EFEFED07657}"/>
    <pc:docChg chg="modSld">
      <pc:chgData name="Sara Mashfej" userId="S::smashfej@microsoft.com::6f59de72-4629-4b63-a23d-87337fe51b1b" providerId="AD" clId="Web-{753BAB1F-7819-47C6-E9F5-2EFEFED07657}" dt="2021-07-16T15:00:25.980" v="0"/>
      <pc:docMkLst>
        <pc:docMk/>
      </pc:docMkLst>
      <pc:sldChg chg="mod modShow">
        <pc:chgData name="Sara Mashfej" userId="S::smashfej@microsoft.com::6f59de72-4629-4b63-a23d-87337fe51b1b" providerId="AD" clId="Web-{753BAB1F-7819-47C6-E9F5-2EFEFED07657}" dt="2021-07-16T15:00:25.980" v="0"/>
        <pc:sldMkLst>
          <pc:docMk/>
          <pc:sldMk cId="3801360422" sldId="3192"/>
        </pc:sldMkLst>
      </pc:sldChg>
    </pc:docChg>
  </pc:docChgLst>
  <pc:docChgLst>
    <pc:chgData name="Chris Testa-O Neill" userId="5bbc7867-2897-41b3-9195-1c81bf62a82b" providerId="ADAL" clId="{4EC420CE-3B3F-441E-942F-F4313D2EDE3C}"/>
    <pc:docChg chg="undo custSel addSld delSld modSld sldOrd delMainMaster modSection">
      <pc:chgData name="Chris Testa-O Neill" userId="5bbc7867-2897-41b3-9195-1c81bf62a82b" providerId="ADAL" clId="{4EC420CE-3B3F-441E-942F-F4313D2EDE3C}" dt="2021-03-17T14:20:37.629" v="926"/>
      <pc:docMkLst>
        <pc:docMk/>
      </pc:docMkLst>
      <pc:sldChg chg="addSp delSp modSp del mod">
        <pc:chgData name="Chris Testa-O Neill" userId="5bbc7867-2897-41b3-9195-1c81bf62a82b" providerId="ADAL" clId="{4EC420CE-3B3F-441E-942F-F4313D2EDE3C}" dt="2021-03-17T12:55:10.307" v="342" actId="47"/>
        <pc:sldMkLst>
          <pc:docMk/>
          <pc:sldMk cId="2968836778" sldId="632"/>
        </pc:sldMkLst>
        <pc:spChg chg="add mod">
          <ac:chgData name="Chris Testa-O Neill" userId="5bbc7867-2897-41b3-9195-1c81bf62a82b" providerId="ADAL" clId="{4EC420CE-3B3F-441E-942F-F4313D2EDE3C}" dt="2021-03-17T12:16:56.103" v="34"/>
          <ac:spMkLst>
            <pc:docMk/>
            <pc:sldMk cId="2968836778" sldId="632"/>
            <ac:spMk id="4" creationId="{FBC681EA-1B7A-FB41-8256-A9715135601A}"/>
          </ac:spMkLst>
        </pc:spChg>
        <pc:spChg chg="mod">
          <ac:chgData name="Chris Testa-O Neill" userId="5bbc7867-2897-41b3-9195-1c81bf62a82b" providerId="ADAL" clId="{4EC420CE-3B3F-441E-942F-F4313D2EDE3C}" dt="2021-03-17T12:15:15.558" v="32"/>
          <ac:spMkLst>
            <pc:docMk/>
            <pc:sldMk cId="2968836778" sldId="632"/>
            <ac:spMk id="23" creationId="{00000000-0000-0000-0000-000000000000}"/>
          </ac:spMkLst>
        </pc:spChg>
        <pc:picChg chg="del">
          <ac:chgData name="Chris Testa-O Neill" userId="5bbc7867-2897-41b3-9195-1c81bf62a82b" providerId="ADAL" clId="{4EC420CE-3B3F-441E-942F-F4313D2EDE3C}" dt="2021-03-17T12:16:55.411" v="33" actId="478"/>
          <ac:picMkLst>
            <pc:docMk/>
            <pc:sldMk cId="2968836778" sldId="632"/>
            <ac:picMk id="2" creationId="{C6B6ECCF-699A-4400-898D-96C5E84FA6C5}"/>
          </ac:picMkLst>
        </pc:picChg>
      </pc:sldChg>
      <pc:sldChg chg="addSp delSp modSp add del mod ord modNotesTx">
        <pc:chgData name="Chris Testa-O Neill" userId="5bbc7867-2897-41b3-9195-1c81bf62a82b" providerId="ADAL" clId="{4EC420CE-3B3F-441E-942F-F4313D2EDE3C}" dt="2021-03-17T14:02:29.904" v="845" actId="1076"/>
        <pc:sldMkLst>
          <pc:docMk/>
          <pc:sldMk cId="2331031662" sldId="683"/>
        </pc:sldMkLst>
        <pc:spChg chg="add del mod">
          <ac:chgData name="Chris Testa-O Neill" userId="5bbc7867-2897-41b3-9195-1c81bf62a82b" providerId="ADAL" clId="{4EC420CE-3B3F-441E-942F-F4313D2EDE3C}" dt="2021-03-17T12:56:06.656" v="350" actId="478"/>
          <ac:spMkLst>
            <pc:docMk/>
            <pc:sldMk cId="2331031662" sldId="683"/>
            <ac:spMk id="26"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7"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28"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2"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3"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34" creationId="{00000000-0000-0000-0000-000000000000}"/>
          </ac:spMkLst>
        </pc:spChg>
        <pc:spChg chg="mod">
          <ac:chgData name="Chris Testa-O Neill" userId="5bbc7867-2897-41b3-9195-1c81bf62a82b" providerId="ADAL" clId="{4EC420CE-3B3F-441E-942F-F4313D2EDE3C}" dt="2021-03-17T12:57:59.886" v="352"/>
          <ac:spMkLst>
            <pc:docMk/>
            <pc:sldMk cId="2331031662" sldId="683"/>
            <ac:spMk id="39" creationId="{00000000-0000-0000-0000-000000000000}"/>
          </ac:spMkLst>
        </pc:spChg>
        <pc:spChg chg="add del mod">
          <ac:chgData name="Chris Testa-O Neill" userId="5bbc7867-2897-41b3-9195-1c81bf62a82b" providerId="ADAL" clId="{4EC420CE-3B3F-441E-942F-F4313D2EDE3C}" dt="2021-03-17T12:56:06.656" v="350" actId="478"/>
          <ac:spMkLst>
            <pc:docMk/>
            <pc:sldMk cId="2331031662" sldId="683"/>
            <ac:spMk id="97" creationId="{00000000-0000-0000-0000-000000000000}"/>
          </ac:spMkLst>
        </pc:spChg>
        <pc:picChg chg="add mod">
          <ac:chgData name="Chris Testa-O Neill" userId="5bbc7867-2897-41b3-9195-1c81bf62a82b" providerId="ADAL" clId="{4EC420CE-3B3F-441E-942F-F4313D2EDE3C}" dt="2021-03-17T14:02:29.904" v="845" actId="1076"/>
          <ac:picMkLst>
            <pc:docMk/>
            <pc:sldMk cId="2331031662" sldId="683"/>
            <ac:picMk id="2" creationId="{F665C5AD-A203-46FD-AA8D-CA7F08313FEA}"/>
          </ac:picMkLst>
        </pc:picChg>
        <pc:picChg chg="add mod">
          <ac:chgData name="Chris Testa-O Neill" userId="5bbc7867-2897-41b3-9195-1c81bf62a82b" providerId="ADAL" clId="{4EC420CE-3B3F-441E-942F-F4313D2EDE3C}" dt="2021-03-17T12:59:53.541" v="419" actId="1035"/>
          <ac:picMkLst>
            <pc:docMk/>
            <pc:sldMk cId="2331031662" sldId="683"/>
            <ac:picMk id="3" creationId="{2F9AF960-7B04-4579-9627-4C756A4F9832}"/>
          </ac:picMkLst>
        </pc:picChg>
        <pc:picChg chg="add mod">
          <ac:chgData name="Chris Testa-O Neill" userId="5bbc7867-2897-41b3-9195-1c81bf62a82b" providerId="ADAL" clId="{4EC420CE-3B3F-441E-942F-F4313D2EDE3C}" dt="2021-03-17T12:59:53.541" v="419" actId="1035"/>
          <ac:picMkLst>
            <pc:docMk/>
            <pc:sldMk cId="2331031662" sldId="683"/>
            <ac:picMk id="4" creationId="{A5334DA5-F736-43E1-B8B6-17DD927FBE1E}"/>
          </ac:picMkLst>
        </pc:picChg>
        <pc:picChg chg="add mod">
          <ac:chgData name="Chris Testa-O Neill" userId="5bbc7867-2897-41b3-9195-1c81bf62a82b" providerId="ADAL" clId="{4EC420CE-3B3F-441E-942F-F4313D2EDE3C}" dt="2021-03-17T13:00:03.003" v="450" actId="1035"/>
          <ac:picMkLst>
            <pc:docMk/>
            <pc:sldMk cId="2331031662" sldId="683"/>
            <ac:picMk id="5" creationId="{20EB4FAD-0CE6-486A-BE03-72FBAEA32419}"/>
          </ac:picMkLst>
        </pc:picChg>
        <pc:picChg chg="add mod">
          <ac:chgData name="Chris Testa-O Neill" userId="5bbc7867-2897-41b3-9195-1c81bf62a82b" providerId="ADAL" clId="{4EC420CE-3B3F-441E-942F-F4313D2EDE3C}" dt="2021-03-17T12:55:48.543" v="348"/>
          <ac:picMkLst>
            <pc:docMk/>
            <pc:sldMk cId="2331031662" sldId="683"/>
            <ac:picMk id="10" creationId="{A53F196D-7C1B-49A6-94BC-34AAC122F8B5}"/>
          </ac:picMkLst>
        </pc:picChg>
        <pc:picChg chg="add mod">
          <ac:chgData name="Chris Testa-O Neill" userId="5bbc7867-2897-41b3-9195-1c81bf62a82b" providerId="ADAL" clId="{4EC420CE-3B3F-441E-942F-F4313D2EDE3C}" dt="2021-03-17T12:55:48.543" v="348"/>
          <ac:picMkLst>
            <pc:docMk/>
            <pc:sldMk cId="2331031662" sldId="683"/>
            <ac:picMk id="11" creationId="{4C196DB4-0FA7-425B-92BE-8D8CD834E927}"/>
          </ac:picMkLst>
        </pc:picChg>
        <pc:picChg chg="add mod">
          <ac:chgData name="Chris Testa-O Neill" userId="5bbc7867-2897-41b3-9195-1c81bf62a82b" providerId="ADAL" clId="{4EC420CE-3B3F-441E-942F-F4313D2EDE3C}" dt="2021-03-17T12:55:48.543" v="348"/>
          <ac:picMkLst>
            <pc:docMk/>
            <pc:sldMk cId="2331031662" sldId="683"/>
            <ac:picMk id="12" creationId="{8FC0CDFD-2363-429E-BC7A-3A626C7309E9}"/>
          </ac:picMkLst>
        </pc:picChg>
      </pc:sldChg>
      <pc:sldChg chg="del">
        <pc:chgData name="Chris Testa-O Neill" userId="5bbc7867-2897-41b3-9195-1c81bf62a82b" providerId="ADAL" clId="{4EC420CE-3B3F-441E-942F-F4313D2EDE3C}" dt="2021-03-17T14:14:31.003" v="873" actId="47"/>
        <pc:sldMkLst>
          <pc:docMk/>
          <pc:sldMk cId="3303394797" sldId="2098"/>
        </pc:sldMkLst>
      </pc:sldChg>
      <pc:sldChg chg="del">
        <pc:chgData name="Chris Testa-O Neill" userId="5bbc7867-2897-41b3-9195-1c81bf62a82b" providerId="ADAL" clId="{4EC420CE-3B3F-441E-942F-F4313D2EDE3C}" dt="2021-03-17T12:13:15.688" v="9" actId="47"/>
        <pc:sldMkLst>
          <pc:docMk/>
          <pc:sldMk cId="1668424702" sldId="2580"/>
        </pc:sldMkLst>
      </pc:sldChg>
      <pc:sldChg chg="del">
        <pc:chgData name="Chris Testa-O Neill" userId="5bbc7867-2897-41b3-9195-1c81bf62a82b" providerId="ADAL" clId="{4EC420CE-3B3F-441E-942F-F4313D2EDE3C}" dt="2021-03-17T14:14:15.176" v="870" actId="47"/>
        <pc:sldMkLst>
          <pc:docMk/>
          <pc:sldMk cId="3308389375" sldId="2582"/>
        </pc:sldMkLst>
      </pc:sldChg>
      <pc:sldChg chg="modSp mod">
        <pc:chgData name="Chris Testa-O Neill" userId="5bbc7867-2897-41b3-9195-1c81bf62a82b" providerId="ADAL" clId="{4EC420CE-3B3F-441E-942F-F4313D2EDE3C}" dt="2021-03-17T14:20:37.629" v="926"/>
        <pc:sldMkLst>
          <pc:docMk/>
          <pc:sldMk cId="176058127" sldId="2616"/>
        </pc:sldMkLst>
        <pc:spChg chg="mod">
          <ac:chgData name="Chris Testa-O Neill" userId="5bbc7867-2897-41b3-9195-1c81bf62a82b" providerId="ADAL" clId="{4EC420CE-3B3F-441E-942F-F4313D2EDE3C}" dt="2021-03-17T14:20:37.629" v="926"/>
          <ac:spMkLst>
            <pc:docMk/>
            <pc:sldMk cId="176058127" sldId="2616"/>
            <ac:spMk id="3" creationId="{4E6DA6E8-0BCB-4C18-BE84-7EE92F6D52EF}"/>
          </ac:spMkLst>
        </pc:spChg>
      </pc:sldChg>
      <pc:sldChg chg="del">
        <pc:chgData name="Chris Testa-O Neill" userId="5bbc7867-2897-41b3-9195-1c81bf62a82b" providerId="ADAL" clId="{4EC420CE-3B3F-441E-942F-F4313D2EDE3C}" dt="2021-03-17T14:14:32.047" v="874" actId="47"/>
        <pc:sldMkLst>
          <pc:docMk/>
          <pc:sldMk cId="622456034" sldId="3139"/>
        </pc:sldMkLst>
      </pc:sldChg>
      <pc:sldChg chg="del">
        <pc:chgData name="Chris Testa-O Neill" userId="5bbc7867-2897-41b3-9195-1c81bf62a82b" providerId="ADAL" clId="{4EC420CE-3B3F-441E-942F-F4313D2EDE3C}" dt="2021-03-17T14:14:33.755" v="875" actId="47"/>
        <pc:sldMkLst>
          <pc:docMk/>
          <pc:sldMk cId="3952863254" sldId="3140"/>
        </pc:sldMkLst>
      </pc:sldChg>
      <pc:sldChg chg="modSp mod">
        <pc:chgData name="Chris Testa-O Neill" userId="5bbc7867-2897-41b3-9195-1c81bf62a82b" providerId="ADAL" clId="{4EC420CE-3B3F-441E-942F-F4313D2EDE3C}" dt="2021-03-17T12:12:24.646" v="8" actId="20577"/>
        <pc:sldMkLst>
          <pc:docMk/>
          <pc:sldMk cId="1189570632" sldId="3143"/>
        </pc:sldMkLst>
        <pc:spChg chg="mod">
          <ac:chgData name="Chris Testa-O Neill" userId="5bbc7867-2897-41b3-9195-1c81bf62a82b" providerId="ADAL" clId="{4EC420CE-3B3F-441E-942F-F4313D2EDE3C}" dt="2021-03-17T12:12:24.646" v="8" actId="20577"/>
          <ac:spMkLst>
            <pc:docMk/>
            <pc:sldMk cId="1189570632" sldId="3143"/>
            <ac:spMk id="4" creationId="{00000000-0000-0000-0000-000000000000}"/>
          </ac:spMkLst>
        </pc:spChg>
      </pc:sldChg>
      <pc:sldChg chg="modSp mod">
        <pc:chgData name="Chris Testa-O Neill" userId="5bbc7867-2897-41b3-9195-1c81bf62a82b" providerId="ADAL" clId="{4EC420CE-3B3F-441E-942F-F4313D2EDE3C}" dt="2021-03-17T12:14:46.937" v="31" actId="20577"/>
        <pc:sldMkLst>
          <pc:docMk/>
          <pc:sldMk cId="3133879445" sldId="3163"/>
        </pc:sldMkLst>
        <pc:spChg chg="mod">
          <ac:chgData name="Chris Testa-O Neill" userId="5bbc7867-2897-41b3-9195-1c81bf62a82b" providerId="ADAL" clId="{4EC420CE-3B3F-441E-942F-F4313D2EDE3C}" dt="2021-03-17T12:13:27.185" v="10"/>
          <ac:spMkLst>
            <pc:docMk/>
            <pc:sldMk cId="3133879445" sldId="3163"/>
            <ac:spMk id="30" creationId="{FEB625CA-EC87-44C2-9BCF-5472AF365B3E}"/>
          </ac:spMkLst>
        </pc:spChg>
        <pc:spChg chg="mod">
          <ac:chgData name="Chris Testa-O Neill" userId="5bbc7867-2897-41b3-9195-1c81bf62a82b" providerId="ADAL" clId="{4EC420CE-3B3F-441E-942F-F4313D2EDE3C}" dt="2021-03-17T12:13:38.681" v="11"/>
          <ac:spMkLst>
            <pc:docMk/>
            <pc:sldMk cId="3133879445" sldId="3163"/>
            <ac:spMk id="37" creationId="{8D3725C6-AE58-4A3B-949D-EF015521A5A0}"/>
          </ac:spMkLst>
        </pc:spChg>
        <pc:spChg chg="mod">
          <ac:chgData name="Chris Testa-O Neill" userId="5bbc7867-2897-41b3-9195-1c81bf62a82b" providerId="ADAL" clId="{4EC420CE-3B3F-441E-942F-F4313D2EDE3C}" dt="2021-03-17T12:13:52.759" v="12"/>
          <ac:spMkLst>
            <pc:docMk/>
            <pc:sldMk cId="3133879445" sldId="3163"/>
            <ac:spMk id="40" creationId="{135B94DD-A818-441D-B878-E41996D7C137}"/>
          </ac:spMkLst>
        </pc:spChg>
        <pc:spChg chg="mod">
          <ac:chgData name="Chris Testa-O Neill" userId="5bbc7867-2897-41b3-9195-1c81bf62a82b" providerId="ADAL" clId="{4EC420CE-3B3F-441E-942F-F4313D2EDE3C}" dt="2021-03-17T12:14:46.937" v="31" actId="20577"/>
          <ac:spMkLst>
            <pc:docMk/>
            <pc:sldMk cId="3133879445" sldId="3163"/>
            <ac:spMk id="47" creationId="{4683AB34-DF36-41AD-9C31-78D35CAD8574}"/>
          </ac:spMkLst>
        </pc:spChg>
      </pc:sldChg>
      <pc:sldChg chg="del">
        <pc:chgData name="Chris Testa-O Neill" userId="5bbc7867-2897-41b3-9195-1c81bf62a82b" providerId="ADAL" clId="{4EC420CE-3B3F-441E-942F-F4313D2EDE3C}" dt="2021-03-17T14:14:16.047" v="871" actId="47"/>
        <pc:sldMkLst>
          <pc:docMk/>
          <pc:sldMk cId="4065968634" sldId="3169"/>
        </pc:sldMkLst>
      </pc:sldChg>
      <pc:sldChg chg="del">
        <pc:chgData name="Chris Testa-O Neill" userId="5bbc7867-2897-41b3-9195-1c81bf62a82b" providerId="ADAL" clId="{4EC420CE-3B3F-441E-942F-F4313D2EDE3C}" dt="2021-03-17T14:14:17.101" v="872" actId="47"/>
        <pc:sldMkLst>
          <pc:docMk/>
          <pc:sldMk cId="2226993777" sldId="3170"/>
        </pc:sldMkLst>
      </pc:sldChg>
      <pc:sldChg chg="addSp delSp modSp mod ord modNotesTx">
        <pc:chgData name="Chris Testa-O Neill" userId="5bbc7867-2897-41b3-9195-1c81bf62a82b" providerId="ADAL" clId="{4EC420CE-3B3F-441E-942F-F4313D2EDE3C}" dt="2021-03-17T13:09:20.873" v="465"/>
        <pc:sldMkLst>
          <pc:docMk/>
          <pc:sldMk cId="3738243085" sldId="3204"/>
        </pc:sldMkLst>
        <pc:spChg chg="mod">
          <ac:chgData name="Chris Testa-O Neill" userId="5bbc7867-2897-41b3-9195-1c81bf62a82b" providerId="ADAL" clId="{4EC420CE-3B3F-441E-942F-F4313D2EDE3C}" dt="2021-03-17T12:19:23.352" v="37"/>
          <ac:spMkLst>
            <pc:docMk/>
            <pc:sldMk cId="3738243085" sldId="3204"/>
            <ac:spMk id="2" creationId="{00000000-0000-0000-0000-000000000000}"/>
          </ac:spMkLst>
        </pc:spChg>
        <pc:spChg chg="del">
          <ac:chgData name="Chris Testa-O Neill" userId="5bbc7867-2897-41b3-9195-1c81bf62a82b" providerId="ADAL" clId="{4EC420CE-3B3F-441E-942F-F4313D2EDE3C}" dt="2021-03-17T12:19:02.317" v="36" actId="478"/>
          <ac:spMkLst>
            <pc:docMk/>
            <pc:sldMk cId="3738243085" sldId="3204"/>
            <ac:spMk id="32" creationId="{812A8682-03D7-4D47-8D20-BAC7DC522CA7}"/>
          </ac:spMkLst>
        </pc:spChg>
        <pc:spChg chg="add mod">
          <ac:chgData name="Chris Testa-O Neill" userId="5bbc7867-2897-41b3-9195-1c81bf62a82b" providerId="ADAL" clId="{4EC420CE-3B3F-441E-942F-F4313D2EDE3C}" dt="2021-03-17T12:19:41.107" v="38"/>
          <ac:spMkLst>
            <pc:docMk/>
            <pc:sldMk cId="3738243085" sldId="3204"/>
            <ac:spMk id="35" creationId="{433315F4-B5F7-43D8-AF80-0E5700B5B64C}"/>
          </ac:spMkLst>
        </pc:spChg>
        <pc:spChg chg="add mod">
          <ac:chgData name="Chris Testa-O Neill" userId="5bbc7867-2897-41b3-9195-1c81bf62a82b" providerId="ADAL" clId="{4EC420CE-3B3F-441E-942F-F4313D2EDE3C}" dt="2021-03-17T12:19:41.107" v="38"/>
          <ac:spMkLst>
            <pc:docMk/>
            <pc:sldMk cId="3738243085" sldId="3204"/>
            <ac:spMk id="36" creationId="{A3156503-9EF9-495C-8BDD-BD12929BA400}"/>
          </ac:spMkLst>
        </pc:spChg>
        <pc:spChg chg="add mod">
          <ac:chgData name="Chris Testa-O Neill" userId="5bbc7867-2897-41b3-9195-1c81bf62a82b" providerId="ADAL" clId="{4EC420CE-3B3F-441E-942F-F4313D2EDE3C}" dt="2021-03-17T12:19:41.107" v="38"/>
          <ac:spMkLst>
            <pc:docMk/>
            <pc:sldMk cId="3738243085" sldId="3204"/>
            <ac:spMk id="37" creationId="{C3C3336D-D9EC-4925-BE5C-0F7A4E2A2981}"/>
          </ac:spMkLst>
        </pc:spChg>
        <pc:spChg chg="del">
          <ac:chgData name="Chris Testa-O Neill" userId="5bbc7867-2897-41b3-9195-1c81bf62a82b" providerId="ADAL" clId="{4EC420CE-3B3F-441E-942F-F4313D2EDE3C}" dt="2021-03-17T12:19:54.140" v="39" actId="478"/>
          <ac:spMkLst>
            <pc:docMk/>
            <pc:sldMk cId="3738243085" sldId="3204"/>
            <ac:spMk id="67" creationId="{00000000-0000-0000-0000-000000000000}"/>
          </ac:spMkLst>
        </pc:spChg>
        <pc:grpChg chg="del">
          <ac:chgData name="Chris Testa-O Neill" userId="5bbc7867-2897-41b3-9195-1c81bf62a82b" providerId="ADAL" clId="{4EC420CE-3B3F-441E-942F-F4313D2EDE3C}" dt="2021-03-17T12:18:57.832" v="35" actId="478"/>
          <ac:grpSpMkLst>
            <pc:docMk/>
            <pc:sldMk cId="3738243085" sldId="3204"/>
            <ac:grpSpMk id="8" creationId="{5E057B4E-1D63-406D-862F-F50C348A6663}"/>
          </ac:grpSpMkLst>
        </pc:grpChg>
        <pc:picChg chg="add mod">
          <ac:chgData name="Chris Testa-O Neill" userId="5bbc7867-2897-41b3-9195-1c81bf62a82b" providerId="ADAL" clId="{4EC420CE-3B3F-441E-942F-F4313D2EDE3C}" dt="2021-03-17T12:19:41.107" v="38"/>
          <ac:picMkLst>
            <pc:docMk/>
            <pc:sldMk cId="3738243085" sldId="3204"/>
            <ac:picMk id="33" creationId="{B7074DFF-1281-43F6-8C43-070B22AAEB93}"/>
          </ac:picMkLst>
        </pc:picChg>
        <pc:picChg chg="add mod">
          <ac:chgData name="Chris Testa-O Neill" userId="5bbc7867-2897-41b3-9195-1c81bf62a82b" providerId="ADAL" clId="{4EC420CE-3B3F-441E-942F-F4313D2EDE3C}" dt="2021-03-17T12:19:41.107" v="38"/>
          <ac:picMkLst>
            <pc:docMk/>
            <pc:sldMk cId="3738243085" sldId="3204"/>
            <ac:picMk id="34" creationId="{67F8805F-5D73-4CC7-8C62-9F643149AC52}"/>
          </ac:picMkLst>
        </pc:picChg>
        <pc:cxnChg chg="mod">
          <ac:chgData name="Chris Testa-O Neill" userId="5bbc7867-2897-41b3-9195-1c81bf62a82b" providerId="ADAL" clId="{4EC420CE-3B3F-441E-942F-F4313D2EDE3C}" dt="2021-03-17T12:18:57.832" v="35" actId="478"/>
          <ac:cxnSpMkLst>
            <pc:docMk/>
            <pc:sldMk cId="3738243085" sldId="3204"/>
            <ac:cxnSpMk id="90" creationId="{56DF279A-3388-4CD5-B70A-0B2CAF33D429}"/>
          </ac:cxnSpMkLst>
        </pc:cxnChg>
        <pc:cxnChg chg="mod">
          <ac:chgData name="Chris Testa-O Neill" userId="5bbc7867-2897-41b3-9195-1c81bf62a82b" providerId="ADAL" clId="{4EC420CE-3B3F-441E-942F-F4313D2EDE3C}" dt="2021-03-17T12:18:57.832" v="35" actId="478"/>
          <ac:cxnSpMkLst>
            <pc:docMk/>
            <pc:sldMk cId="3738243085" sldId="3204"/>
            <ac:cxnSpMk id="92" creationId="{9E460D80-D830-492B-AD08-EFA4D0BACF90}"/>
          </ac:cxnSpMkLst>
        </pc:cxnChg>
        <pc:cxnChg chg="mod">
          <ac:chgData name="Chris Testa-O Neill" userId="5bbc7867-2897-41b3-9195-1c81bf62a82b" providerId="ADAL" clId="{4EC420CE-3B3F-441E-942F-F4313D2EDE3C}" dt="2021-03-17T12:18:57.832" v="35" actId="478"/>
          <ac:cxnSpMkLst>
            <pc:docMk/>
            <pc:sldMk cId="3738243085" sldId="3204"/>
            <ac:cxnSpMk id="97" creationId="{B733654D-0A1D-4347-8BED-8DE10A7084FA}"/>
          </ac:cxnSpMkLst>
        </pc:cxnChg>
        <pc:cxnChg chg="mod">
          <ac:chgData name="Chris Testa-O Neill" userId="5bbc7867-2897-41b3-9195-1c81bf62a82b" providerId="ADAL" clId="{4EC420CE-3B3F-441E-942F-F4313D2EDE3C}" dt="2021-03-17T12:18:57.832" v="35" actId="478"/>
          <ac:cxnSpMkLst>
            <pc:docMk/>
            <pc:sldMk cId="3738243085" sldId="3204"/>
            <ac:cxnSpMk id="101" creationId="{F504E6DD-6771-4DF1-BB9F-22766C87B4C5}"/>
          </ac:cxnSpMkLst>
        </pc:cxnChg>
        <pc:cxnChg chg="mod">
          <ac:chgData name="Chris Testa-O Neill" userId="5bbc7867-2897-41b3-9195-1c81bf62a82b" providerId="ADAL" clId="{4EC420CE-3B3F-441E-942F-F4313D2EDE3C}" dt="2021-03-17T12:18:57.832" v="35" actId="478"/>
          <ac:cxnSpMkLst>
            <pc:docMk/>
            <pc:sldMk cId="3738243085" sldId="3204"/>
            <ac:cxnSpMk id="105" creationId="{CC48E698-E2E7-4514-AAB1-FDB8FE0BBB4B}"/>
          </ac:cxnSpMkLst>
        </pc:cxnChg>
        <pc:cxnChg chg="mod">
          <ac:chgData name="Chris Testa-O Neill" userId="5bbc7867-2897-41b3-9195-1c81bf62a82b" providerId="ADAL" clId="{4EC420CE-3B3F-441E-942F-F4313D2EDE3C}" dt="2021-03-17T12:18:57.832" v="35" actId="478"/>
          <ac:cxnSpMkLst>
            <pc:docMk/>
            <pc:sldMk cId="3738243085" sldId="3204"/>
            <ac:cxnSpMk id="108" creationId="{414D243A-AE86-496C-9E4B-E24D7684B301}"/>
          </ac:cxnSpMkLst>
        </pc:cxnChg>
        <pc:cxnChg chg="mod">
          <ac:chgData name="Chris Testa-O Neill" userId="5bbc7867-2897-41b3-9195-1c81bf62a82b" providerId="ADAL" clId="{4EC420CE-3B3F-441E-942F-F4313D2EDE3C}" dt="2021-03-17T12:18:57.832" v="35" actId="478"/>
          <ac:cxnSpMkLst>
            <pc:docMk/>
            <pc:sldMk cId="3738243085" sldId="3204"/>
            <ac:cxnSpMk id="113" creationId="{48390528-7509-43F5-9296-E08DBB0B1FA1}"/>
          </ac:cxnSpMkLst>
        </pc:cxnChg>
      </pc:sldChg>
      <pc:sldChg chg="modSp mod modNotesTx">
        <pc:chgData name="Chris Testa-O Neill" userId="5bbc7867-2897-41b3-9195-1c81bf62a82b" providerId="ADAL" clId="{4EC420CE-3B3F-441E-942F-F4313D2EDE3C}" dt="2021-03-17T14:19:47.459" v="925" actId="33524"/>
        <pc:sldMkLst>
          <pc:docMk/>
          <pc:sldMk cId="2335713742" sldId="3206"/>
        </pc:sldMkLst>
        <pc:spChg chg="mod">
          <ac:chgData name="Chris Testa-O Neill" userId="5bbc7867-2897-41b3-9195-1c81bf62a82b" providerId="ADAL" clId="{4EC420CE-3B3F-441E-942F-F4313D2EDE3C}" dt="2021-03-17T14:19:47.459" v="925" actId="33524"/>
          <ac:spMkLst>
            <pc:docMk/>
            <pc:sldMk cId="2335713742" sldId="3206"/>
            <ac:spMk id="32" creationId="{00000000-0000-0000-0000-000000000000}"/>
          </ac:spMkLst>
        </pc:spChg>
      </pc:sldChg>
      <pc:sldChg chg="addSp delSp modSp mod modNotesTx">
        <pc:chgData name="Chris Testa-O Neill" userId="5bbc7867-2897-41b3-9195-1c81bf62a82b" providerId="ADAL" clId="{4EC420CE-3B3F-441E-942F-F4313D2EDE3C}" dt="2021-03-17T14:19:13.231" v="924" actId="1035"/>
        <pc:sldMkLst>
          <pc:docMk/>
          <pc:sldMk cId="3814826435" sldId="3207"/>
        </pc:sldMkLst>
        <pc:spChg chg="mod">
          <ac:chgData name="Chris Testa-O Neill" userId="5bbc7867-2897-41b3-9195-1c81bf62a82b" providerId="ADAL" clId="{4EC420CE-3B3F-441E-942F-F4313D2EDE3C}" dt="2021-03-17T14:19:13.231" v="924" actId="1035"/>
          <ac:spMkLst>
            <pc:docMk/>
            <pc:sldMk cId="3814826435" sldId="3207"/>
            <ac:spMk id="2" creationId="{4AE9E61B-1A8E-417D-ABDF-37C1B0BD4A8B}"/>
          </ac:spMkLst>
        </pc:spChg>
        <pc:spChg chg="mod">
          <ac:chgData name="Chris Testa-O Neill" userId="5bbc7867-2897-41b3-9195-1c81bf62a82b" providerId="ADAL" clId="{4EC420CE-3B3F-441E-942F-F4313D2EDE3C}" dt="2021-03-17T13:12:20.277" v="472" actId="20577"/>
          <ac:spMkLst>
            <pc:docMk/>
            <pc:sldMk cId="3814826435" sldId="3207"/>
            <ac:spMk id="3" creationId="{CD920A50-DABC-4ECA-873C-001C229B5CDF}"/>
          </ac:spMkLst>
        </pc:spChg>
        <pc:spChg chg="mod">
          <ac:chgData name="Chris Testa-O Neill" userId="5bbc7867-2897-41b3-9195-1c81bf62a82b" providerId="ADAL" clId="{4EC420CE-3B3F-441E-942F-F4313D2EDE3C}" dt="2021-03-17T13:36:45.062" v="716" actId="1076"/>
          <ac:spMkLst>
            <pc:docMk/>
            <pc:sldMk cId="3814826435" sldId="3207"/>
            <ac:spMk id="14" creationId="{6E49C6F9-6A21-4783-B7EC-14C5A164AB2A}"/>
          </ac:spMkLst>
        </pc:spChg>
        <pc:spChg chg="mod">
          <ac:chgData name="Chris Testa-O Neill" userId="5bbc7867-2897-41b3-9195-1c81bf62a82b" providerId="ADAL" clId="{4EC420CE-3B3F-441E-942F-F4313D2EDE3C}" dt="2021-03-17T13:36:37.097" v="715" actId="14100"/>
          <ac:spMkLst>
            <pc:docMk/>
            <pc:sldMk cId="3814826435" sldId="3207"/>
            <ac:spMk id="19" creationId="{895DB37B-58DD-442C-9D63-F1A748AB1CBF}"/>
          </ac:spMkLst>
        </pc:spChg>
        <pc:spChg chg="mod">
          <ac:chgData name="Chris Testa-O Neill" userId="5bbc7867-2897-41b3-9195-1c81bf62a82b" providerId="ADAL" clId="{4EC420CE-3B3F-441E-942F-F4313D2EDE3C}" dt="2021-03-17T13:37:14.097" v="777" actId="1035"/>
          <ac:spMkLst>
            <pc:docMk/>
            <pc:sldMk cId="3814826435" sldId="3207"/>
            <ac:spMk id="20" creationId="{A40EBB17-DDE1-422A-8EE9-A034E5DC50BF}"/>
          </ac:spMkLst>
        </pc:spChg>
        <pc:spChg chg="mod">
          <ac:chgData name="Chris Testa-O Neill" userId="5bbc7867-2897-41b3-9195-1c81bf62a82b" providerId="ADAL" clId="{4EC420CE-3B3F-441E-942F-F4313D2EDE3C}" dt="2021-03-17T13:37:14.097" v="777" actId="1035"/>
          <ac:spMkLst>
            <pc:docMk/>
            <pc:sldMk cId="3814826435" sldId="3207"/>
            <ac:spMk id="21" creationId="{E7E27F93-190E-4B06-9C65-674D95B1DD6D}"/>
          </ac:spMkLst>
        </pc:spChg>
        <pc:spChg chg="mod">
          <ac:chgData name="Chris Testa-O Neill" userId="5bbc7867-2897-41b3-9195-1c81bf62a82b" providerId="ADAL" clId="{4EC420CE-3B3F-441E-942F-F4313D2EDE3C}" dt="2021-03-17T13:39:36.508" v="791" actId="255"/>
          <ac:spMkLst>
            <pc:docMk/>
            <pc:sldMk cId="3814826435" sldId="3207"/>
            <ac:spMk id="22" creationId="{2D1DCECF-FA25-4C9D-A377-81B7FB787845}"/>
          </ac:spMkLst>
        </pc:spChg>
        <pc:spChg chg="mod">
          <ac:chgData name="Chris Testa-O Neill" userId="5bbc7867-2897-41b3-9195-1c81bf62a82b" providerId="ADAL" clId="{4EC420CE-3B3F-441E-942F-F4313D2EDE3C}" dt="2021-03-17T13:40:11.197" v="793" actId="20577"/>
          <ac:spMkLst>
            <pc:docMk/>
            <pc:sldMk cId="3814826435" sldId="3207"/>
            <ac:spMk id="27" creationId="{7D1F6ADB-66B5-48D3-8FC6-0779B34ED28F}"/>
          </ac:spMkLst>
        </pc:spChg>
        <pc:spChg chg="mod">
          <ac:chgData name="Chris Testa-O Neill" userId="5bbc7867-2897-41b3-9195-1c81bf62a82b" providerId="ADAL" clId="{4EC420CE-3B3F-441E-942F-F4313D2EDE3C}" dt="2021-03-17T14:19:04.987" v="922" actId="1036"/>
          <ac:spMkLst>
            <pc:docMk/>
            <pc:sldMk cId="3814826435" sldId="3207"/>
            <ac:spMk id="28" creationId="{41566B28-BCCC-42E8-8618-38FD3FCF60A2}"/>
          </ac:spMkLst>
        </pc:spChg>
        <pc:spChg chg="mod">
          <ac:chgData name="Chris Testa-O Neill" userId="5bbc7867-2897-41b3-9195-1c81bf62a82b" providerId="ADAL" clId="{4EC420CE-3B3F-441E-942F-F4313D2EDE3C}" dt="2021-03-17T14:18:56.300" v="918" actId="1036"/>
          <ac:spMkLst>
            <pc:docMk/>
            <pc:sldMk cId="3814826435" sldId="3207"/>
            <ac:spMk id="29" creationId="{5ED588FB-0BE6-4C96-92FE-9AF1C4CE2C08}"/>
          </ac:spMkLst>
        </pc:spChg>
        <pc:spChg chg="mod">
          <ac:chgData name="Chris Testa-O Neill" userId="5bbc7867-2897-41b3-9195-1c81bf62a82b" providerId="ADAL" clId="{4EC420CE-3B3F-441E-942F-F4313D2EDE3C}" dt="2021-03-17T14:18:50.671" v="907" actId="1036"/>
          <ac:spMkLst>
            <pc:docMk/>
            <pc:sldMk cId="3814826435" sldId="3207"/>
            <ac:spMk id="30" creationId="{06ACD56B-89E4-4EB9-B0F3-412D7497CCE4}"/>
          </ac:spMkLst>
        </pc:spChg>
        <pc:spChg chg="mod">
          <ac:chgData name="Chris Testa-O Neill" userId="5bbc7867-2897-41b3-9195-1c81bf62a82b" providerId="ADAL" clId="{4EC420CE-3B3F-441E-942F-F4313D2EDE3C}" dt="2021-03-17T14:18:43.231" v="893" actId="1036"/>
          <ac:spMkLst>
            <pc:docMk/>
            <pc:sldMk cId="3814826435" sldId="3207"/>
            <ac:spMk id="31" creationId="{81E13F2C-D115-450E-9180-9F874FE5EA18}"/>
          </ac:spMkLst>
        </pc:spChg>
        <pc:spChg chg="mod">
          <ac:chgData name="Chris Testa-O Neill" userId="5bbc7867-2897-41b3-9195-1c81bf62a82b" providerId="ADAL" clId="{4EC420CE-3B3F-441E-942F-F4313D2EDE3C}" dt="2021-03-17T13:37:14.097" v="777" actId="1035"/>
          <ac:spMkLst>
            <pc:docMk/>
            <pc:sldMk cId="3814826435" sldId="3207"/>
            <ac:spMk id="34" creationId="{00D7783D-20FF-486F-A56F-C93871C6AAB8}"/>
          </ac:spMkLst>
        </pc:spChg>
        <pc:spChg chg="mod">
          <ac:chgData name="Chris Testa-O Neill" userId="5bbc7867-2897-41b3-9195-1c81bf62a82b" providerId="ADAL" clId="{4EC420CE-3B3F-441E-942F-F4313D2EDE3C}" dt="2021-03-17T13:37:14.097" v="777" actId="1035"/>
          <ac:spMkLst>
            <pc:docMk/>
            <pc:sldMk cId="3814826435" sldId="3207"/>
            <ac:spMk id="35" creationId="{BA02477F-F06D-4D9F-8D1B-76193C772BF5}"/>
          </ac:spMkLst>
        </pc:spChg>
        <pc:spChg chg="mod">
          <ac:chgData name="Chris Testa-O Neill" userId="5bbc7867-2897-41b3-9195-1c81bf62a82b" providerId="ADAL" clId="{4EC420CE-3B3F-441E-942F-F4313D2EDE3C}" dt="2021-03-17T13:37:14.097" v="777" actId="1035"/>
          <ac:spMkLst>
            <pc:docMk/>
            <pc:sldMk cId="3814826435" sldId="3207"/>
            <ac:spMk id="36" creationId="{C5AD1CEA-42AD-40BE-AA49-21E68F0B5E91}"/>
          </ac:spMkLst>
        </pc:spChg>
        <pc:spChg chg="mod">
          <ac:chgData name="Chris Testa-O Neill" userId="5bbc7867-2897-41b3-9195-1c81bf62a82b" providerId="ADAL" clId="{4EC420CE-3B3F-441E-942F-F4313D2EDE3C}" dt="2021-03-17T13:40:01.779" v="792" actId="1076"/>
          <ac:spMkLst>
            <pc:docMk/>
            <pc:sldMk cId="3814826435" sldId="3207"/>
            <ac:spMk id="37" creationId="{CB88E290-015D-4642-A8DC-304D6825EF04}"/>
          </ac:spMkLst>
        </pc:spChg>
        <pc:picChg chg="del">
          <ac:chgData name="Chris Testa-O Neill" userId="5bbc7867-2897-41b3-9195-1c81bf62a82b" providerId="ADAL" clId="{4EC420CE-3B3F-441E-942F-F4313D2EDE3C}" dt="2021-03-17T13:16:32.877" v="476" actId="478"/>
          <ac:picMkLst>
            <pc:docMk/>
            <pc:sldMk cId="3814826435" sldId="3207"/>
            <ac:picMk id="4" creationId="{54DFCEE5-B6F0-457D-BF90-94F17FDE4041}"/>
          </ac:picMkLst>
        </pc:picChg>
        <pc:picChg chg="del">
          <ac:chgData name="Chris Testa-O Neill" userId="5bbc7867-2897-41b3-9195-1c81bf62a82b" providerId="ADAL" clId="{4EC420CE-3B3F-441E-942F-F4313D2EDE3C}" dt="2021-03-17T13:18:21.763" v="495" actId="478"/>
          <ac:picMkLst>
            <pc:docMk/>
            <pc:sldMk cId="3814826435" sldId="3207"/>
            <ac:picMk id="6" creationId="{50028B76-410B-4EEF-A679-1BF932906155}"/>
          </ac:picMkLst>
        </pc:picChg>
        <pc:picChg chg="add mod">
          <ac:chgData name="Chris Testa-O Neill" userId="5bbc7867-2897-41b3-9195-1c81bf62a82b" providerId="ADAL" clId="{4EC420CE-3B3F-441E-942F-F4313D2EDE3C}" dt="2021-03-17T14:19:13.231" v="924" actId="1035"/>
          <ac:picMkLst>
            <pc:docMk/>
            <pc:sldMk cId="3814826435" sldId="3207"/>
            <ac:picMk id="7" creationId="{78AEFE0D-61AD-46E8-912F-4FB000F2568C}"/>
          </ac:picMkLst>
        </pc:picChg>
        <pc:picChg chg="add mod">
          <ac:chgData name="Chris Testa-O Neill" userId="5bbc7867-2897-41b3-9195-1c81bf62a82b" providerId="ADAL" clId="{4EC420CE-3B3F-441E-942F-F4313D2EDE3C}" dt="2021-03-17T14:19:04.987" v="922" actId="1036"/>
          <ac:picMkLst>
            <pc:docMk/>
            <pc:sldMk cId="3814826435" sldId="3207"/>
            <ac:picMk id="8" creationId="{CEDFDB85-56BA-403A-A21D-110A351D5BCF}"/>
          </ac:picMkLst>
        </pc:picChg>
        <pc:picChg chg="del">
          <ac:chgData name="Chris Testa-O Neill" userId="5bbc7867-2897-41b3-9195-1c81bf62a82b" providerId="ADAL" clId="{4EC420CE-3B3F-441E-942F-F4313D2EDE3C}" dt="2021-03-17T13:30:19.876" v="685" actId="478"/>
          <ac:picMkLst>
            <pc:docMk/>
            <pc:sldMk cId="3814826435" sldId="3207"/>
            <ac:picMk id="9" creationId="{22BAFDB4-CCFC-4C40-AD26-5820DC664828}"/>
          </ac:picMkLst>
        </pc:picChg>
        <pc:picChg chg="del mod">
          <ac:chgData name="Chris Testa-O Neill" userId="5bbc7867-2897-41b3-9195-1c81bf62a82b" providerId="ADAL" clId="{4EC420CE-3B3F-441E-942F-F4313D2EDE3C}" dt="2021-03-17T13:40:27.345" v="794" actId="478"/>
          <ac:picMkLst>
            <pc:docMk/>
            <pc:sldMk cId="3814826435" sldId="3207"/>
            <ac:picMk id="11" creationId="{7B7AF7AC-C1A7-4C4A-8AB4-9309FFCF28FC}"/>
          </ac:picMkLst>
        </pc:picChg>
        <pc:picChg chg="add del">
          <ac:chgData name="Chris Testa-O Neill" userId="5bbc7867-2897-41b3-9195-1c81bf62a82b" providerId="ADAL" clId="{4EC420CE-3B3F-441E-942F-F4313D2EDE3C}" dt="2021-03-17T14:02:55.899" v="847" actId="22"/>
          <ac:picMkLst>
            <pc:docMk/>
            <pc:sldMk cId="3814826435" sldId="3207"/>
            <ac:picMk id="12" creationId="{87621B5E-BC14-43EC-9C3A-EA31790DBCD7}"/>
          </ac:picMkLst>
        </pc:picChg>
        <pc:picChg chg="add del mod modCrop">
          <ac:chgData name="Chris Testa-O Neill" userId="5bbc7867-2897-41b3-9195-1c81bf62a82b" providerId="ADAL" clId="{4EC420CE-3B3F-441E-942F-F4313D2EDE3C}" dt="2021-03-17T14:03:14.199" v="851" actId="478"/>
          <ac:picMkLst>
            <pc:docMk/>
            <pc:sldMk cId="3814826435" sldId="3207"/>
            <ac:picMk id="13" creationId="{6296F276-B850-44C6-9A90-268BD855C44A}"/>
          </ac:picMkLst>
        </pc:picChg>
        <pc:picChg chg="add mod modCrop">
          <ac:chgData name="Chris Testa-O Neill" userId="5bbc7867-2897-41b3-9195-1c81bf62a82b" providerId="ADAL" clId="{4EC420CE-3B3F-441E-942F-F4313D2EDE3C}" dt="2021-03-17T14:18:50.671" v="907" actId="1036"/>
          <ac:picMkLst>
            <pc:docMk/>
            <pc:sldMk cId="3814826435" sldId="3207"/>
            <ac:picMk id="15" creationId="{ABA63270-5F88-4410-97B4-F3DB8490CC43}"/>
          </ac:picMkLst>
        </pc:picChg>
        <pc:picChg chg="add mod">
          <ac:chgData name="Chris Testa-O Neill" userId="5bbc7867-2897-41b3-9195-1c81bf62a82b" providerId="ADAL" clId="{4EC420CE-3B3F-441E-942F-F4313D2EDE3C}" dt="2021-03-17T14:18:56.300" v="918" actId="1036"/>
          <ac:picMkLst>
            <pc:docMk/>
            <pc:sldMk cId="3814826435" sldId="3207"/>
            <ac:picMk id="17" creationId="{D97C2170-893F-4E9A-B182-F7803A29447A}"/>
          </ac:picMkLst>
        </pc:picChg>
        <pc:picChg chg="add mod">
          <ac:chgData name="Chris Testa-O Neill" userId="5bbc7867-2897-41b3-9195-1c81bf62a82b" providerId="ADAL" clId="{4EC420CE-3B3F-441E-942F-F4313D2EDE3C}" dt="2021-03-17T14:18:43.231" v="893" actId="1036"/>
          <ac:picMkLst>
            <pc:docMk/>
            <pc:sldMk cId="3814826435" sldId="3207"/>
            <ac:picMk id="23" creationId="{30B8A9F3-2333-4145-A9F4-654FA4C657B5}"/>
          </ac:picMkLst>
        </pc:picChg>
        <pc:picChg chg="del">
          <ac:chgData name="Chris Testa-O Neill" userId="5bbc7867-2897-41b3-9195-1c81bf62a82b" providerId="ADAL" clId="{4EC420CE-3B3F-441E-942F-F4313D2EDE3C}" dt="2021-03-17T13:30:23.291" v="686" actId="478"/>
          <ac:picMkLst>
            <pc:docMk/>
            <pc:sldMk cId="3814826435" sldId="3207"/>
            <ac:picMk id="25" creationId="{AB011A52-8076-47C1-AF47-3EBF3D181D88}"/>
          </ac:picMkLst>
        </pc:picChg>
      </pc:sldChg>
      <pc:sldMasterChg chg="del delSldLayout">
        <pc:chgData name="Chris Testa-O Neill" userId="5bbc7867-2897-41b3-9195-1c81bf62a82b" providerId="ADAL" clId="{4EC420CE-3B3F-441E-942F-F4313D2EDE3C}" dt="2021-03-17T14:14:31.003" v="873" actId="47"/>
        <pc:sldMasterMkLst>
          <pc:docMk/>
          <pc:sldMasterMk cId="1764861587" sldId="2147484663"/>
        </pc:sldMasterMkLst>
        <pc:sldLayoutChg chg="del">
          <pc:chgData name="Chris Testa-O Neill" userId="5bbc7867-2897-41b3-9195-1c81bf62a82b" providerId="ADAL" clId="{4EC420CE-3B3F-441E-942F-F4313D2EDE3C}" dt="2021-03-17T14:14:31.003" v="873" actId="47"/>
          <pc:sldLayoutMkLst>
            <pc:docMk/>
            <pc:sldMasterMk cId="1764861587" sldId="2147484663"/>
            <pc:sldLayoutMk cId="995129040" sldId="2147484664"/>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933476272" sldId="2147484665"/>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698981789" sldId="2147484666"/>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757266077" sldId="2147484667"/>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220488147" sldId="2147484668"/>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537834147" sldId="2147484669"/>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3087195471" sldId="2147484670"/>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4195116110" sldId="2147484671"/>
          </pc:sldLayoutMkLst>
        </pc:sldLayoutChg>
        <pc:sldLayoutChg chg="del">
          <pc:chgData name="Chris Testa-O Neill" userId="5bbc7867-2897-41b3-9195-1c81bf62a82b" providerId="ADAL" clId="{4EC420CE-3B3F-441E-942F-F4313D2EDE3C}" dt="2021-03-17T14:14:31.003" v="873" actId="47"/>
          <pc:sldLayoutMkLst>
            <pc:docMk/>
            <pc:sldMasterMk cId="1764861587" sldId="2147484663"/>
            <pc:sldLayoutMk cId="1636262358" sldId="2147484672"/>
          </pc:sldLayoutMkLst>
        </pc:sldLayoutChg>
      </pc:sldMasterChg>
    </pc:docChg>
  </pc:docChgLst>
  <pc:docChgLst>
    <pc:chgData name="Chris Testa-O Neill" userId="5bbc7867-2897-41b3-9195-1c81bf62a82b" providerId="ADAL" clId="{4B4C7559-D512-4DBF-9D42-A91F113684F8}"/>
    <pc:docChg chg="custSel modSld">
      <pc:chgData name="Chris Testa-O Neill" userId="5bbc7867-2897-41b3-9195-1c81bf62a82b" providerId="ADAL" clId="{4B4C7559-D512-4DBF-9D42-A91F113684F8}" dt="2021-04-20T11:20:18.417" v="6" actId="33524"/>
      <pc:docMkLst>
        <pc:docMk/>
      </pc:docMkLst>
      <pc:sldChg chg="addSp modSp mod modShow modNotesTx">
        <pc:chgData name="Chris Testa-O Neill" userId="5bbc7867-2897-41b3-9195-1c81bf62a82b" providerId="ADAL" clId="{4B4C7559-D512-4DBF-9D42-A91F113684F8}" dt="2021-04-20T11:20:18.417" v="6" actId="33524"/>
        <pc:sldMkLst>
          <pc:docMk/>
          <pc:sldMk cId="793459847" sldId="267"/>
        </pc:sldMkLst>
        <pc:grpChg chg="add mod">
          <ac:chgData name="Chris Testa-O Neill" userId="5bbc7867-2897-41b3-9195-1c81bf62a82b" providerId="ADAL" clId="{4B4C7559-D512-4DBF-9D42-A91F113684F8}" dt="2021-04-20T11:19:55.512" v="3" actId="962"/>
          <ac:grpSpMkLst>
            <pc:docMk/>
            <pc:sldMk cId="793459847" sldId="267"/>
            <ac:grpSpMk id="2" creationId="{AFDD6464-3882-44AA-AE01-B90B30B98F94}"/>
          </ac:grpSpMkLst>
        </pc:grpChg>
        <pc:grpChg chg="add mod">
          <ac:chgData name="Chris Testa-O Neill" userId="5bbc7867-2897-41b3-9195-1c81bf62a82b" providerId="ADAL" clId="{4B4C7559-D512-4DBF-9D42-A91F113684F8}" dt="2021-04-20T11:20:09.587" v="5" actId="962"/>
          <ac:grpSpMkLst>
            <pc:docMk/>
            <pc:sldMk cId="793459847" sldId="267"/>
            <ac:grpSpMk id="16" creationId="{F5335B49-3A19-4F19-B1B0-6F9B3163976D}"/>
          </ac:grpSpMkLst>
        </pc:grpChg>
      </pc:sldChg>
    </pc:docChg>
  </pc:docChgLst>
  <pc:docChgLst>
    <pc:chgData name="Mili Diengdoh" userId="S::mili.d@chillibreeze.com::4e667e83-9d62-4727-9cfb-ee24b16ffb56" providerId="AD" clId="Web-{D6391580-33F8-7195-D8F0-A9D4331C11D5}"/>
    <pc:docChg chg="modSld">
      <pc:chgData name="Mili Diengdoh" userId="S::mili.d@chillibreeze.com::4e667e83-9d62-4727-9cfb-ee24b16ffb56" providerId="AD" clId="Web-{D6391580-33F8-7195-D8F0-A9D4331C11D5}" dt="2020-07-17T05:30:45.847" v="7" actId="20577"/>
      <pc:docMkLst>
        <pc:docMk/>
      </pc:docMkLst>
      <pc:sldChg chg="modSp">
        <pc:chgData name="Mili Diengdoh" userId="S::mili.d@chillibreeze.com::4e667e83-9d62-4727-9cfb-ee24b16ffb56" providerId="AD" clId="Web-{D6391580-33F8-7195-D8F0-A9D4331C11D5}" dt="2020-07-17T05:30:42.847" v="5" actId="20577"/>
        <pc:sldMkLst>
          <pc:docMk/>
          <pc:sldMk cId="2590897230" sldId="3149"/>
        </pc:sldMkLst>
        <pc:spChg chg="mod">
          <ac:chgData name="Mili Diengdoh" userId="S::mili.d@chillibreeze.com::4e667e83-9d62-4727-9cfb-ee24b16ffb56" providerId="AD" clId="Web-{D6391580-33F8-7195-D8F0-A9D4331C11D5}" dt="2020-07-17T05:30:32.847" v="1" actId="20577"/>
          <ac:spMkLst>
            <pc:docMk/>
            <pc:sldMk cId="2590897230" sldId="3149"/>
            <ac:spMk id="8" creationId="{99B8738A-801B-4FBC-9C3F-43FD6E51C7EB}"/>
          </ac:spMkLst>
        </pc:spChg>
        <pc:spChg chg="mod">
          <ac:chgData name="Mili Diengdoh" userId="S::mili.d@chillibreeze.com::4e667e83-9d62-4727-9cfb-ee24b16ffb56" providerId="AD" clId="Web-{D6391580-33F8-7195-D8F0-A9D4331C11D5}" dt="2020-07-17T05:30:42.847" v="5" actId="20577"/>
          <ac:spMkLst>
            <pc:docMk/>
            <pc:sldMk cId="2590897230" sldId="3149"/>
            <ac:spMk id="11" creationId="{3C50BD9E-2ED8-4A14-A507-7CCFBCC91E76}"/>
          </ac:spMkLst>
        </pc:spChg>
      </pc:sldChg>
    </pc:docChg>
  </pc:docChgLst>
  <pc:docChgLst>
    <pc:chgData name="Chris Testa-O Neill" userId="5bbc7867-2897-41b3-9195-1c81bf62a82b" providerId="ADAL" clId="{295077DA-F3A7-4699-A635-0E98D23160FD}"/>
    <pc:docChg chg="undo custSel addSld delSld modSld sldOrd delSection modSection">
      <pc:chgData name="Chris Testa-O Neill" userId="5bbc7867-2897-41b3-9195-1c81bf62a82b" providerId="ADAL" clId="{295077DA-F3A7-4699-A635-0E98D23160FD}" dt="2021-03-29T10:55:23.470" v="5752" actId="20577"/>
      <pc:docMkLst>
        <pc:docMk/>
      </pc:docMkLst>
      <pc:sldChg chg="modSp mod">
        <pc:chgData name="Chris Testa-O Neill" userId="5bbc7867-2897-41b3-9195-1c81bf62a82b" providerId="ADAL" clId="{295077DA-F3A7-4699-A635-0E98D23160FD}" dt="2021-03-29T10:28:36.851" v="4450" actId="20577"/>
        <pc:sldMkLst>
          <pc:docMk/>
          <pc:sldMk cId="2062531052" sldId="670"/>
        </pc:sldMkLst>
        <pc:graphicFrameChg chg="mod modGraphic">
          <ac:chgData name="Chris Testa-O Neill" userId="5bbc7867-2897-41b3-9195-1c81bf62a82b" providerId="ADAL" clId="{295077DA-F3A7-4699-A635-0E98D23160FD}" dt="2021-03-29T10:28:36.851" v="4450" actId="20577"/>
          <ac:graphicFrameMkLst>
            <pc:docMk/>
            <pc:sldMk cId="2062531052" sldId="670"/>
            <ac:graphicFrameMk id="8" creationId="{00000000-0000-0000-0000-000000000000}"/>
          </ac:graphicFrameMkLst>
        </pc:graphicFrameChg>
      </pc:sldChg>
      <pc:sldChg chg="addSp delSp modSp mod ord modNotesTx">
        <pc:chgData name="Chris Testa-O Neill" userId="5bbc7867-2897-41b3-9195-1c81bf62a82b" providerId="ADAL" clId="{295077DA-F3A7-4699-A635-0E98D23160FD}" dt="2021-03-29T10:08:26.064" v="4123" actId="6549"/>
        <pc:sldMkLst>
          <pc:docMk/>
          <pc:sldMk cId="2331031662" sldId="683"/>
        </pc:sldMkLst>
        <pc:spChg chg="add mod">
          <ac:chgData name="Chris Testa-O Neill" userId="5bbc7867-2897-41b3-9195-1c81bf62a82b" providerId="ADAL" clId="{295077DA-F3A7-4699-A635-0E98D23160FD}" dt="2021-03-18T13:36:40.418" v="104" actId="1035"/>
          <ac:spMkLst>
            <pc:docMk/>
            <pc:sldMk cId="2331031662" sldId="683"/>
            <ac:spMk id="3" creationId="{9C13A46D-29C7-4165-A5F0-3C8FC14DF35E}"/>
          </ac:spMkLst>
        </pc:spChg>
        <pc:spChg chg="add mod">
          <ac:chgData name="Chris Testa-O Neill" userId="5bbc7867-2897-41b3-9195-1c81bf62a82b" providerId="ADAL" clId="{295077DA-F3A7-4699-A635-0E98D23160FD}" dt="2021-03-18T13:36:40.418" v="104" actId="1035"/>
          <ac:spMkLst>
            <pc:docMk/>
            <pc:sldMk cId="2331031662" sldId="683"/>
            <ac:spMk id="5" creationId="{A0450719-2777-4E4D-B124-B95B39C68DCB}"/>
          </ac:spMkLst>
        </pc:spChg>
        <pc:spChg chg="del">
          <ac:chgData name="Chris Testa-O Neill" userId="5bbc7867-2897-41b3-9195-1c81bf62a82b" providerId="ADAL" clId="{295077DA-F3A7-4699-A635-0E98D23160FD}" dt="2021-03-18T13:34:12.356" v="9" actId="478"/>
          <ac:spMkLst>
            <pc:docMk/>
            <pc:sldMk cId="2331031662" sldId="683"/>
            <ac:spMk id="8" creationId="{CB74E51D-CBDA-4AB2-B21F-4179470037A9}"/>
          </ac:spMkLst>
        </pc:spChg>
        <pc:spChg chg="add mod">
          <ac:chgData name="Chris Testa-O Neill" userId="5bbc7867-2897-41b3-9195-1c81bf62a82b" providerId="ADAL" clId="{295077DA-F3A7-4699-A635-0E98D23160FD}" dt="2021-03-18T13:38:32.588" v="142" actId="20577"/>
          <ac:spMkLst>
            <pc:docMk/>
            <pc:sldMk cId="2331031662" sldId="683"/>
            <ac:spMk id="10" creationId="{A0C835C0-432B-4372-8CE4-1BCE51A91B26}"/>
          </ac:spMkLst>
        </pc:spChg>
        <pc:spChg chg="del">
          <ac:chgData name="Chris Testa-O Neill" userId="5bbc7867-2897-41b3-9195-1c81bf62a82b" providerId="ADAL" clId="{295077DA-F3A7-4699-A635-0E98D23160FD}" dt="2021-03-18T13:34:12.356" v="9" actId="478"/>
          <ac:spMkLst>
            <pc:docMk/>
            <pc:sldMk cId="2331031662" sldId="683"/>
            <ac:spMk id="12" creationId="{F5B50782-0E91-4424-9CAF-B2DB5626947A}"/>
          </ac:spMkLst>
        </pc:spChg>
        <pc:spChg chg="del">
          <ac:chgData name="Chris Testa-O Neill" userId="5bbc7867-2897-41b3-9195-1c81bf62a82b" providerId="ADAL" clId="{295077DA-F3A7-4699-A635-0E98D23160FD}" dt="2021-03-18T13:34:12.356" v="9" actId="478"/>
          <ac:spMkLst>
            <pc:docMk/>
            <pc:sldMk cId="2331031662" sldId="683"/>
            <ac:spMk id="16" creationId="{047B944E-D328-4B7C-B511-B27BF73FA46D}"/>
          </ac:spMkLst>
        </pc:spChg>
        <pc:spChg chg="add mod">
          <ac:chgData name="Chris Testa-O Neill" userId="5bbc7867-2897-41b3-9195-1c81bf62a82b" providerId="ADAL" clId="{295077DA-F3A7-4699-A635-0E98D23160FD}" dt="2021-03-18T13:37:13.629" v="107"/>
          <ac:spMkLst>
            <pc:docMk/>
            <pc:sldMk cId="2331031662" sldId="683"/>
            <ac:spMk id="20" creationId="{F046D187-3EF0-4941-B53C-895D56D212AF}"/>
          </ac:spMkLst>
        </pc:spChg>
        <pc:spChg chg="mod">
          <ac:chgData name="Chris Testa-O Neill" userId="5bbc7867-2897-41b3-9195-1c81bf62a82b" providerId="ADAL" clId="{295077DA-F3A7-4699-A635-0E98D23160FD}" dt="2021-03-18T13:54:44.930" v="405" actId="108"/>
          <ac:spMkLst>
            <pc:docMk/>
            <pc:sldMk cId="2331031662" sldId="683"/>
            <ac:spMk id="39" creationId="{00000000-0000-0000-0000-000000000000}"/>
          </ac:spMkLst>
        </pc:spChg>
        <pc:picChg chg="add mod">
          <ac:chgData name="Chris Testa-O Neill" userId="5bbc7867-2897-41b3-9195-1c81bf62a82b" providerId="ADAL" clId="{295077DA-F3A7-4699-A635-0E98D23160FD}" dt="2021-03-18T13:36:40.418" v="104" actId="1035"/>
          <ac:picMkLst>
            <pc:docMk/>
            <pc:sldMk cId="2331031662" sldId="683"/>
            <ac:picMk id="2" creationId="{A61FAB60-2F25-4A96-90D8-EF1157485787}"/>
          </ac:picMkLst>
        </pc:picChg>
        <pc:picChg chg="add mod">
          <ac:chgData name="Chris Testa-O Neill" userId="5bbc7867-2897-41b3-9195-1c81bf62a82b" providerId="ADAL" clId="{295077DA-F3A7-4699-A635-0E98D23160FD}" dt="2021-03-18T13:36:40.418" v="104" actId="1035"/>
          <ac:picMkLst>
            <pc:docMk/>
            <pc:sldMk cId="2331031662" sldId="683"/>
            <ac:picMk id="4" creationId="{F2AAD7EC-B79C-441E-9BDF-11B622D5D0A3}"/>
          </ac:picMkLst>
        </pc:picChg>
        <pc:picChg chg="del">
          <ac:chgData name="Chris Testa-O Neill" userId="5bbc7867-2897-41b3-9195-1c81bf62a82b" providerId="ADAL" clId="{295077DA-F3A7-4699-A635-0E98D23160FD}" dt="2021-03-18T13:34:12.356" v="9" actId="478"/>
          <ac:picMkLst>
            <pc:docMk/>
            <pc:sldMk cId="2331031662" sldId="683"/>
            <ac:picMk id="6" creationId="{68D8DA7D-4323-46BA-BCBB-B51CC30CBD2F}"/>
          </ac:picMkLst>
        </pc:picChg>
        <pc:picChg chg="add del mod">
          <ac:chgData name="Chris Testa-O Neill" userId="5bbc7867-2897-41b3-9195-1c81bf62a82b" providerId="ADAL" clId="{295077DA-F3A7-4699-A635-0E98D23160FD}" dt="2021-03-18T13:38:08.306" v="118" actId="478"/>
          <ac:picMkLst>
            <pc:docMk/>
            <pc:sldMk cId="2331031662" sldId="683"/>
            <ac:picMk id="7" creationId="{60425F3C-6930-45E7-A77D-A432A5A89320}"/>
          </ac:picMkLst>
        </pc:picChg>
        <pc:picChg chg="del">
          <ac:chgData name="Chris Testa-O Neill" userId="5bbc7867-2897-41b3-9195-1c81bf62a82b" providerId="ADAL" clId="{295077DA-F3A7-4699-A635-0E98D23160FD}" dt="2021-03-18T13:34:12.356" v="9" actId="478"/>
          <ac:picMkLst>
            <pc:docMk/>
            <pc:sldMk cId="2331031662" sldId="683"/>
            <ac:picMk id="14" creationId="{989EAB4D-CE2D-44C8-88DE-8AA32E784BA5}"/>
          </ac:picMkLst>
        </pc:picChg>
        <pc:picChg chg="add del mod ord">
          <ac:chgData name="Chris Testa-O Neill" userId="5bbc7867-2897-41b3-9195-1c81bf62a82b" providerId="ADAL" clId="{295077DA-F3A7-4699-A635-0E98D23160FD}" dt="2021-03-18T13:38:12.590" v="119" actId="1076"/>
          <ac:picMkLst>
            <pc:docMk/>
            <pc:sldMk cId="2331031662" sldId="683"/>
            <ac:picMk id="18" creationId="{22FFD759-044D-4A61-8B18-E2B47ACCFB25}"/>
          </ac:picMkLst>
        </pc:picChg>
        <pc:picChg chg="del">
          <ac:chgData name="Chris Testa-O Neill" userId="5bbc7867-2897-41b3-9195-1c81bf62a82b" providerId="ADAL" clId="{295077DA-F3A7-4699-A635-0E98D23160FD}" dt="2021-03-18T13:34:12.356" v="9" actId="478"/>
          <ac:picMkLst>
            <pc:docMk/>
            <pc:sldMk cId="2331031662" sldId="683"/>
            <ac:picMk id="22" creationId="{C483F290-5ABA-4136-9D55-9A962F2DBCD5}"/>
          </ac:picMkLst>
        </pc:picChg>
        <pc:picChg chg="add del mod ord">
          <ac:chgData name="Chris Testa-O Neill" userId="5bbc7867-2897-41b3-9195-1c81bf62a82b" providerId="ADAL" clId="{295077DA-F3A7-4699-A635-0E98D23160FD}" dt="2021-03-18T13:37:30.666" v="112" actId="167"/>
          <ac:picMkLst>
            <pc:docMk/>
            <pc:sldMk cId="2331031662" sldId="683"/>
            <ac:picMk id="24" creationId="{330F48B7-DC90-4694-A235-70C36BC5E499}"/>
          </ac:picMkLst>
        </pc:picChg>
      </pc:sldChg>
      <pc:sldChg chg="del">
        <pc:chgData name="Chris Testa-O Neill" userId="5bbc7867-2897-41b3-9195-1c81bf62a82b" providerId="ADAL" clId="{295077DA-F3A7-4699-A635-0E98D23160FD}" dt="2021-03-18T13:56:22.860" v="417" actId="47"/>
        <pc:sldMkLst>
          <pc:docMk/>
          <pc:sldMk cId="3308389375" sldId="2582"/>
        </pc:sldMkLst>
      </pc:sldChg>
      <pc:sldChg chg="addSp delSp modSp mod modNotesTx">
        <pc:chgData name="Chris Testa-O Neill" userId="5bbc7867-2897-41b3-9195-1c81bf62a82b" providerId="ADAL" clId="{295077DA-F3A7-4699-A635-0E98D23160FD}" dt="2021-03-29T10:41:52.803" v="5013" actId="20577"/>
        <pc:sldMkLst>
          <pc:docMk/>
          <pc:sldMk cId="237335572" sldId="2615"/>
        </pc:sldMkLst>
        <pc:spChg chg="add del mod">
          <ac:chgData name="Chris Testa-O Neill" userId="5bbc7867-2897-41b3-9195-1c81bf62a82b" providerId="ADAL" clId="{295077DA-F3A7-4699-A635-0E98D23160FD}" dt="2021-03-29T10:25:28.958" v="4417" actId="478"/>
          <ac:spMkLst>
            <pc:docMk/>
            <pc:sldMk cId="237335572" sldId="2615"/>
            <ac:spMk id="3" creationId="{2E74B36D-A205-4872-8CD7-EB65BE6FD046}"/>
          </ac:spMkLst>
        </pc:spChg>
        <pc:spChg chg="add del mod">
          <ac:chgData name="Chris Testa-O Neill" userId="5bbc7867-2897-41b3-9195-1c81bf62a82b" providerId="ADAL" clId="{295077DA-F3A7-4699-A635-0E98D23160FD}" dt="2021-03-29T10:25:49.651" v="4422" actId="478"/>
          <ac:spMkLst>
            <pc:docMk/>
            <pc:sldMk cId="237335572" sldId="2615"/>
            <ac:spMk id="4" creationId="{1F2AA9F8-D905-42A9-A935-92F445FD04DC}"/>
          </ac:spMkLst>
        </pc:spChg>
        <pc:spChg chg="add del mod">
          <ac:chgData name="Chris Testa-O Neill" userId="5bbc7867-2897-41b3-9195-1c81bf62a82b" providerId="ADAL" clId="{295077DA-F3A7-4699-A635-0E98D23160FD}" dt="2021-03-29T10:25:58.572" v="4425" actId="478"/>
          <ac:spMkLst>
            <pc:docMk/>
            <pc:sldMk cId="237335572" sldId="2615"/>
            <ac:spMk id="5" creationId="{30AA7F9A-AE52-4C43-BB11-1541D657ED4B}"/>
          </ac:spMkLst>
        </pc:spChg>
        <pc:spChg chg="mod">
          <ac:chgData name="Chris Testa-O Neill" userId="5bbc7867-2897-41b3-9195-1c81bf62a82b" providerId="ADAL" clId="{295077DA-F3A7-4699-A635-0E98D23160FD}" dt="2021-03-29T10:26:06.989" v="4426" actId="14100"/>
          <ac:spMkLst>
            <pc:docMk/>
            <pc:sldMk cId="237335572" sldId="2615"/>
            <ac:spMk id="6" creationId="{3ECE64AC-5614-4F8D-829D-B13045CF6C7F}"/>
          </ac:spMkLst>
        </pc:spChg>
        <pc:spChg chg="del">
          <ac:chgData name="Chris Testa-O Neill" userId="5bbc7867-2897-41b3-9195-1c81bf62a82b" providerId="ADAL" clId="{295077DA-F3A7-4699-A635-0E98D23160FD}" dt="2021-03-29T10:26:20.937" v="4429" actId="478"/>
          <ac:spMkLst>
            <pc:docMk/>
            <pc:sldMk cId="237335572" sldId="2615"/>
            <ac:spMk id="9" creationId="{DC3E30FF-8E44-47F8-B6E0-3AC4C738CE48}"/>
          </ac:spMkLst>
        </pc:spChg>
        <pc:spChg chg="add mod">
          <ac:chgData name="Chris Testa-O Neill" userId="5bbc7867-2897-41b3-9195-1c81bf62a82b" providerId="ADAL" clId="{295077DA-F3A7-4699-A635-0E98D23160FD}" dt="2021-03-29T10:26:49.631" v="4433" actId="6549"/>
          <ac:spMkLst>
            <pc:docMk/>
            <pc:sldMk cId="237335572" sldId="2615"/>
            <ac:spMk id="12" creationId="{027D17CA-3909-4462-A98A-7A5083AC91DD}"/>
          </ac:spMkLst>
        </pc:spChg>
        <pc:spChg chg="add mod">
          <ac:chgData name="Chris Testa-O Neill" userId="5bbc7867-2897-41b3-9195-1c81bf62a82b" providerId="ADAL" clId="{295077DA-F3A7-4699-A635-0E98D23160FD}" dt="2021-03-29T10:27:13.625" v="4435" actId="6549"/>
          <ac:spMkLst>
            <pc:docMk/>
            <pc:sldMk cId="237335572" sldId="2615"/>
            <ac:spMk id="14" creationId="{3F961FB6-342F-47D8-9F3A-8D1752DB4FB0}"/>
          </ac:spMkLst>
        </pc:spChg>
        <pc:spChg chg="mod">
          <ac:chgData name="Chris Testa-O Neill" userId="5bbc7867-2897-41b3-9195-1c81bf62a82b" providerId="ADAL" clId="{295077DA-F3A7-4699-A635-0E98D23160FD}" dt="2021-03-29T10:28:02.242" v="4444" actId="20577"/>
          <ac:spMkLst>
            <pc:docMk/>
            <pc:sldMk cId="237335572" sldId="2615"/>
            <ac:spMk id="18" creationId="{3B4629CD-0B11-4BD3-9ABA-B3DFAA47F77F}"/>
          </ac:spMkLst>
        </pc:spChg>
      </pc:sldChg>
      <pc:sldChg chg="modSp mod">
        <pc:chgData name="Chris Testa-O Neill" userId="5bbc7867-2897-41b3-9195-1c81bf62a82b" providerId="ADAL" clId="{295077DA-F3A7-4699-A635-0E98D23160FD}" dt="2021-03-29T10:29:11.928" v="4456" actId="20577"/>
        <pc:sldMkLst>
          <pc:docMk/>
          <pc:sldMk cId="775050641" sldId="2620"/>
        </pc:sldMkLst>
        <pc:spChg chg="mod">
          <ac:chgData name="Chris Testa-O Neill" userId="5bbc7867-2897-41b3-9195-1c81bf62a82b" providerId="ADAL" clId="{295077DA-F3A7-4699-A635-0E98D23160FD}" dt="2021-03-29T10:15:12.836" v="4296" actId="20577"/>
          <ac:spMkLst>
            <pc:docMk/>
            <pc:sldMk cId="775050641" sldId="2620"/>
            <ac:spMk id="3" creationId="{4EA0743C-930A-461C-88C6-2B2DEF2FC81E}"/>
          </ac:spMkLst>
        </pc:spChg>
        <pc:spChg chg="mod">
          <ac:chgData name="Chris Testa-O Neill" userId="5bbc7867-2897-41b3-9195-1c81bf62a82b" providerId="ADAL" clId="{295077DA-F3A7-4699-A635-0E98D23160FD}" dt="2021-03-29T10:18:25.465" v="4372" actId="1076"/>
          <ac:spMkLst>
            <pc:docMk/>
            <pc:sldMk cId="775050641" sldId="2620"/>
            <ac:spMk id="14" creationId="{D0E84749-73DC-41BD-AD65-C56662692F15}"/>
          </ac:spMkLst>
        </pc:spChg>
        <pc:spChg chg="mod">
          <ac:chgData name="Chris Testa-O Neill" userId="5bbc7867-2897-41b3-9195-1c81bf62a82b" providerId="ADAL" clId="{295077DA-F3A7-4699-A635-0E98D23160FD}" dt="2021-03-29T10:29:11.928" v="4456" actId="20577"/>
          <ac:spMkLst>
            <pc:docMk/>
            <pc:sldMk cId="775050641" sldId="2620"/>
            <ac:spMk id="15" creationId="{A44031F8-9467-4CC8-B37B-A13B3259D790}"/>
          </ac:spMkLst>
        </pc:spChg>
      </pc:sldChg>
      <pc:sldChg chg="modSp mod modNotesTx">
        <pc:chgData name="Chris Testa-O Neill" userId="5bbc7867-2897-41b3-9195-1c81bf62a82b" providerId="ADAL" clId="{295077DA-F3A7-4699-A635-0E98D23160FD}" dt="2021-03-29T09:49:55.118" v="3008" actId="20577"/>
        <pc:sldMkLst>
          <pc:docMk/>
          <pc:sldMk cId="1189570632" sldId="3143"/>
        </pc:sldMkLst>
        <pc:spChg chg="mod">
          <ac:chgData name="Chris Testa-O Neill" userId="5bbc7867-2897-41b3-9195-1c81bf62a82b" providerId="ADAL" clId="{295077DA-F3A7-4699-A635-0E98D23160FD}" dt="2021-03-18T13:29:26.979" v="0"/>
          <ac:spMkLst>
            <pc:docMk/>
            <pc:sldMk cId="1189570632" sldId="3143"/>
            <ac:spMk id="4" creationId="{00000000-0000-0000-0000-000000000000}"/>
          </ac:spMkLst>
        </pc:spChg>
      </pc:sldChg>
      <pc:sldChg chg="addSp delSp modSp mod">
        <pc:chgData name="Chris Testa-O Neill" userId="5bbc7867-2897-41b3-9195-1c81bf62a82b" providerId="ADAL" clId="{295077DA-F3A7-4699-A635-0E98D23160FD}" dt="2021-03-29T10:34:22.891" v="4470"/>
        <pc:sldMkLst>
          <pc:docMk/>
          <pc:sldMk cId="2590897230" sldId="3149"/>
        </pc:sldMkLst>
        <pc:spChg chg="del">
          <ac:chgData name="Chris Testa-O Neill" userId="5bbc7867-2897-41b3-9195-1c81bf62a82b" providerId="ADAL" clId="{295077DA-F3A7-4699-A635-0E98D23160FD}" dt="2021-03-29T10:30:37.580" v="4457" actId="478"/>
          <ac:spMkLst>
            <pc:docMk/>
            <pc:sldMk cId="2590897230" sldId="3149"/>
            <ac:spMk id="3" creationId="{103A33A5-F8FE-41DD-A0F9-14D199688F98}"/>
          </ac:spMkLst>
        </pc:spChg>
        <pc:spChg chg="add mod">
          <ac:chgData name="Chris Testa-O Neill" userId="5bbc7867-2897-41b3-9195-1c81bf62a82b" providerId="ADAL" clId="{295077DA-F3A7-4699-A635-0E98D23160FD}" dt="2021-03-29T10:31:58.372" v="4465" actId="6549"/>
          <ac:spMkLst>
            <pc:docMk/>
            <pc:sldMk cId="2590897230" sldId="3149"/>
            <ac:spMk id="4" creationId="{95B4329D-2D07-402C-AB1D-0B4D7BD84344}"/>
          </ac:spMkLst>
        </pc:spChg>
        <pc:spChg chg="add mod">
          <ac:chgData name="Chris Testa-O Neill" userId="5bbc7867-2897-41b3-9195-1c81bf62a82b" providerId="ADAL" clId="{295077DA-F3A7-4699-A635-0E98D23160FD}" dt="2021-03-29T10:32:11.381" v="4467" actId="6549"/>
          <ac:spMkLst>
            <pc:docMk/>
            <pc:sldMk cId="2590897230" sldId="3149"/>
            <ac:spMk id="5" creationId="{63DF6799-8301-4B7C-A0D4-F29192A664E7}"/>
          </ac:spMkLst>
        </pc:spChg>
        <pc:spChg chg="del">
          <ac:chgData name="Chris Testa-O Neill" userId="5bbc7867-2897-41b3-9195-1c81bf62a82b" providerId="ADAL" clId="{295077DA-F3A7-4699-A635-0E98D23160FD}" dt="2021-03-29T10:30:37.580" v="4457" actId="478"/>
          <ac:spMkLst>
            <pc:docMk/>
            <pc:sldMk cId="2590897230" sldId="3149"/>
            <ac:spMk id="6" creationId="{3ECE64AC-5614-4F8D-829D-B13045CF6C7F}"/>
          </ac:spMkLst>
        </pc:spChg>
        <pc:spChg chg="del">
          <ac:chgData name="Chris Testa-O Neill" userId="5bbc7867-2897-41b3-9195-1c81bf62a82b" providerId="ADAL" clId="{295077DA-F3A7-4699-A635-0E98D23160FD}" dt="2021-03-29T10:30:37.580" v="4457" actId="478"/>
          <ac:spMkLst>
            <pc:docMk/>
            <pc:sldMk cId="2590897230" sldId="3149"/>
            <ac:spMk id="7" creationId="{B29E5092-D847-435E-827A-D6EB09E28F51}"/>
          </ac:spMkLst>
        </pc:spChg>
        <pc:spChg chg="del">
          <ac:chgData name="Chris Testa-O Neill" userId="5bbc7867-2897-41b3-9195-1c81bf62a82b" providerId="ADAL" clId="{295077DA-F3A7-4699-A635-0E98D23160FD}" dt="2021-03-29T10:30:37.580" v="4457" actId="478"/>
          <ac:spMkLst>
            <pc:docMk/>
            <pc:sldMk cId="2590897230" sldId="3149"/>
            <ac:spMk id="9" creationId="{DC3E30FF-8E44-47F8-B6E0-3AC4C738CE48}"/>
          </ac:spMkLst>
        </pc:spChg>
        <pc:spChg chg="del">
          <ac:chgData name="Chris Testa-O Neill" userId="5bbc7867-2897-41b3-9195-1c81bf62a82b" providerId="ADAL" clId="{295077DA-F3A7-4699-A635-0E98D23160FD}" dt="2021-03-29T10:30:37.580" v="4457" actId="478"/>
          <ac:spMkLst>
            <pc:docMk/>
            <pc:sldMk cId="2590897230" sldId="3149"/>
            <ac:spMk id="10" creationId="{870D9263-5A49-4AB9-80C0-B10DF3F2440C}"/>
          </ac:spMkLst>
        </pc:spChg>
        <pc:spChg chg="mod">
          <ac:chgData name="Chris Testa-O Neill" userId="5bbc7867-2897-41b3-9195-1c81bf62a82b" providerId="ADAL" clId="{295077DA-F3A7-4699-A635-0E98D23160FD}" dt="2021-03-29T10:34:22.891" v="4470"/>
          <ac:spMkLst>
            <pc:docMk/>
            <pc:sldMk cId="2590897230" sldId="3149"/>
            <ac:spMk id="11" creationId="{3C50BD9E-2ED8-4A14-A507-7CCFBCC91E76}"/>
          </ac:spMkLst>
        </pc:spChg>
        <pc:spChg chg="add mod">
          <ac:chgData name="Chris Testa-O Neill" userId="5bbc7867-2897-41b3-9195-1c81bf62a82b" providerId="ADAL" clId="{295077DA-F3A7-4699-A635-0E98D23160FD}" dt="2021-03-29T10:32:19.482" v="4468"/>
          <ac:spMkLst>
            <pc:docMk/>
            <pc:sldMk cId="2590897230" sldId="3149"/>
            <ac:spMk id="15" creationId="{61431D72-051C-4828-BF3C-9C256229FB00}"/>
          </ac:spMkLst>
        </pc:spChg>
      </pc:sldChg>
      <pc:sldChg chg="modSp mod modNotesTx">
        <pc:chgData name="Chris Testa-O Neill" userId="5bbc7867-2897-41b3-9195-1c81bf62a82b" providerId="ADAL" clId="{295077DA-F3A7-4699-A635-0E98D23160FD}" dt="2021-03-29T10:55:23.470" v="5752" actId="20577"/>
        <pc:sldMkLst>
          <pc:docMk/>
          <pc:sldMk cId="1788879851" sldId="3157"/>
        </pc:sldMkLst>
        <pc:spChg chg="mod">
          <ac:chgData name="Chris Testa-O Neill" userId="5bbc7867-2897-41b3-9195-1c81bf62a82b" providerId="ADAL" clId="{295077DA-F3A7-4699-A635-0E98D23160FD}" dt="2021-03-29T10:43:31.969" v="5074" actId="20577"/>
          <ac:spMkLst>
            <pc:docMk/>
            <pc:sldMk cId="1788879851" sldId="3157"/>
            <ac:spMk id="32" creationId="{6F30C2D2-037C-4F97-8B6F-C870BA5BECE9}"/>
          </ac:spMkLst>
        </pc:spChg>
        <pc:spChg chg="mod">
          <ac:chgData name="Chris Testa-O Neill" userId="5bbc7867-2897-41b3-9195-1c81bf62a82b" providerId="ADAL" clId="{295077DA-F3A7-4699-A635-0E98D23160FD}" dt="2021-03-29T10:50:15.589" v="5242" actId="20577"/>
          <ac:spMkLst>
            <pc:docMk/>
            <pc:sldMk cId="1788879851" sldId="3157"/>
            <ac:spMk id="34" creationId="{F2CE9F32-726A-4A58-8DC8-0FD0A4F140FD}"/>
          </ac:spMkLst>
        </pc:spChg>
        <pc:spChg chg="mod">
          <ac:chgData name="Chris Testa-O Neill" userId="5bbc7867-2897-41b3-9195-1c81bf62a82b" providerId="ADAL" clId="{295077DA-F3A7-4699-A635-0E98D23160FD}" dt="2021-03-29T10:52:01.786" v="5404" actId="20577"/>
          <ac:spMkLst>
            <pc:docMk/>
            <pc:sldMk cId="1788879851" sldId="3157"/>
            <ac:spMk id="36" creationId="{6E973A20-F8F2-48E5-BB13-7EA51C39995C}"/>
          </ac:spMkLst>
        </pc:spChg>
        <pc:spChg chg="mod">
          <ac:chgData name="Chris Testa-O Neill" userId="5bbc7867-2897-41b3-9195-1c81bf62a82b" providerId="ADAL" clId="{295077DA-F3A7-4699-A635-0E98D23160FD}" dt="2021-03-29T10:54:24.039" v="5625" actId="20577"/>
          <ac:spMkLst>
            <pc:docMk/>
            <pc:sldMk cId="1788879851" sldId="3157"/>
            <ac:spMk id="38" creationId="{188E6351-5119-4305-B17B-FA03DEB26CDB}"/>
          </ac:spMkLst>
        </pc:spChg>
      </pc:sldChg>
      <pc:sldChg chg="del">
        <pc:chgData name="Chris Testa-O Neill" userId="5bbc7867-2897-41b3-9195-1c81bf62a82b" providerId="ADAL" clId="{295077DA-F3A7-4699-A635-0E98D23160FD}" dt="2021-03-18T13:56:16.386" v="415" actId="47"/>
        <pc:sldMkLst>
          <pc:docMk/>
          <pc:sldMk cId="3927645936" sldId="3161"/>
        </pc:sldMkLst>
      </pc:sldChg>
      <pc:sldChg chg="delSp modSp add del mod">
        <pc:chgData name="Chris Testa-O Neill" userId="5bbc7867-2897-41b3-9195-1c81bf62a82b" providerId="ADAL" clId="{295077DA-F3A7-4699-A635-0E98D23160FD}" dt="2021-03-29T10:31:28.355" v="4461" actId="47"/>
        <pc:sldMkLst>
          <pc:docMk/>
          <pc:sldMk cId="3133879445" sldId="3163"/>
        </pc:sldMkLst>
        <pc:spChg chg="mod">
          <ac:chgData name="Chris Testa-O Neill" userId="5bbc7867-2897-41b3-9195-1c81bf62a82b" providerId="ADAL" clId="{295077DA-F3A7-4699-A635-0E98D23160FD}" dt="2021-03-18T13:29:52.585" v="1"/>
          <ac:spMkLst>
            <pc:docMk/>
            <pc:sldMk cId="3133879445" sldId="3163"/>
            <ac:spMk id="30" creationId="{FEB625CA-EC87-44C2-9BCF-5472AF365B3E}"/>
          </ac:spMkLst>
        </pc:spChg>
        <pc:spChg chg="mod">
          <ac:chgData name="Chris Testa-O Neill" userId="5bbc7867-2897-41b3-9195-1c81bf62a82b" providerId="ADAL" clId="{295077DA-F3A7-4699-A635-0E98D23160FD}" dt="2021-03-18T13:30:03.088" v="2"/>
          <ac:spMkLst>
            <pc:docMk/>
            <pc:sldMk cId="3133879445" sldId="3163"/>
            <ac:spMk id="37" creationId="{8D3725C6-AE58-4A3B-949D-EF015521A5A0}"/>
          </ac:spMkLst>
        </pc:spChg>
        <pc:spChg chg="mod">
          <ac:chgData name="Chris Testa-O Neill" userId="5bbc7867-2897-41b3-9195-1c81bf62a82b" providerId="ADAL" clId="{295077DA-F3A7-4699-A635-0E98D23160FD}" dt="2021-03-18T13:30:12.550" v="3"/>
          <ac:spMkLst>
            <pc:docMk/>
            <pc:sldMk cId="3133879445" sldId="3163"/>
            <ac:spMk id="40" creationId="{135B94DD-A818-441D-B878-E41996D7C137}"/>
          </ac:spMkLst>
        </pc:spChg>
        <pc:spChg chg="del">
          <ac:chgData name="Chris Testa-O Neill" userId="5bbc7867-2897-41b3-9195-1c81bf62a82b" providerId="ADAL" clId="{295077DA-F3A7-4699-A635-0E98D23160FD}" dt="2021-03-18T13:30:15.968" v="4" actId="478"/>
          <ac:spMkLst>
            <pc:docMk/>
            <pc:sldMk cId="3133879445" sldId="3163"/>
            <ac:spMk id="47" creationId="{4683AB34-DF36-41AD-9C31-78D35CAD8574}"/>
          </ac:spMkLst>
        </pc:spChg>
        <pc:picChg chg="del">
          <ac:chgData name="Chris Testa-O Neill" userId="5bbc7867-2897-41b3-9195-1c81bf62a82b" providerId="ADAL" clId="{295077DA-F3A7-4699-A635-0E98D23160FD}" dt="2021-03-18T13:30:18.118" v="5" actId="478"/>
          <ac:picMkLst>
            <pc:docMk/>
            <pc:sldMk cId="3133879445" sldId="3163"/>
            <ac:picMk id="71" creationId="{C94FF17F-770A-483F-AD20-E90E4199E9A5}"/>
          </ac:picMkLst>
        </pc:picChg>
        <pc:cxnChg chg="del">
          <ac:chgData name="Chris Testa-O Neill" userId="5bbc7867-2897-41b3-9195-1c81bf62a82b" providerId="ADAL" clId="{295077DA-F3A7-4699-A635-0E98D23160FD}" dt="2021-03-18T13:30:20.676" v="6" actId="478"/>
          <ac:cxnSpMkLst>
            <pc:docMk/>
            <pc:sldMk cId="3133879445" sldId="3163"/>
            <ac:cxnSpMk id="53" creationId="{7C23B33A-F894-42A7-AFE8-07326879A1C3}"/>
          </ac:cxnSpMkLst>
        </pc:cxnChg>
      </pc:sldChg>
      <pc:sldChg chg="del">
        <pc:chgData name="Chris Testa-O Neill" userId="5bbc7867-2897-41b3-9195-1c81bf62a82b" providerId="ADAL" clId="{295077DA-F3A7-4699-A635-0E98D23160FD}" dt="2021-03-18T13:56:17.602" v="416" actId="47"/>
        <pc:sldMkLst>
          <pc:docMk/>
          <pc:sldMk cId="2459765336" sldId="3197"/>
        </pc:sldMkLst>
      </pc:sldChg>
      <pc:sldChg chg="del">
        <pc:chgData name="Chris Testa-O Neill" userId="5bbc7867-2897-41b3-9195-1c81bf62a82b" providerId="ADAL" clId="{295077DA-F3A7-4699-A635-0E98D23160FD}" dt="2021-03-29T10:31:37.359" v="4462" actId="2696"/>
        <pc:sldMkLst>
          <pc:docMk/>
          <pc:sldMk cId="1670913922" sldId="3205"/>
        </pc:sldMkLst>
      </pc:sldChg>
      <pc:sldChg chg="addSp delSp modSp add mod modNotesTx">
        <pc:chgData name="Chris Testa-O Neill" userId="5bbc7867-2897-41b3-9195-1c81bf62a82b" providerId="ADAL" clId="{295077DA-F3A7-4699-A635-0E98D23160FD}" dt="2021-03-29T10:02:53.906" v="3814" actId="20577"/>
        <pc:sldMkLst>
          <pc:docMk/>
          <pc:sldMk cId="1161162862" sldId="3206"/>
        </pc:sldMkLst>
        <pc:spChg chg="del">
          <ac:chgData name="Chris Testa-O Neill" userId="5bbc7867-2897-41b3-9195-1c81bf62a82b" providerId="ADAL" clId="{295077DA-F3A7-4699-A635-0E98D23160FD}" dt="2021-03-18T13:39:25.083" v="144" actId="478"/>
          <ac:spMkLst>
            <pc:docMk/>
            <pc:sldMk cId="1161162862" sldId="3206"/>
            <ac:spMk id="3" creationId="{9C13A46D-29C7-4165-A5F0-3C8FC14DF35E}"/>
          </ac:spMkLst>
        </pc:spChg>
        <pc:spChg chg="del">
          <ac:chgData name="Chris Testa-O Neill" userId="5bbc7867-2897-41b3-9195-1c81bf62a82b" providerId="ADAL" clId="{295077DA-F3A7-4699-A635-0E98D23160FD}" dt="2021-03-18T13:39:25.083" v="144" actId="478"/>
          <ac:spMkLst>
            <pc:docMk/>
            <pc:sldMk cId="1161162862" sldId="3206"/>
            <ac:spMk id="5" creationId="{A0450719-2777-4E4D-B124-B95B39C68DCB}"/>
          </ac:spMkLst>
        </pc:spChg>
        <pc:spChg chg="del">
          <ac:chgData name="Chris Testa-O Neill" userId="5bbc7867-2897-41b3-9195-1c81bf62a82b" providerId="ADAL" clId="{295077DA-F3A7-4699-A635-0E98D23160FD}" dt="2021-03-18T13:39:25.083" v="144" actId="478"/>
          <ac:spMkLst>
            <pc:docMk/>
            <pc:sldMk cId="1161162862" sldId="3206"/>
            <ac:spMk id="10" creationId="{A0C835C0-432B-4372-8CE4-1BCE51A91B26}"/>
          </ac:spMkLst>
        </pc:spChg>
        <pc:spChg chg="add mod">
          <ac:chgData name="Chris Testa-O Neill" userId="5bbc7867-2897-41b3-9195-1c81bf62a82b" providerId="ADAL" clId="{295077DA-F3A7-4699-A635-0E98D23160FD}" dt="2021-03-18T13:55:30.830" v="410" actId="1076"/>
          <ac:spMkLst>
            <pc:docMk/>
            <pc:sldMk cId="1161162862" sldId="3206"/>
            <ac:spMk id="13" creationId="{7942A62E-76F4-43C2-B5B4-DB888E9CEFAA}"/>
          </ac:spMkLst>
        </pc:spChg>
        <pc:spChg chg="del">
          <ac:chgData name="Chris Testa-O Neill" userId="5bbc7867-2897-41b3-9195-1c81bf62a82b" providerId="ADAL" clId="{295077DA-F3A7-4699-A635-0E98D23160FD}" dt="2021-03-18T13:39:25.083" v="144" actId="478"/>
          <ac:spMkLst>
            <pc:docMk/>
            <pc:sldMk cId="1161162862" sldId="3206"/>
            <ac:spMk id="20" creationId="{F046D187-3EF0-4941-B53C-895D56D212AF}"/>
          </ac:spMkLst>
        </pc:spChg>
        <pc:spChg chg="mod">
          <ac:chgData name="Chris Testa-O Neill" userId="5bbc7867-2897-41b3-9195-1c81bf62a82b" providerId="ADAL" clId="{295077DA-F3A7-4699-A635-0E98D23160FD}" dt="2021-03-18T13:55:17.921" v="408" actId="108"/>
          <ac:spMkLst>
            <pc:docMk/>
            <pc:sldMk cId="1161162862" sldId="3206"/>
            <ac:spMk id="39" creationId="{00000000-0000-0000-0000-000000000000}"/>
          </ac:spMkLst>
        </pc:spChg>
        <pc:picChg chg="del">
          <ac:chgData name="Chris Testa-O Neill" userId="5bbc7867-2897-41b3-9195-1c81bf62a82b" providerId="ADAL" clId="{295077DA-F3A7-4699-A635-0E98D23160FD}" dt="2021-03-18T13:39:25.083" v="144" actId="478"/>
          <ac:picMkLst>
            <pc:docMk/>
            <pc:sldMk cId="1161162862" sldId="3206"/>
            <ac:picMk id="2" creationId="{A61FAB60-2F25-4A96-90D8-EF1157485787}"/>
          </ac:picMkLst>
        </pc:picChg>
        <pc:picChg chg="del">
          <ac:chgData name="Chris Testa-O Neill" userId="5bbc7867-2897-41b3-9195-1c81bf62a82b" providerId="ADAL" clId="{295077DA-F3A7-4699-A635-0E98D23160FD}" dt="2021-03-18T13:39:25.083" v="144" actId="478"/>
          <ac:picMkLst>
            <pc:docMk/>
            <pc:sldMk cId="1161162862" sldId="3206"/>
            <ac:picMk id="4" creationId="{F2AAD7EC-B79C-441E-9BDF-11B622D5D0A3}"/>
          </ac:picMkLst>
        </pc:picChg>
        <pc:picChg chg="add del mod">
          <ac:chgData name="Chris Testa-O Neill" userId="5bbc7867-2897-41b3-9195-1c81bf62a82b" providerId="ADAL" clId="{295077DA-F3A7-4699-A635-0E98D23160FD}" dt="2021-03-18T13:43:05.196" v="154" actId="478"/>
          <ac:picMkLst>
            <pc:docMk/>
            <pc:sldMk cId="1161162862" sldId="3206"/>
            <ac:picMk id="7" creationId="{682FA035-93DA-4080-B331-F023F5EEDB20}"/>
          </ac:picMkLst>
        </pc:picChg>
        <pc:picChg chg="add del mod">
          <ac:chgData name="Chris Testa-O Neill" userId="5bbc7867-2897-41b3-9195-1c81bf62a82b" providerId="ADAL" clId="{295077DA-F3A7-4699-A635-0E98D23160FD}" dt="2021-03-18T13:44:39.094" v="159" actId="478"/>
          <ac:picMkLst>
            <pc:docMk/>
            <pc:sldMk cId="1161162862" sldId="3206"/>
            <ac:picMk id="9" creationId="{1896FEDF-BB94-4925-A932-8726F7D4B8DA}"/>
          </ac:picMkLst>
        </pc:picChg>
        <pc:picChg chg="add mod">
          <ac:chgData name="Chris Testa-O Neill" userId="5bbc7867-2897-41b3-9195-1c81bf62a82b" providerId="ADAL" clId="{295077DA-F3A7-4699-A635-0E98D23160FD}" dt="2021-03-18T13:55:37.404" v="412" actId="14100"/>
          <ac:picMkLst>
            <pc:docMk/>
            <pc:sldMk cId="1161162862" sldId="3206"/>
            <ac:picMk id="12" creationId="{C3DB43D4-E808-43AD-BAF3-F0ACE2C147E0}"/>
          </ac:picMkLst>
        </pc:picChg>
        <pc:picChg chg="del">
          <ac:chgData name="Chris Testa-O Neill" userId="5bbc7867-2897-41b3-9195-1c81bf62a82b" providerId="ADAL" clId="{295077DA-F3A7-4699-A635-0E98D23160FD}" dt="2021-03-18T13:39:25.083" v="144" actId="478"/>
          <ac:picMkLst>
            <pc:docMk/>
            <pc:sldMk cId="1161162862" sldId="3206"/>
            <ac:picMk id="18" creationId="{22FFD759-044D-4A61-8B18-E2B47ACCFB25}"/>
          </ac:picMkLst>
        </pc:picChg>
        <pc:picChg chg="del">
          <ac:chgData name="Chris Testa-O Neill" userId="5bbc7867-2897-41b3-9195-1c81bf62a82b" providerId="ADAL" clId="{295077DA-F3A7-4699-A635-0E98D23160FD}" dt="2021-03-18T13:39:25.083" v="144" actId="478"/>
          <ac:picMkLst>
            <pc:docMk/>
            <pc:sldMk cId="1161162862" sldId="3206"/>
            <ac:picMk id="24" creationId="{330F48B7-DC90-4694-A235-70C36BC5E499}"/>
          </ac:picMkLst>
        </pc:picChg>
      </pc:sldChg>
      <pc:sldChg chg="addSp delSp modSp add mod modNotesTx">
        <pc:chgData name="Chris Testa-O Neill" userId="5bbc7867-2897-41b3-9195-1c81bf62a82b" providerId="ADAL" clId="{295077DA-F3A7-4699-A635-0E98D23160FD}" dt="2021-03-29T10:12:53.752" v="4128" actId="20577"/>
        <pc:sldMkLst>
          <pc:docMk/>
          <pc:sldMk cId="451424769" sldId="3207"/>
        </pc:sldMkLst>
        <pc:spChg chg="add mod">
          <ac:chgData name="Chris Testa-O Neill" userId="5bbc7867-2897-41b3-9195-1c81bf62a82b" providerId="ADAL" clId="{295077DA-F3A7-4699-A635-0E98D23160FD}" dt="2021-03-18T14:12:32.839" v="492" actId="1076"/>
          <ac:spMkLst>
            <pc:docMk/>
            <pc:sldMk cId="451424769" sldId="3207"/>
            <ac:spMk id="4" creationId="{47AB1220-50CB-419C-AFDB-5C6F5CFDC0FF}"/>
          </ac:spMkLst>
        </pc:spChg>
        <pc:spChg chg="add mod">
          <ac:chgData name="Chris Testa-O Neill" userId="5bbc7867-2897-41b3-9195-1c81bf62a82b" providerId="ADAL" clId="{295077DA-F3A7-4699-A635-0E98D23160FD}" dt="2021-03-18T14:12:32.839" v="492" actId="1076"/>
          <ac:spMkLst>
            <pc:docMk/>
            <pc:sldMk cId="451424769" sldId="3207"/>
            <ac:spMk id="6" creationId="{5D2ED587-D31F-42AD-B02D-87950815606A}"/>
          </ac:spMkLst>
        </pc:spChg>
        <pc:spChg chg="add del mod">
          <ac:chgData name="Chris Testa-O Neill" userId="5bbc7867-2897-41b3-9195-1c81bf62a82b" providerId="ADAL" clId="{295077DA-F3A7-4699-A635-0E98D23160FD}" dt="2021-03-18T14:12:52.422" v="523" actId="20577"/>
          <ac:spMkLst>
            <pc:docMk/>
            <pc:sldMk cId="451424769" sldId="3207"/>
            <ac:spMk id="10" creationId="{C1BDF739-A117-48EA-9017-CF27A8EECB44}"/>
          </ac:spMkLst>
        </pc:spChg>
        <pc:spChg chg="del">
          <ac:chgData name="Chris Testa-O Neill" userId="5bbc7867-2897-41b3-9195-1c81bf62a82b" providerId="ADAL" clId="{295077DA-F3A7-4699-A635-0E98D23160FD}" dt="2021-03-18T13:56:11.338" v="414" actId="478"/>
          <ac:spMkLst>
            <pc:docMk/>
            <pc:sldMk cId="451424769" sldId="3207"/>
            <ac:spMk id="13" creationId="{7942A62E-76F4-43C2-B5B4-DB888E9CEFAA}"/>
          </ac:spMkLst>
        </pc:spChg>
        <pc:spChg chg="mod">
          <ac:chgData name="Chris Testa-O Neill" userId="5bbc7867-2897-41b3-9195-1c81bf62a82b" providerId="ADAL" clId="{295077DA-F3A7-4699-A635-0E98D23160FD}" dt="2021-03-18T13:56:55.404" v="431" actId="20577"/>
          <ac:spMkLst>
            <pc:docMk/>
            <pc:sldMk cId="451424769" sldId="3207"/>
            <ac:spMk id="39" creationId="{00000000-0000-0000-0000-000000000000}"/>
          </ac:spMkLst>
        </pc:spChg>
        <pc:picChg chg="add mod">
          <ac:chgData name="Chris Testa-O Neill" userId="5bbc7867-2897-41b3-9195-1c81bf62a82b" providerId="ADAL" clId="{295077DA-F3A7-4699-A635-0E98D23160FD}" dt="2021-03-18T14:14:55.753" v="535" actId="1076"/>
          <ac:picMkLst>
            <pc:docMk/>
            <pc:sldMk cId="451424769" sldId="3207"/>
            <ac:picMk id="3" creationId="{871B00C8-CAE0-4175-A5F1-43B16046FC96}"/>
          </ac:picMkLst>
        </pc:picChg>
        <pc:picChg chg="add del mod">
          <ac:chgData name="Chris Testa-O Neill" userId="5bbc7867-2897-41b3-9195-1c81bf62a82b" providerId="ADAL" clId="{295077DA-F3A7-4699-A635-0E98D23160FD}" dt="2021-03-18T14:14:30.290" v="532" actId="478"/>
          <ac:picMkLst>
            <pc:docMk/>
            <pc:sldMk cId="451424769" sldId="3207"/>
            <ac:picMk id="5" creationId="{14E237A3-EEB2-457D-BBAB-4ABE3557B7FC}"/>
          </ac:picMkLst>
        </pc:picChg>
        <pc:picChg chg="add del mod">
          <ac:chgData name="Chris Testa-O Neill" userId="5bbc7867-2897-41b3-9195-1c81bf62a82b" providerId="ADAL" clId="{295077DA-F3A7-4699-A635-0E98D23160FD}" dt="2021-03-18T14:14:07.730" v="528" actId="478"/>
          <ac:picMkLst>
            <pc:docMk/>
            <pc:sldMk cId="451424769" sldId="3207"/>
            <ac:picMk id="8" creationId="{CDD6DADB-23A3-4804-9438-BE7944EAF607}"/>
          </ac:picMkLst>
        </pc:picChg>
        <pc:picChg chg="del">
          <ac:chgData name="Chris Testa-O Neill" userId="5bbc7867-2897-41b3-9195-1c81bf62a82b" providerId="ADAL" clId="{295077DA-F3A7-4699-A635-0E98D23160FD}" dt="2021-03-18T13:56:11.338" v="414" actId="478"/>
          <ac:picMkLst>
            <pc:docMk/>
            <pc:sldMk cId="451424769" sldId="3207"/>
            <ac:picMk id="12" creationId="{C3DB43D4-E808-43AD-BAF3-F0ACE2C147E0}"/>
          </ac:picMkLst>
        </pc:picChg>
        <pc:picChg chg="add del mod">
          <ac:chgData name="Chris Testa-O Neill" userId="5bbc7867-2897-41b3-9195-1c81bf62a82b" providerId="ADAL" clId="{295077DA-F3A7-4699-A635-0E98D23160FD}" dt="2021-03-18T14:15:51.476" v="543" actId="478"/>
          <ac:picMkLst>
            <pc:docMk/>
            <pc:sldMk cId="451424769" sldId="3207"/>
            <ac:picMk id="16" creationId="{8A66D2B2-2320-4B5A-ABF3-5CFA55838260}"/>
          </ac:picMkLst>
        </pc:picChg>
        <pc:picChg chg="add mod ord">
          <ac:chgData name="Chris Testa-O Neill" userId="5bbc7867-2897-41b3-9195-1c81bf62a82b" providerId="ADAL" clId="{295077DA-F3A7-4699-A635-0E98D23160FD}" dt="2021-03-18T14:14:14.987" v="529" actId="1076"/>
          <ac:picMkLst>
            <pc:docMk/>
            <pc:sldMk cId="451424769" sldId="3207"/>
            <ac:picMk id="18" creationId="{679BBBA5-299E-4833-81AA-EF74BDB37E4E}"/>
          </ac:picMkLst>
        </pc:picChg>
        <pc:picChg chg="add mod">
          <ac:chgData name="Chris Testa-O Neill" userId="5bbc7867-2897-41b3-9195-1c81bf62a82b" providerId="ADAL" clId="{295077DA-F3A7-4699-A635-0E98D23160FD}" dt="2021-03-18T14:14:38.189" v="533" actId="1076"/>
          <ac:picMkLst>
            <pc:docMk/>
            <pc:sldMk cId="451424769" sldId="3207"/>
            <ac:picMk id="20" creationId="{8AA3B28F-27A7-4DB1-9E9B-56D9D67DC657}"/>
          </ac:picMkLst>
        </pc:picChg>
        <pc:picChg chg="add del">
          <ac:chgData name="Chris Testa-O Neill" userId="5bbc7867-2897-41b3-9195-1c81bf62a82b" providerId="ADAL" clId="{295077DA-F3A7-4699-A635-0E98D23160FD}" dt="2021-03-18T14:15:28.844" v="537" actId="478"/>
          <ac:picMkLst>
            <pc:docMk/>
            <pc:sldMk cId="451424769" sldId="3207"/>
            <ac:picMk id="22" creationId="{685C3725-237F-4AD1-B876-C1A85C182479}"/>
          </ac:picMkLst>
        </pc:picChg>
        <pc:picChg chg="add mod">
          <ac:chgData name="Chris Testa-O Neill" userId="5bbc7867-2897-41b3-9195-1c81bf62a82b" providerId="ADAL" clId="{295077DA-F3A7-4699-A635-0E98D23160FD}" dt="2021-03-18T14:15:57.924" v="544" actId="1076"/>
          <ac:picMkLst>
            <pc:docMk/>
            <pc:sldMk cId="451424769" sldId="3207"/>
            <ac:picMk id="24" creationId="{ABD98C71-1BC2-42F2-AC40-3C4D0CC68F7F}"/>
          </ac:picMkLst>
        </pc:picChg>
      </pc:sldChg>
    </pc:docChg>
  </pc:docChgLst>
  <pc:docChgLst>
    <pc:chgData name="Chris Testa-O Neill" userId="5bbc7867-2897-41b3-9195-1c81bf62a82b" providerId="ADAL" clId="{6C895505-8E08-418B-9B4D-0925BF7D5CB8}"/>
    <pc:docChg chg="modSld">
      <pc:chgData name="Chris Testa-O Neill" userId="5bbc7867-2897-41b3-9195-1c81bf62a82b" providerId="ADAL" clId="{6C895505-8E08-418B-9B4D-0925BF7D5CB8}" dt="2021-04-20T19:52:08.721" v="1" actId="20577"/>
      <pc:docMkLst>
        <pc:docMk/>
      </pc:docMkLst>
      <pc:sldChg chg="modSp mod">
        <pc:chgData name="Chris Testa-O Neill" userId="5bbc7867-2897-41b3-9195-1c81bf62a82b" providerId="ADAL" clId="{6C895505-8E08-418B-9B4D-0925BF7D5CB8}" dt="2021-04-20T19:52:08.721" v="1" actId="20577"/>
        <pc:sldMkLst>
          <pc:docMk/>
          <pc:sldMk cId="1189570632" sldId="3143"/>
        </pc:sldMkLst>
        <pc:spChg chg="mod">
          <ac:chgData name="Chris Testa-O Neill" userId="5bbc7867-2897-41b3-9195-1c81bf62a82b" providerId="ADAL" clId="{6C895505-8E08-418B-9B4D-0925BF7D5CB8}" dt="2021-04-20T19:52:08.721" v="1" actId="20577"/>
          <ac:spMkLst>
            <pc:docMk/>
            <pc:sldMk cId="1189570632" sldId="3143"/>
            <ac:spMk id="4" creationId="{00000000-0000-0000-0000-000000000000}"/>
          </ac:spMkLst>
        </pc:spChg>
      </pc:sldChg>
    </pc:docChg>
  </pc:docChgLst>
  <pc:docChgLst>
    <pc:chgData name="Kaijisse Waaijer" userId="153539f6-ffbd-4437-80c2-9a3f58fb11d4" providerId="ADAL" clId="{E98CEFB8-B910-4DE0-83CB-F2E7F3B54EE1}"/>
    <pc:docChg chg="custSel modSld">
      <pc:chgData name="Kaijisse Waaijer" userId="153539f6-ffbd-4437-80c2-9a3f58fb11d4" providerId="ADAL" clId="{E98CEFB8-B910-4DE0-83CB-F2E7F3B54EE1}" dt="2021-04-13T10:20:04.686" v="516"/>
      <pc:docMkLst>
        <pc:docMk/>
      </pc:docMkLst>
      <pc:sldChg chg="modNotesTx">
        <pc:chgData name="Kaijisse Waaijer" userId="153539f6-ffbd-4437-80c2-9a3f58fb11d4" providerId="ADAL" clId="{E98CEFB8-B910-4DE0-83CB-F2E7F3B54EE1}" dt="2021-04-13T10:12:07.068" v="13" actId="20577"/>
        <pc:sldMkLst>
          <pc:docMk/>
          <pc:sldMk cId="2062531052" sldId="670"/>
        </pc:sldMkLst>
      </pc:sldChg>
      <pc:sldChg chg="modSp mod modNotesTx">
        <pc:chgData name="Kaijisse Waaijer" userId="153539f6-ffbd-4437-80c2-9a3f58fb11d4" providerId="ADAL" clId="{E98CEFB8-B910-4DE0-83CB-F2E7F3B54EE1}" dt="2021-04-13T10:17:33.347" v="499"/>
        <pc:sldMkLst>
          <pc:docMk/>
          <pc:sldMk cId="2331031662" sldId="683"/>
        </pc:sldMkLst>
        <pc:spChg chg="ord">
          <ac:chgData name="Kaijisse Waaijer" userId="153539f6-ffbd-4437-80c2-9a3f58fb11d4" providerId="ADAL" clId="{E98CEFB8-B910-4DE0-83CB-F2E7F3B54EE1}" dt="2021-04-13T10:17:33.347" v="499"/>
          <ac:spMkLst>
            <pc:docMk/>
            <pc:sldMk cId="2331031662" sldId="683"/>
            <ac:spMk id="3" creationId="{9C13A46D-29C7-4165-A5F0-3C8FC14DF35E}"/>
          </ac:spMkLst>
        </pc:spChg>
        <pc:spChg chg="ord">
          <ac:chgData name="Kaijisse Waaijer" userId="153539f6-ffbd-4437-80c2-9a3f58fb11d4" providerId="ADAL" clId="{E98CEFB8-B910-4DE0-83CB-F2E7F3B54EE1}" dt="2021-04-13T10:17:04.243" v="487"/>
          <ac:spMkLst>
            <pc:docMk/>
            <pc:sldMk cId="2331031662" sldId="683"/>
            <ac:spMk id="5" creationId="{A0450719-2777-4E4D-B124-B95B39C68DCB}"/>
          </ac:spMkLst>
        </pc:spChg>
        <pc:spChg chg="ord">
          <ac:chgData name="Kaijisse Waaijer" userId="153539f6-ffbd-4437-80c2-9a3f58fb11d4" providerId="ADAL" clId="{E98CEFB8-B910-4DE0-83CB-F2E7F3B54EE1}" dt="2021-04-13T10:17:19.870" v="491"/>
          <ac:spMkLst>
            <pc:docMk/>
            <pc:sldMk cId="2331031662" sldId="683"/>
            <ac:spMk id="10" creationId="{A0C835C0-432B-4372-8CE4-1BCE51A91B26}"/>
          </ac:spMkLst>
        </pc:spChg>
        <pc:spChg chg="ord">
          <ac:chgData name="Kaijisse Waaijer" userId="153539f6-ffbd-4437-80c2-9a3f58fb11d4" providerId="ADAL" clId="{E98CEFB8-B910-4DE0-83CB-F2E7F3B54EE1}" dt="2021-04-13T10:17:28.460" v="493"/>
          <ac:spMkLst>
            <pc:docMk/>
            <pc:sldMk cId="2331031662" sldId="683"/>
            <ac:spMk id="20" creationId="{F046D187-3EF0-4941-B53C-895D56D212AF}"/>
          </ac:spMkLst>
        </pc:spChg>
        <pc:spChg chg="ord">
          <ac:chgData name="Kaijisse Waaijer" userId="153539f6-ffbd-4437-80c2-9a3f58fb11d4" providerId="ADAL" clId="{E98CEFB8-B910-4DE0-83CB-F2E7F3B54EE1}" dt="2021-04-13T10:16:44.654" v="479"/>
          <ac:spMkLst>
            <pc:docMk/>
            <pc:sldMk cId="2331031662" sldId="683"/>
            <ac:spMk id="39" creationId="{00000000-0000-0000-0000-000000000000}"/>
          </ac:spMkLst>
        </pc:spChg>
        <pc:picChg chg="ord">
          <ac:chgData name="Kaijisse Waaijer" userId="153539f6-ffbd-4437-80c2-9a3f58fb11d4" providerId="ADAL" clId="{E98CEFB8-B910-4DE0-83CB-F2E7F3B54EE1}" dt="2021-04-13T10:16:49.724" v="480"/>
          <ac:picMkLst>
            <pc:docMk/>
            <pc:sldMk cId="2331031662" sldId="683"/>
            <ac:picMk id="2" creationId="{A61FAB60-2F25-4A96-90D8-EF1157485787}"/>
          </ac:picMkLst>
        </pc:picChg>
        <pc:picChg chg="ord">
          <ac:chgData name="Kaijisse Waaijer" userId="153539f6-ffbd-4437-80c2-9a3f58fb11d4" providerId="ADAL" clId="{E98CEFB8-B910-4DE0-83CB-F2E7F3B54EE1}" dt="2021-04-13T10:17:00.396" v="485"/>
          <ac:picMkLst>
            <pc:docMk/>
            <pc:sldMk cId="2331031662" sldId="683"/>
            <ac:picMk id="4" creationId="{F2AAD7EC-B79C-441E-9BDF-11B622D5D0A3}"/>
          </ac:picMkLst>
        </pc:picChg>
        <pc:picChg chg="ord">
          <ac:chgData name="Kaijisse Waaijer" userId="153539f6-ffbd-4437-80c2-9a3f58fb11d4" providerId="ADAL" clId="{E98CEFB8-B910-4DE0-83CB-F2E7F3B54EE1}" dt="2021-04-13T10:17:12.638" v="489"/>
          <ac:picMkLst>
            <pc:docMk/>
            <pc:sldMk cId="2331031662" sldId="683"/>
            <ac:picMk id="18" creationId="{22FFD759-044D-4A61-8B18-E2B47ACCFB25}"/>
          </ac:picMkLst>
        </pc:picChg>
        <pc:picChg chg="ord">
          <ac:chgData name="Kaijisse Waaijer" userId="153539f6-ffbd-4437-80c2-9a3f58fb11d4" providerId="ADAL" clId="{E98CEFB8-B910-4DE0-83CB-F2E7F3B54EE1}" dt="2021-04-13T10:17:22.898" v="492"/>
          <ac:picMkLst>
            <pc:docMk/>
            <pc:sldMk cId="2331031662" sldId="683"/>
            <ac:picMk id="24" creationId="{330F48B7-DC90-4694-A235-70C36BC5E499}"/>
          </ac:picMkLst>
        </pc:picChg>
      </pc:sldChg>
      <pc:sldChg chg="modNotesTx">
        <pc:chgData name="Kaijisse Waaijer" userId="153539f6-ffbd-4437-80c2-9a3f58fb11d4" providerId="ADAL" clId="{E98CEFB8-B910-4DE0-83CB-F2E7F3B54EE1}" dt="2021-04-13T10:13:02.663" v="23"/>
        <pc:sldMkLst>
          <pc:docMk/>
          <pc:sldMk cId="4292661361" sldId="1884"/>
        </pc:sldMkLst>
      </pc:sldChg>
      <pc:sldChg chg="modNotesTx">
        <pc:chgData name="Kaijisse Waaijer" userId="153539f6-ffbd-4437-80c2-9a3f58fb11d4" providerId="ADAL" clId="{E98CEFB8-B910-4DE0-83CB-F2E7F3B54EE1}" dt="2021-04-13T10:14:08.930" v="34" actId="20577"/>
        <pc:sldMkLst>
          <pc:docMk/>
          <pc:sldMk cId="237335572" sldId="2615"/>
        </pc:sldMkLst>
      </pc:sldChg>
      <pc:sldChg chg="modNotesTx">
        <pc:chgData name="Kaijisse Waaijer" userId="153539f6-ffbd-4437-80c2-9a3f58fb11d4" providerId="ADAL" clId="{E98CEFB8-B910-4DE0-83CB-F2E7F3B54EE1}" dt="2021-04-13T10:12:39.836" v="20"/>
        <pc:sldMkLst>
          <pc:docMk/>
          <pc:sldMk cId="176058127" sldId="2616"/>
        </pc:sldMkLst>
      </pc:sldChg>
      <pc:sldChg chg="modNotesTx">
        <pc:chgData name="Kaijisse Waaijer" userId="153539f6-ffbd-4437-80c2-9a3f58fb11d4" providerId="ADAL" clId="{E98CEFB8-B910-4DE0-83CB-F2E7F3B54EE1}" dt="2021-04-13T10:12:37.309" v="19"/>
        <pc:sldMkLst>
          <pc:docMk/>
          <pc:sldMk cId="775050641" sldId="2620"/>
        </pc:sldMkLst>
      </pc:sldChg>
      <pc:sldChg chg="modNotesTx">
        <pc:chgData name="Kaijisse Waaijer" userId="153539f6-ffbd-4437-80c2-9a3f58fb11d4" providerId="ADAL" clId="{E98CEFB8-B910-4DE0-83CB-F2E7F3B54EE1}" dt="2021-04-13T10:12:12.610" v="14"/>
        <pc:sldMkLst>
          <pc:docMk/>
          <pc:sldMk cId="1189570632" sldId="3143"/>
        </pc:sldMkLst>
      </pc:sldChg>
      <pc:sldChg chg="modSp mod modNotesTx">
        <pc:chgData name="Kaijisse Waaijer" userId="153539f6-ffbd-4437-80c2-9a3f58fb11d4" providerId="ADAL" clId="{E98CEFB8-B910-4DE0-83CB-F2E7F3B54EE1}" dt="2021-04-13T10:20:04.686" v="516"/>
        <pc:sldMkLst>
          <pc:docMk/>
          <pc:sldMk cId="2590897230" sldId="3149"/>
        </pc:sldMkLst>
        <pc:spChg chg="ord">
          <ac:chgData name="Kaijisse Waaijer" userId="153539f6-ffbd-4437-80c2-9a3f58fb11d4" providerId="ADAL" clId="{E98CEFB8-B910-4DE0-83CB-F2E7F3B54EE1}" dt="2021-04-13T10:19:59.223" v="514"/>
          <ac:spMkLst>
            <pc:docMk/>
            <pc:sldMk cId="2590897230" sldId="3149"/>
            <ac:spMk id="4" creationId="{95B4329D-2D07-402C-AB1D-0B4D7BD84344}"/>
          </ac:spMkLst>
        </pc:spChg>
        <pc:spChg chg="ord">
          <ac:chgData name="Kaijisse Waaijer" userId="153539f6-ffbd-4437-80c2-9a3f58fb11d4" providerId="ADAL" clId="{E98CEFB8-B910-4DE0-83CB-F2E7F3B54EE1}" dt="2021-04-13T10:20:02.360" v="515"/>
          <ac:spMkLst>
            <pc:docMk/>
            <pc:sldMk cId="2590897230" sldId="3149"/>
            <ac:spMk id="5" creationId="{63DF6799-8301-4B7C-A0D4-F29192A664E7}"/>
          </ac:spMkLst>
        </pc:spChg>
        <pc:spChg chg="ord">
          <ac:chgData name="Kaijisse Waaijer" userId="153539f6-ffbd-4437-80c2-9a3f58fb11d4" providerId="ADAL" clId="{E98CEFB8-B910-4DE0-83CB-F2E7F3B54EE1}" dt="2021-04-13T10:20:04.686" v="516"/>
          <ac:spMkLst>
            <pc:docMk/>
            <pc:sldMk cId="2590897230" sldId="3149"/>
            <ac:spMk id="15" creationId="{61431D72-051C-4828-BF3C-9C256229FB00}"/>
          </ac:spMkLst>
        </pc:spChg>
      </pc:sldChg>
      <pc:sldChg chg="modSp mod">
        <pc:chgData name="Kaijisse Waaijer" userId="153539f6-ffbd-4437-80c2-9a3f58fb11d4" providerId="ADAL" clId="{E98CEFB8-B910-4DE0-83CB-F2E7F3B54EE1}" dt="2021-04-13T10:13:52.981" v="32" actId="313"/>
        <pc:sldMkLst>
          <pc:docMk/>
          <pc:sldMk cId="1788879851" sldId="3157"/>
        </pc:sldMkLst>
        <pc:spChg chg="mod">
          <ac:chgData name="Kaijisse Waaijer" userId="153539f6-ffbd-4437-80c2-9a3f58fb11d4" providerId="ADAL" clId="{E98CEFB8-B910-4DE0-83CB-F2E7F3B54EE1}" dt="2021-04-13T10:13:52.981" v="32" actId="313"/>
          <ac:spMkLst>
            <pc:docMk/>
            <pc:sldMk cId="1788879851" sldId="3157"/>
            <ac:spMk id="38" creationId="{188E6351-5119-4305-B17B-FA03DEB26CDB}"/>
          </ac:spMkLst>
        </pc:spChg>
      </pc:sldChg>
      <pc:sldChg chg="modNotesTx">
        <pc:chgData name="Kaijisse Waaijer" userId="153539f6-ffbd-4437-80c2-9a3f58fb11d4" providerId="ADAL" clId="{E98CEFB8-B910-4DE0-83CB-F2E7F3B54EE1}" dt="2021-04-13T10:12:15.719" v="15"/>
        <pc:sldMkLst>
          <pc:docMk/>
          <pc:sldMk cId="3133879445" sldId="3163"/>
        </pc:sldMkLst>
      </pc:sldChg>
      <pc:sldChg chg="modSp mod modNotesTx">
        <pc:chgData name="Kaijisse Waaijer" userId="153539f6-ffbd-4437-80c2-9a3f58fb11d4" providerId="ADAL" clId="{E98CEFB8-B910-4DE0-83CB-F2E7F3B54EE1}" dt="2021-04-13T10:18:25.821" v="500"/>
        <pc:sldMkLst>
          <pc:docMk/>
          <pc:sldMk cId="1161162862" sldId="3206"/>
        </pc:sldMkLst>
        <pc:spChg chg="ord">
          <ac:chgData name="Kaijisse Waaijer" userId="153539f6-ffbd-4437-80c2-9a3f58fb11d4" providerId="ADAL" clId="{E98CEFB8-B910-4DE0-83CB-F2E7F3B54EE1}" dt="2021-04-13T10:18:25.821" v="500"/>
          <ac:spMkLst>
            <pc:docMk/>
            <pc:sldMk cId="1161162862" sldId="3206"/>
            <ac:spMk id="13" creationId="{7942A62E-76F4-43C2-B5B4-DB888E9CEFAA}"/>
          </ac:spMkLst>
        </pc:spChg>
        <pc:picChg chg="mod">
          <ac:chgData name="Kaijisse Waaijer" userId="153539f6-ffbd-4437-80c2-9a3f58fb11d4" providerId="ADAL" clId="{E98CEFB8-B910-4DE0-83CB-F2E7F3B54EE1}" dt="2021-04-13T10:16:31.075" v="478" actId="962"/>
          <ac:picMkLst>
            <pc:docMk/>
            <pc:sldMk cId="1161162862" sldId="3206"/>
            <ac:picMk id="12" creationId="{C3DB43D4-E808-43AD-BAF3-F0ACE2C147E0}"/>
          </ac:picMkLst>
        </pc:picChg>
      </pc:sldChg>
      <pc:sldChg chg="modSp mod modNotesTx">
        <pc:chgData name="Kaijisse Waaijer" userId="153539f6-ffbd-4437-80c2-9a3f58fb11d4" providerId="ADAL" clId="{E98CEFB8-B910-4DE0-83CB-F2E7F3B54EE1}" dt="2021-04-13T10:19:33.330" v="513"/>
        <pc:sldMkLst>
          <pc:docMk/>
          <pc:sldMk cId="451424769" sldId="3207"/>
        </pc:sldMkLst>
        <pc:picChg chg="mod ord">
          <ac:chgData name="Kaijisse Waaijer" userId="153539f6-ffbd-4437-80c2-9a3f58fb11d4" providerId="ADAL" clId="{E98CEFB8-B910-4DE0-83CB-F2E7F3B54EE1}" dt="2021-04-13T10:19:14.998" v="510"/>
          <ac:picMkLst>
            <pc:docMk/>
            <pc:sldMk cId="451424769" sldId="3207"/>
            <ac:picMk id="3" creationId="{871B00C8-CAE0-4175-A5F1-43B16046FC96}"/>
          </ac:picMkLst>
        </pc:picChg>
        <pc:picChg chg="ord">
          <ac:chgData name="Kaijisse Waaijer" userId="153539f6-ffbd-4437-80c2-9a3f58fb11d4" providerId="ADAL" clId="{E98CEFB8-B910-4DE0-83CB-F2E7F3B54EE1}" dt="2021-04-13T10:19:30.405" v="512"/>
          <ac:picMkLst>
            <pc:docMk/>
            <pc:sldMk cId="451424769" sldId="3207"/>
            <ac:picMk id="18" creationId="{679BBBA5-299E-4833-81AA-EF74BDB37E4E}"/>
          </ac:picMkLst>
        </pc:picChg>
        <pc:picChg chg="ord">
          <ac:chgData name="Kaijisse Waaijer" userId="153539f6-ffbd-4437-80c2-9a3f58fb11d4" providerId="ADAL" clId="{E98CEFB8-B910-4DE0-83CB-F2E7F3B54EE1}" dt="2021-04-13T10:19:27.276" v="511"/>
          <ac:picMkLst>
            <pc:docMk/>
            <pc:sldMk cId="451424769" sldId="3207"/>
            <ac:picMk id="20" creationId="{8AA3B28F-27A7-4DB1-9E9B-56D9D67DC657}"/>
          </ac:picMkLst>
        </pc:picChg>
        <pc:picChg chg="ord">
          <ac:chgData name="Kaijisse Waaijer" userId="153539f6-ffbd-4437-80c2-9a3f58fb11d4" providerId="ADAL" clId="{E98CEFB8-B910-4DE0-83CB-F2E7F3B54EE1}" dt="2021-04-13T10:19:33.330" v="513"/>
          <ac:picMkLst>
            <pc:docMk/>
            <pc:sldMk cId="451424769" sldId="3207"/>
            <ac:picMk id="24" creationId="{ABD98C71-1BC2-42F2-AC40-3C4D0CC68F7F}"/>
          </ac:picMkLst>
        </pc:picChg>
      </pc:sldChg>
    </pc:docChg>
  </pc:docChgLst>
  <pc:docChgLst>
    <pc:chgData name="Chris Testa-O Neill" userId="5bbc7867-2897-41b3-9195-1c81bf62a82b" providerId="ADAL" clId="{C0EF0D12-EA36-41E3-BB0B-0B7917CB350E}"/>
    <pc:docChg chg="undo custSel delSld modSld modSection">
      <pc:chgData name="Chris Testa-O Neill" userId="5bbc7867-2897-41b3-9195-1c81bf62a82b" providerId="ADAL" clId="{C0EF0D12-EA36-41E3-BB0B-0B7917CB350E}" dt="2021-03-18T09:22:34.540" v="186" actId="47"/>
      <pc:docMkLst>
        <pc:docMk/>
      </pc:docMkLst>
      <pc:sldChg chg="modSp">
        <pc:chgData name="Chris Testa-O Neill" userId="5bbc7867-2897-41b3-9195-1c81bf62a82b" providerId="ADAL" clId="{C0EF0D12-EA36-41E3-BB0B-0B7917CB350E}" dt="2021-03-18T08:47:06.721" v="0"/>
        <pc:sldMkLst>
          <pc:docMk/>
          <pc:sldMk cId="2062531052" sldId="670"/>
        </pc:sldMkLst>
        <pc:graphicFrameChg chg="mod">
          <ac:chgData name="Chris Testa-O Neill" userId="5bbc7867-2897-41b3-9195-1c81bf62a82b" providerId="ADAL" clId="{C0EF0D12-EA36-41E3-BB0B-0B7917CB350E}" dt="2021-03-18T08:47:06.721" v="0"/>
          <ac:graphicFrameMkLst>
            <pc:docMk/>
            <pc:sldMk cId="2062531052" sldId="670"/>
            <ac:graphicFrameMk id="8" creationId="{00000000-0000-0000-0000-000000000000}"/>
          </ac:graphicFrameMkLst>
        </pc:graphicFrameChg>
      </pc:sldChg>
      <pc:sldChg chg="addSp delSp modSp mod">
        <pc:chgData name="Chris Testa-O Neill" userId="5bbc7867-2897-41b3-9195-1c81bf62a82b" providerId="ADAL" clId="{C0EF0D12-EA36-41E3-BB0B-0B7917CB350E}" dt="2021-03-18T09:22:17.351" v="184" actId="1076"/>
        <pc:sldMkLst>
          <pc:docMk/>
          <pc:sldMk cId="2331031662" sldId="683"/>
        </pc:sldMkLst>
        <pc:spChg chg="add mod">
          <ac:chgData name="Chris Testa-O Neill" userId="5bbc7867-2897-41b3-9195-1c81bf62a82b" providerId="ADAL" clId="{C0EF0D12-EA36-41E3-BB0B-0B7917CB350E}" dt="2021-03-18T09:22:17.351" v="184" actId="1076"/>
          <ac:spMkLst>
            <pc:docMk/>
            <pc:sldMk cId="2331031662" sldId="683"/>
            <ac:spMk id="8" creationId="{CB74E51D-CBDA-4AB2-B21F-4179470037A9}"/>
          </ac:spMkLst>
        </pc:spChg>
        <pc:spChg chg="add mod">
          <ac:chgData name="Chris Testa-O Neill" userId="5bbc7867-2897-41b3-9195-1c81bf62a82b" providerId="ADAL" clId="{C0EF0D12-EA36-41E3-BB0B-0B7917CB350E}" dt="2021-03-18T09:22:17.351" v="184" actId="1076"/>
          <ac:spMkLst>
            <pc:docMk/>
            <pc:sldMk cId="2331031662" sldId="683"/>
            <ac:spMk id="12" creationId="{F5B50782-0E91-4424-9CAF-B2DB5626947A}"/>
          </ac:spMkLst>
        </pc:spChg>
        <pc:spChg chg="add mod">
          <ac:chgData name="Chris Testa-O Neill" userId="5bbc7867-2897-41b3-9195-1c81bf62a82b" providerId="ADAL" clId="{C0EF0D12-EA36-41E3-BB0B-0B7917CB350E}" dt="2021-03-18T09:22:17.351" v="184" actId="1076"/>
          <ac:spMkLst>
            <pc:docMk/>
            <pc:sldMk cId="2331031662" sldId="683"/>
            <ac:spMk id="16" creationId="{047B944E-D328-4B7C-B511-B27BF73FA46D}"/>
          </ac:spMkLst>
        </pc:spChg>
        <pc:spChg chg="add del mod">
          <ac:chgData name="Chris Testa-O Neill" userId="5bbc7867-2897-41b3-9195-1c81bf62a82b" providerId="ADAL" clId="{C0EF0D12-EA36-41E3-BB0B-0B7917CB350E}" dt="2021-03-18T09:20:35.750" v="151" actId="478"/>
          <ac:spMkLst>
            <pc:docMk/>
            <pc:sldMk cId="2331031662" sldId="683"/>
            <ac:spMk id="20" creationId="{D0AF29DC-087B-4EB3-9C64-DEF970D7FCE2}"/>
          </ac:spMkLst>
        </pc:spChg>
        <pc:spChg chg="mod">
          <ac:chgData name="Chris Testa-O Neill" userId="5bbc7867-2897-41b3-9195-1c81bf62a82b" providerId="ADAL" clId="{C0EF0D12-EA36-41E3-BB0B-0B7917CB350E}" dt="2021-03-18T09:17:13.847" v="110"/>
          <ac:spMkLst>
            <pc:docMk/>
            <pc:sldMk cId="2331031662" sldId="683"/>
            <ac:spMk id="39" creationId="{00000000-0000-0000-0000-000000000000}"/>
          </ac:spMkLst>
        </pc:spChg>
        <pc:picChg chg="del">
          <ac:chgData name="Chris Testa-O Neill" userId="5bbc7867-2897-41b3-9195-1c81bf62a82b" providerId="ADAL" clId="{C0EF0D12-EA36-41E3-BB0B-0B7917CB350E}" dt="2021-03-18T09:16:57.298" v="106" actId="478"/>
          <ac:picMkLst>
            <pc:docMk/>
            <pc:sldMk cId="2331031662" sldId="683"/>
            <ac:picMk id="2" creationId="{F665C5AD-A203-46FD-AA8D-CA7F08313FEA}"/>
          </ac:picMkLst>
        </pc:picChg>
        <pc:picChg chg="del">
          <ac:chgData name="Chris Testa-O Neill" userId="5bbc7867-2897-41b3-9195-1c81bf62a82b" providerId="ADAL" clId="{C0EF0D12-EA36-41E3-BB0B-0B7917CB350E}" dt="2021-03-18T09:16:58.174" v="107" actId="478"/>
          <ac:picMkLst>
            <pc:docMk/>
            <pc:sldMk cId="2331031662" sldId="683"/>
            <ac:picMk id="3" creationId="{2F9AF960-7B04-4579-9627-4C756A4F9832}"/>
          </ac:picMkLst>
        </pc:picChg>
        <pc:picChg chg="del">
          <ac:chgData name="Chris Testa-O Neill" userId="5bbc7867-2897-41b3-9195-1c81bf62a82b" providerId="ADAL" clId="{C0EF0D12-EA36-41E3-BB0B-0B7917CB350E}" dt="2021-03-18T09:16:58.939" v="108" actId="478"/>
          <ac:picMkLst>
            <pc:docMk/>
            <pc:sldMk cId="2331031662" sldId="683"/>
            <ac:picMk id="4" creationId="{A5334DA5-F736-43E1-B8B6-17DD927FBE1E}"/>
          </ac:picMkLst>
        </pc:picChg>
        <pc:picChg chg="del">
          <ac:chgData name="Chris Testa-O Neill" userId="5bbc7867-2897-41b3-9195-1c81bf62a82b" providerId="ADAL" clId="{C0EF0D12-EA36-41E3-BB0B-0B7917CB350E}" dt="2021-03-18T09:16:59.709" v="109" actId="478"/>
          <ac:picMkLst>
            <pc:docMk/>
            <pc:sldMk cId="2331031662" sldId="683"/>
            <ac:picMk id="5" creationId="{20EB4FAD-0CE6-486A-BE03-72FBAEA32419}"/>
          </ac:picMkLst>
        </pc:picChg>
        <pc:picChg chg="add mod">
          <ac:chgData name="Chris Testa-O Neill" userId="5bbc7867-2897-41b3-9195-1c81bf62a82b" providerId="ADAL" clId="{C0EF0D12-EA36-41E3-BB0B-0B7917CB350E}" dt="2021-03-18T09:21:26.403" v="178" actId="1076"/>
          <ac:picMkLst>
            <pc:docMk/>
            <pc:sldMk cId="2331031662" sldId="683"/>
            <ac:picMk id="6" creationId="{68D8DA7D-4323-46BA-BCBB-B51CC30CBD2F}"/>
          </ac:picMkLst>
        </pc:picChg>
        <pc:picChg chg="add del mod">
          <ac:chgData name="Chris Testa-O Neill" userId="5bbc7867-2897-41b3-9195-1c81bf62a82b" providerId="ADAL" clId="{C0EF0D12-EA36-41E3-BB0B-0B7917CB350E}" dt="2021-03-18T09:21:49.224" v="179" actId="478"/>
          <ac:picMkLst>
            <pc:docMk/>
            <pc:sldMk cId="2331031662" sldId="683"/>
            <ac:picMk id="10" creationId="{EDCACDA6-2A54-4D78-96FB-55089B2BB99E}"/>
          </ac:picMkLst>
        </pc:picChg>
        <pc:picChg chg="add mod">
          <ac:chgData name="Chris Testa-O Neill" userId="5bbc7867-2897-41b3-9195-1c81bf62a82b" providerId="ADAL" clId="{C0EF0D12-EA36-41E3-BB0B-0B7917CB350E}" dt="2021-03-18T09:21:26.403" v="178" actId="1076"/>
          <ac:picMkLst>
            <pc:docMk/>
            <pc:sldMk cId="2331031662" sldId="683"/>
            <ac:picMk id="14" creationId="{989EAB4D-CE2D-44C8-88DE-8AA32E784BA5}"/>
          </ac:picMkLst>
        </pc:picChg>
        <pc:picChg chg="add del mod">
          <ac:chgData name="Chris Testa-O Neill" userId="5bbc7867-2897-41b3-9195-1c81bf62a82b" providerId="ADAL" clId="{C0EF0D12-EA36-41E3-BB0B-0B7917CB350E}" dt="2021-03-18T09:20:37.994" v="152" actId="478"/>
          <ac:picMkLst>
            <pc:docMk/>
            <pc:sldMk cId="2331031662" sldId="683"/>
            <ac:picMk id="18" creationId="{D13AC96C-253F-4AF3-B2C7-4E668A939921}"/>
          </ac:picMkLst>
        </pc:picChg>
        <pc:picChg chg="add mod">
          <ac:chgData name="Chris Testa-O Neill" userId="5bbc7867-2897-41b3-9195-1c81bf62a82b" providerId="ADAL" clId="{C0EF0D12-EA36-41E3-BB0B-0B7917CB350E}" dt="2021-03-18T09:22:10.001" v="183" actId="1076"/>
          <ac:picMkLst>
            <pc:docMk/>
            <pc:sldMk cId="2331031662" sldId="683"/>
            <ac:picMk id="22" creationId="{C483F290-5ABA-4136-9D55-9A962F2DBCD5}"/>
          </ac:picMkLst>
        </pc:picChg>
      </pc:sldChg>
      <pc:sldChg chg="modSp mod">
        <pc:chgData name="Chris Testa-O Neill" userId="5bbc7867-2897-41b3-9195-1c81bf62a82b" providerId="ADAL" clId="{C0EF0D12-EA36-41E3-BB0B-0B7917CB350E}" dt="2021-03-18T08:50:45.235" v="16" actId="20577"/>
        <pc:sldMkLst>
          <pc:docMk/>
          <pc:sldMk cId="3308389375" sldId="2582"/>
        </pc:sldMkLst>
        <pc:spChg chg="mod">
          <ac:chgData name="Chris Testa-O Neill" userId="5bbc7867-2897-41b3-9195-1c81bf62a82b" providerId="ADAL" clId="{C0EF0D12-EA36-41E3-BB0B-0B7917CB350E}" dt="2021-03-18T08:50:45.235" v="16" actId="20577"/>
          <ac:spMkLst>
            <pc:docMk/>
            <pc:sldMk cId="3308389375" sldId="2582"/>
            <ac:spMk id="3" creationId="{56FD983C-9FF0-4491-8000-4FFB679A9289}"/>
          </ac:spMkLst>
        </pc:spChg>
      </pc:sldChg>
      <pc:sldChg chg="modSp mod">
        <pc:chgData name="Chris Testa-O Neill" userId="5bbc7867-2897-41b3-9195-1c81bf62a82b" providerId="ADAL" clId="{C0EF0D12-EA36-41E3-BB0B-0B7917CB350E}" dt="2021-03-18T08:47:22.331" v="2" actId="1076"/>
        <pc:sldMkLst>
          <pc:docMk/>
          <pc:sldMk cId="1189570632" sldId="3143"/>
        </pc:sldMkLst>
        <pc:spChg chg="mod">
          <ac:chgData name="Chris Testa-O Neill" userId="5bbc7867-2897-41b3-9195-1c81bf62a82b" providerId="ADAL" clId="{C0EF0D12-EA36-41E3-BB0B-0B7917CB350E}" dt="2021-03-18T08:47:22.331" v="2" actId="1076"/>
          <ac:spMkLst>
            <pc:docMk/>
            <pc:sldMk cId="1189570632" sldId="3143"/>
            <ac:spMk id="4" creationId="{00000000-0000-0000-0000-000000000000}"/>
          </ac:spMkLst>
        </pc:spChg>
      </pc:sldChg>
      <pc:sldChg chg="modSp mod">
        <pc:chgData name="Chris Testa-O Neill" userId="5bbc7867-2897-41b3-9195-1c81bf62a82b" providerId="ADAL" clId="{C0EF0D12-EA36-41E3-BB0B-0B7917CB350E}" dt="2021-03-18T08:52:15.865" v="26" actId="20577"/>
        <pc:sldMkLst>
          <pc:docMk/>
          <pc:sldMk cId="3927645936" sldId="3161"/>
        </pc:sldMkLst>
        <pc:spChg chg="mod">
          <ac:chgData name="Chris Testa-O Neill" userId="5bbc7867-2897-41b3-9195-1c81bf62a82b" providerId="ADAL" clId="{C0EF0D12-EA36-41E3-BB0B-0B7917CB350E}" dt="2021-03-18T08:52:15.865" v="26" actId="20577"/>
          <ac:spMkLst>
            <pc:docMk/>
            <pc:sldMk cId="3927645936" sldId="3161"/>
            <ac:spMk id="38" creationId="{00000000-0000-0000-0000-000000000000}"/>
          </ac:spMkLst>
        </pc:spChg>
      </pc:sldChg>
      <pc:sldChg chg="modSp mod">
        <pc:chgData name="Chris Testa-O Neill" userId="5bbc7867-2897-41b3-9195-1c81bf62a82b" providerId="ADAL" clId="{C0EF0D12-EA36-41E3-BB0B-0B7917CB350E}" dt="2021-03-18T08:49:11.802" v="6"/>
        <pc:sldMkLst>
          <pc:docMk/>
          <pc:sldMk cId="3133879445" sldId="3163"/>
        </pc:sldMkLst>
        <pc:spChg chg="mod">
          <ac:chgData name="Chris Testa-O Neill" userId="5bbc7867-2897-41b3-9195-1c81bf62a82b" providerId="ADAL" clId="{C0EF0D12-EA36-41E3-BB0B-0B7917CB350E}" dt="2021-03-18T08:48:42.651" v="3"/>
          <ac:spMkLst>
            <pc:docMk/>
            <pc:sldMk cId="3133879445" sldId="3163"/>
            <ac:spMk id="30" creationId="{FEB625CA-EC87-44C2-9BCF-5472AF365B3E}"/>
          </ac:spMkLst>
        </pc:spChg>
        <pc:spChg chg="mod">
          <ac:chgData name="Chris Testa-O Neill" userId="5bbc7867-2897-41b3-9195-1c81bf62a82b" providerId="ADAL" clId="{C0EF0D12-EA36-41E3-BB0B-0B7917CB350E}" dt="2021-03-18T08:48:52.836" v="4"/>
          <ac:spMkLst>
            <pc:docMk/>
            <pc:sldMk cId="3133879445" sldId="3163"/>
            <ac:spMk id="37" creationId="{8D3725C6-AE58-4A3B-949D-EF015521A5A0}"/>
          </ac:spMkLst>
        </pc:spChg>
        <pc:spChg chg="mod">
          <ac:chgData name="Chris Testa-O Neill" userId="5bbc7867-2897-41b3-9195-1c81bf62a82b" providerId="ADAL" clId="{C0EF0D12-EA36-41E3-BB0B-0B7917CB350E}" dt="2021-03-18T08:49:03.431" v="5"/>
          <ac:spMkLst>
            <pc:docMk/>
            <pc:sldMk cId="3133879445" sldId="3163"/>
            <ac:spMk id="40" creationId="{135B94DD-A818-441D-B878-E41996D7C137}"/>
          </ac:spMkLst>
        </pc:spChg>
        <pc:spChg chg="mod">
          <ac:chgData name="Chris Testa-O Neill" userId="5bbc7867-2897-41b3-9195-1c81bf62a82b" providerId="ADAL" clId="{C0EF0D12-EA36-41E3-BB0B-0B7917CB350E}" dt="2021-03-18T08:49:11.802" v="6"/>
          <ac:spMkLst>
            <pc:docMk/>
            <pc:sldMk cId="3133879445" sldId="3163"/>
            <ac:spMk id="47" creationId="{4683AB34-DF36-41AD-9C31-78D35CAD8574}"/>
          </ac:spMkLst>
        </pc:spChg>
      </pc:sldChg>
      <pc:sldChg chg="addSp delSp modSp del mod">
        <pc:chgData name="Chris Testa-O Neill" userId="5bbc7867-2897-41b3-9195-1c81bf62a82b" providerId="ADAL" clId="{C0EF0D12-EA36-41E3-BB0B-0B7917CB350E}" dt="2021-03-18T09:13:33.361" v="105" actId="207"/>
        <pc:sldMkLst>
          <pc:docMk/>
          <pc:sldMk cId="2459765336" sldId="3197"/>
        </pc:sldMkLst>
        <pc:spChg chg="mod">
          <ac:chgData name="Chris Testa-O Neill" userId="5bbc7867-2897-41b3-9195-1c81bf62a82b" providerId="ADAL" clId="{C0EF0D12-EA36-41E3-BB0B-0B7917CB350E}" dt="2021-03-18T09:06:17.111" v="40" actId="20577"/>
          <ac:spMkLst>
            <pc:docMk/>
            <pc:sldMk cId="2459765336" sldId="3197"/>
            <ac:spMk id="33" creationId="{22ADCA83-F242-4088-8643-B91DBFC9609F}"/>
          </ac:spMkLst>
        </pc:spChg>
        <pc:spChg chg="mod">
          <ac:chgData name="Chris Testa-O Neill" userId="5bbc7867-2897-41b3-9195-1c81bf62a82b" providerId="ADAL" clId="{C0EF0D12-EA36-41E3-BB0B-0B7917CB350E}" dt="2021-03-18T09:13:33.361" v="105" actId="207"/>
          <ac:spMkLst>
            <pc:docMk/>
            <pc:sldMk cId="2459765336" sldId="3197"/>
            <ac:spMk id="38" creationId="{00000000-0000-0000-0000-000000000000}"/>
          </ac:spMkLst>
        </pc:spChg>
        <pc:spChg chg="mod">
          <ac:chgData name="Chris Testa-O Neill" userId="5bbc7867-2897-41b3-9195-1c81bf62a82b" providerId="ADAL" clId="{C0EF0D12-EA36-41E3-BB0B-0B7917CB350E}" dt="2021-03-18T09:08:01.733" v="78" actId="20577"/>
          <ac:spMkLst>
            <pc:docMk/>
            <pc:sldMk cId="2459765336" sldId="3197"/>
            <ac:spMk id="42" creationId="{DC98D545-CD23-4727-95A4-1B1729E845D6}"/>
          </ac:spMkLst>
        </pc:spChg>
        <pc:spChg chg="mod">
          <ac:chgData name="Chris Testa-O Neill" userId="5bbc7867-2897-41b3-9195-1c81bf62a82b" providerId="ADAL" clId="{C0EF0D12-EA36-41E3-BB0B-0B7917CB350E}" dt="2021-03-18T09:13:07.804" v="103" actId="6549"/>
          <ac:spMkLst>
            <pc:docMk/>
            <pc:sldMk cId="2459765336" sldId="3197"/>
            <ac:spMk id="44" creationId="{A019A746-5596-4C51-9E78-50384977F649}"/>
          </ac:spMkLst>
        </pc:spChg>
        <pc:spChg chg="mod">
          <ac:chgData name="Chris Testa-O Neill" userId="5bbc7867-2897-41b3-9195-1c81bf62a82b" providerId="ADAL" clId="{C0EF0D12-EA36-41E3-BB0B-0B7917CB350E}" dt="2021-03-18T09:11:12.620" v="89" actId="20577"/>
          <ac:spMkLst>
            <pc:docMk/>
            <pc:sldMk cId="2459765336" sldId="3197"/>
            <ac:spMk id="46" creationId="{A790AEE9-223E-4E65-88B7-B93FDA2E3CC6}"/>
          </ac:spMkLst>
        </pc:spChg>
        <pc:spChg chg="mod">
          <ac:chgData name="Chris Testa-O Neill" userId="5bbc7867-2897-41b3-9195-1c81bf62a82b" providerId="ADAL" clId="{C0EF0D12-EA36-41E3-BB0B-0B7917CB350E}" dt="2021-03-18T09:11:43.951" v="97" actId="20577"/>
          <ac:spMkLst>
            <pc:docMk/>
            <pc:sldMk cId="2459765336" sldId="3197"/>
            <ac:spMk id="48" creationId="{49D583C2-7770-4F71-832C-0AF1DB512A0D}"/>
          </ac:spMkLst>
        </pc:spChg>
        <pc:picChg chg="add mod">
          <ac:chgData name="Chris Testa-O Neill" userId="5bbc7867-2897-41b3-9195-1c81bf62a82b" providerId="ADAL" clId="{C0EF0D12-EA36-41E3-BB0B-0B7917CB350E}" dt="2021-03-18T09:05:53.981" v="31" actId="1076"/>
          <ac:picMkLst>
            <pc:docMk/>
            <pc:sldMk cId="2459765336" sldId="3197"/>
            <ac:picMk id="2" creationId="{EA831B6F-22A4-42B7-BD65-924C2C1926BF}"/>
          </ac:picMkLst>
        </pc:picChg>
        <pc:picChg chg="add mod">
          <ac:chgData name="Chris Testa-O Neill" userId="5bbc7867-2897-41b3-9195-1c81bf62a82b" providerId="ADAL" clId="{C0EF0D12-EA36-41E3-BB0B-0B7917CB350E}" dt="2021-03-18T09:06:52.717" v="43" actId="1076"/>
          <ac:picMkLst>
            <pc:docMk/>
            <pc:sldMk cId="2459765336" sldId="3197"/>
            <ac:picMk id="3" creationId="{E7928FE3-0529-4291-A4CE-54A431B170A1}"/>
          </ac:picMkLst>
        </pc:picChg>
        <pc:picChg chg="add mod">
          <ac:chgData name="Chris Testa-O Neill" userId="5bbc7867-2897-41b3-9195-1c81bf62a82b" providerId="ADAL" clId="{C0EF0D12-EA36-41E3-BB0B-0B7917CB350E}" dt="2021-03-18T09:09:41.263" v="81" actId="1076"/>
          <ac:picMkLst>
            <pc:docMk/>
            <pc:sldMk cId="2459765336" sldId="3197"/>
            <ac:picMk id="4" creationId="{85F688B0-6D44-4475-B770-322AB264F9F9}"/>
          </ac:picMkLst>
        </pc:picChg>
        <pc:picChg chg="add mod">
          <ac:chgData name="Chris Testa-O Neill" userId="5bbc7867-2897-41b3-9195-1c81bf62a82b" providerId="ADAL" clId="{C0EF0D12-EA36-41E3-BB0B-0B7917CB350E}" dt="2021-03-18T09:10:54.213" v="85" actId="1076"/>
          <ac:picMkLst>
            <pc:docMk/>
            <pc:sldMk cId="2459765336" sldId="3197"/>
            <ac:picMk id="5" creationId="{CAED1E44-F30C-477A-9148-98B698E4CF39}"/>
          </ac:picMkLst>
        </pc:picChg>
        <pc:picChg chg="add mod">
          <ac:chgData name="Chris Testa-O Neill" userId="5bbc7867-2897-41b3-9195-1c81bf62a82b" providerId="ADAL" clId="{C0EF0D12-EA36-41E3-BB0B-0B7917CB350E}" dt="2021-03-18T09:12:46.655" v="100" actId="1076"/>
          <ac:picMkLst>
            <pc:docMk/>
            <pc:sldMk cId="2459765336" sldId="3197"/>
            <ac:picMk id="6" creationId="{502AC016-30A7-4612-8A37-D49CDBF72A55}"/>
          </ac:picMkLst>
        </pc:picChg>
        <pc:picChg chg="del">
          <ac:chgData name="Chris Testa-O Neill" userId="5bbc7867-2897-41b3-9195-1c81bf62a82b" providerId="ADAL" clId="{C0EF0D12-EA36-41E3-BB0B-0B7917CB350E}" dt="2021-03-18T09:05:46.381" v="30" actId="478"/>
          <ac:picMkLst>
            <pc:docMk/>
            <pc:sldMk cId="2459765336" sldId="3197"/>
            <ac:picMk id="41" creationId="{D4A0F23D-36A1-48BB-97A4-E2DD9B7686F1}"/>
          </ac:picMkLst>
        </pc:picChg>
        <pc:picChg chg="del">
          <ac:chgData name="Chris Testa-O Neill" userId="5bbc7867-2897-41b3-9195-1c81bf62a82b" providerId="ADAL" clId="{C0EF0D12-EA36-41E3-BB0B-0B7917CB350E}" dt="2021-03-18T09:06:44.550" v="41" actId="478"/>
          <ac:picMkLst>
            <pc:docMk/>
            <pc:sldMk cId="2459765336" sldId="3197"/>
            <ac:picMk id="47" creationId="{63DA2B73-AA47-4242-A537-EF35545F8008}"/>
          </ac:picMkLst>
        </pc:picChg>
        <pc:picChg chg="del">
          <ac:chgData name="Chris Testa-O Neill" userId="5bbc7867-2897-41b3-9195-1c81bf62a82b" providerId="ADAL" clId="{C0EF0D12-EA36-41E3-BB0B-0B7917CB350E}" dt="2021-03-18T09:12:38.506" v="98" actId="478"/>
          <ac:picMkLst>
            <pc:docMk/>
            <pc:sldMk cId="2459765336" sldId="3197"/>
            <ac:picMk id="50" creationId="{4B6263F3-360E-46CB-9322-0D0C02C9D427}"/>
          </ac:picMkLst>
        </pc:picChg>
        <pc:picChg chg="del">
          <ac:chgData name="Chris Testa-O Neill" userId="5bbc7867-2897-41b3-9195-1c81bf62a82b" providerId="ADAL" clId="{C0EF0D12-EA36-41E3-BB0B-0B7917CB350E}" dt="2021-03-18T09:10:47.573" v="83" actId="478"/>
          <ac:picMkLst>
            <pc:docMk/>
            <pc:sldMk cId="2459765336" sldId="3197"/>
            <ac:picMk id="55" creationId="{2A00835C-831A-47FC-9D55-EF090A135048}"/>
          </ac:picMkLst>
        </pc:picChg>
        <pc:picChg chg="del">
          <ac:chgData name="Chris Testa-O Neill" userId="5bbc7867-2897-41b3-9195-1c81bf62a82b" providerId="ADAL" clId="{C0EF0D12-EA36-41E3-BB0B-0B7917CB350E}" dt="2021-03-18T09:09:33.916" v="80" actId="478"/>
          <ac:picMkLst>
            <pc:docMk/>
            <pc:sldMk cId="2459765336" sldId="3197"/>
            <ac:picMk id="57" creationId="{7433FA8B-367F-4FF3-8954-9599AF5AE0BA}"/>
          </ac:picMkLst>
        </pc:picChg>
      </pc:sldChg>
      <pc:sldChg chg="del">
        <pc:chgData name="Chris Testa-O Neill" userId="5bbc7867-2897-41b3-9195-1c81bf62a82b" providerId="ADAL" clId="{C0EF0D12-EA36-41E3-BB0B-0B7917CB350E}" dt="2021-03-18T09:22:34.540" v="186" actId="47"/>
        <pc:sldMkLst>
          <pc:docMk/>
          <pc:sldMk cId="3738243085" sldId="3204"/>
        </pc:sldMkLst>
      </pc:sldChg>
      <pc:sldChg chg="del">
        <pc:chgData name="Chris Testa-O Neill" userId="5bbc7867-2897-41b3-9195-1c81bf62a82b" providerId="ADAL" clId="{C0EF0D12-EA36-41E3-BB0B-0B7917CB350E}" dt="2021-03-18T08:50:30.076" v="7" actId="47"/>
        <pc:sldMkLst>
          <pc:docMk/>
          <pc:sldMk cId="2335713742" sldId="3206"/>
        </pc:sldMkLst>
      </pc:sldChg>
      <pc:sldChg chg="del">
        <pc:chgData name="Chris Testa-O Neill" userId="5bbc7867-2897-41b3-9195-1c81bf62a82b" providerId="ADAL" clId="{C0EF0D12-EA36-41E3-BB0B-0B7917CB350E}" dt="2021-03-18T09:22:33.424" v="185" actId="47"/>
        <pc:sldMkLst>
          <pc:docMk/>
          <pc:sldMk cId="3814826435" sldId="3207"/>
        </pc:sldMkLst>
      </pc:sldChg>
    </pc:docChg>
  </pc:docChgLst>
  <pc:docChgLst>
    <pc:chgData name="Chris Testa-O Neill" userId="5bbc7867-2897-41b3-9195-1c81bf62a82b" providerId="ADAL" clId="{DA7872D3-D8B5-4C67-9EB9-916F7550B051}"/>
    <pc:docChg chg="undo custSel addSld delSld modSld delMainMaster addSection modSection">
      <pc:chgData name="Chris Testa-O Neill" userId="5bbc7867-2897-41b3-9195-1c81bf62a82b" providerId="ADAL" clId="{DA7872D3-D8B5-4C67-9EB9-916F7550B051}" dt="2021-03-16T16:52:50.693" v="3161" actId="20577"/>
      <pc:docMkLst>
        <pc:docMk/>
      </pc:docMkLst>
      <pc:sldChg chg="addSp delSp modSp mod modNotesTx">
        <pc:chgData name="Chris Testa-O Neill" userId="5bbc7867-2897-41b3-9195-1c81bf62a82b" providerId="ADAL" clId="{DA7872D3-D8B5-4C67-9EB9-916F7550B051}" dt="2021-03-15T13:12:18.544" v="218" actId="20577"/>
        <pc:sldMkLst>
          <pc:docMk/>
          <pc:sldMk cId="2968836778" sldId="632"/>
        </pc:sldMkLst>
        <pc:spChg chg="mod">
          <ac:chgData name="Chris Testa-O Neill" userId="5bbc7867-2897-41b3-9195-1c81bf62a82b" providerId="ADAL" clId="{DA7872D3-D8B5-4C67-9EB9-916F7550B051}" dt="2021-03-15T13:04:31.788" v="206" actId="20577"/>
          <ac:spMkLst>
            <pc:docMk/>
            <pc:sldMk cId="2968836778" sldId="632"/>
            <ac:spMk id="23" creationId="{00000000-0000-0000-0000-000000000000}"/>
          </ac:spMkLst>
        </pc:spChg>
        <pc:spChg chg="del">
          <ac:chgData name="Chris Testa-O Neill" userId="5bbc7867-2897-41b3-9195-1c81bf62a82b" providerId="ADAL" clId="{DA7872D3-D8B5-4C67-9EB9-916F7550B051}" dt="2021-03-15T12:59:51.630" v="31" actId="478"/>
          <ac:spMkLst>
            <pc:docMk/>
            <pc:sldMk cId="2968836778" sldId="632"/>
            <ac:spMk id="35" creationId="{9BA8607A-785D-420B-A174-D7F2C929BD83}"/>
          </ac:spMkLst>
        </pc:spChg>
        <pc:spChg chg="del">
          <ac:chgData name="Chris Testa-O Neill" userId="5bbc7867-2897-41b3-9195-1c81bf62a82b" providerId="ADAL" clId="{DA7872D3-D8B5-4C67-9EB9-916F7550B051}" dt="2021-03-15T12:59:51.630" v="31" actId="478"/>
          <ac:spMkLst>
            <pc:docMk/>
            <pc:sldMk cId="2968836778" sldId="632"/>
            <ac:spMk id="36" creationId="{D2A83FC4-7ED2-4728-85F9-F0977A4A97BB}"/>
          </ac:spMkLst>
        </pc:spChg>
        <pc:spChg chg="del">
          <ac:chgData name="Chris Testa-O Neill" userId="5bbc7867-2897-41b3-9195-1c81bf62a82b" providerId="ADAL" clId="{DA7872D3-D8B5-4C67-9EB9-916F7550B051}" dt="2021-03-15T12:59:51.630" v="31" actId="478"/>
          <ac:spMkLst>
            <pc:docMk/>
            <pc:sldMk cId="2968836778" sldId="632"/>
            <ac:spMk id="37" creationId="{7D004844-DCFC-4ED9-A0EC-CE9EDB9DA3BA}"/>
          </ac:spMkLst>
        </pc:spChg>
        <pc:spChg chg="del">
          <ac:chgData name="Chris Testa-O Neill" userId="5bbc7867-2897-41b3-9195-1c81bf62a82b" providerId="ADAL" clId="{DA7872D3-D8B5-4C67-9EB9-916F7550B051}" dt="2021-03-15T12:59:51.630" v="31" actId="478"/>
          <ac:spMkLst>
            <pc:docMk/>
            <pc:sldMk cId="2968836778" sldId="632"/>
            <ac:spMk id="38" creationId="{BC5BDA57-A9D0-4B36-843C-D38BE0A4E0B3}"/>
          </ac:spMkLst>
        </pc:spChg>
        <pc:spChg chg="del">
          <ac:chgData name="Chris Testa-O Neill" userId="5bbc7867-2897-41b3-9195-1c81bf62a82b" providerId="ADAL" clId="{DA7872D3-D8B5-4C67-9EB9-916F7550B051}" dt="2021-03-15T12:59:51.630" v="31" actId="478"/>
          <ac:spMkLst>
            <pc:docMk/>
            <pc:sldMk cId="2968836778" sldId="632"/>
            <ac:spMk id="39" creationId="{823E6672-1992-4B94-916F-D560F4F3AA4E}"/>
          </ac:spMkLst>
        </pc:spChg>
        <pc:picChg chg="add mod">
          <ac:chgData name="Chris Testa-O Neill" userId="5bbc7867-2897-41b3-9195-1c81bf62a82b" providerId="ADAL" clId="{DA7872D3-D8B5-4C67-9EB9-916F7550B051}" dt="2021-03-15T12:59:56.215" v="33" actId="1076"/>
          <ac:picMkLst>
            <pc:docMk/>
            <pc:sldMk cId="2968836778" sldId="632"/>
            <ac:picMk id="2" creationId="{C6B6ECCF-699A-4400-898D-96C5E84FA6C5}"/>
          </ac:picMkLst>
        </pc:picChg>
        <pc:picChg chg="del">
          <ac:chgData name="Chris Testa-O Neill" userId="5bbc7867-2897-41b3-9195-1c81bf62a82b" providerId="ADAL" clId="{DA7872D3-D8B5-4C67-9EB9-916F7550B051}" dt="2021-03-15T12:59:51.630" v="31" actId="478"/>
          <ac:picMkLst>
            <pc:docMk/>
            <pc:sldMk cId="2968836778" sldId="632"/>
            <ac:picMk id="53" creationId="{461B9504-69F8-474A-8D7F-F60831A17690}"/>
          </ac:picMkLst>
        </pc:picChg>
        <pc:picChg chg="del">
          <ac:chgData name="Chris Testa-O Neill" userId="5bbc7867-2897-41b3-9195-1c81bf62a82b" providerId="ADAL" clId="{DA7872D3-D8B5-4C67-9EB9-916F7550B051}" dt="2021-03-15T12:59:51.630" v="31" actId="478"/>
          <ac:picMkLst>
            <pc:docMk/>
            <pc:sldMk cId="2968836778" sldId="632"/>
            <ac:picMk id="55" creationId="{AD05126C-4FAD-46A6-B232-8E61785BB2DA}"/>
          </ac:picMkLst>
        </pc:picChg>
        <pc:picChg chg="del">
          <ac:chgData name="Chris Testa-O Neill" userId="5bbc7867-2897-41b3-9195-1c81bf62a82b" providerId="ADAL" clId="{DA7872D3-D8B5-4C67-9EB9-916F7550B051}" dt="2021-03-15T12:59:51.630" v="31" actId="478"/>
          <ac:picMkLst>
            <pc:docMk/>
            <pc:sldMk cId="2968836778" sldId="632"/>
            <ac:picMk id="57" creationId="{9D3A8C89-F7B1-4191-ACE8-F36E443C2E60}"/>
          </ac:picMkLst>
        </pc:picChg>
        <pc:picChg chg="del">
          <ac:chgData name="Chris Testa-O Neill" userId="5bbc7867-2897-41b3-9195-1c81bf62a82b" providerId="ADAL" clId="{DA7872D3-D8B5-4C67-9EB9-916F7550B051}" dt="2021-03-15T12:59:51.630" v="31" actId="478"/>
          <ac:picMkLst>
            <pc:docMk/>
            <pc:sldMk cId="2968836778" sldId="632"/>
            <ac:picMk id="59" creationId="{40E3B483-8F67-48F1-B615-F15D964A3A82}"/>
          </ac:picMkLst>
        </pc:picChg>
        <pc:picChg chg="del">
          <ac:chgData name="Chris Testa-O Neill" userId="5bbc7867-2897-41b3-9195-1c81bf62a82b" providerId="ADAL" clId="{DA7872D3-D8B5-4C67-9EB9-916F7550B051}" dt="2021-03-15T12:59:51.630" v="31" actId="478"/>
          <ac:picMkLst>
            <pc:docMk/>
            <pc:sldMk cId="2968836778" sldId="632"/>
            <ac:picMk id="61" creationId="{4C4A1C7E-DC00-41E4-8675-771A3EE7E439}"/>
          </ac:picMkLst>
        </pc:picChg>
      </pc:sldChg>
      <pc:sldChg chg="modSp mod">
        <pc:chgData name="Chris Testa-O Neill" userId="5bbc7867-2897-41b3-9195-1c81bf62a82b" providerId="ADAL" clId="{DA7872D3-D8B5-4C67-9EB9-916F7550B051}" dt="2021-03-16T11:47:36.404" v="1853" actId="20577"/>
        <pc:sldMkLst>
          <pc:docMk/>
          <pc:sldMk cId="2062531052" sldId="670"/>
        </pc:sldMkLst>
        <pc:graphicFrameChg chg="mod modGraphic">
          <ac:chgData name="Chris Testa-O Neill" userId="5bbc7867-2897-41b3-9195-1c81bf62a82b" providerId="ADAL" clId="{DA7872D3-D8B5-4C67-9EB9-916F7550B051}" dt="2021-03-16T11:47:36.404" v="1853" actId="20577"/>
          <ac:graphicFrameMkLst>
            <pc:docMk/>
            <pc:sldMk cId="2062531052" sldId="670"/>
            <ac:graphicFrameMk id="8" creationId="{00000000-0000-0000-0000-000000000000}"/>
          </ac:graphicFrameMkLst>
        </pc:graphicFrameChg>
      </pc:sldChg>
      <pc:sldChg chg="add del">
        <pc:chgData name="Chris Testa-O Neill" userId="5bbc7867-2897-41b3-9195-1c81bf62a82b" providerId="ADAL" clId="{DA7872D3-D8B5-4C67-9EB9-916F7550B051}" dt="2021-03-16T09:53:31.395" v="367" actId="47"/>
        <pc:sldMkLst>
          <pc:docMk/>
          <pc:sldMk cId="1032194385" sldId="678"/>
        </pc:sldMkLst>
      </pc:sldChg>
      <pc:sldChg chg="add del">
        <pc:chgData name="Chris Testa-O Neill" userId="5bbc7867-2897-41b3-9195-1c81bf62a82b" providerId="ADAL" clId="{DA7872D3-D8B5-4C67-9EB9-916F7550B051}" dt="2021-03-16T09:53:31.395" v="367" actId="47"/>
        <pc:sldMkLst>
          <pc:docMk/>
          <pc:sldMk cId="2331031662" sldId="683"/>
        </pc:sldMkLst>
      </pc:sldChg>
      <pc:sldChg chg="add del">
        <pc:chgData name="Chris Testa-O Neill" userId="5bbc7867-2897-41b3-9195-1c81bf62a82b" providerId="ADAL" clId="{DA7872D3-D8B5-4C67-9EB9-916F7550B051}" dt="2021-03-16T09:53:31.395" v="367" actId="47"/>
        <pc:sldMkLst>
          <pc:docMk/>
          <pc:sldMk cId="2383713662" sldId="684"/>
        </pc:sldMkLst>
      </pc:sldChg>
      <pc:sldChg chg="del">
        <pc:chgData name="Chris Testa-O Neill" userId="5bbc7867-2897-41b3-9195-1c81bf62a82b" providerId="ADAL" clId="{DA7872D3-D8B5-4C67-9EB9-916F7550B051}" dt="2021-03-15T12:59:45.809" v="30" actId="47"/>
        <pc:sldMkLst>
          <pc:docMk/>
          <pc:sldMk cId="471599695" sldId="692"/>
        </pc:sldMkLst>
      </pc:sldChg>
      <pc:sldChg chg="del">
        <pc:chgData name="Chris Testa-O Neill" userId="5bbc7867-2897-41b3-9195-1c81bf62a82b" providerId="ADAL" clId="{DA7872D3-D8B5-4C67-9EB9-916F7550B051}" dt="2021-03-16T09:40:16.502" v="366" actId="2696"/>
        <pc:sldMkLst>
          <pc:docMk/>
          <pc:sldMk cId="1038087167" sldId="2098"/>
        </pc:sldMkLst>
      </pc:sldChg>
      <pc:sldChg chg="modSp mod">
        <pc:chgData name="Chris Testa-O Neill" userId="5bbc7867-2897-41b3-9195-1c81bf62a82b" providerId="ADAL" clId="{DA7872D3-D8B5-4C67-9EB9-916F7550B051}" dt="2021-03-16T16:46:38.385" v="2967" actId="20577"/>
        <pc:sldMkLst>
          <pc:docMk/>
          <pc:sldMk cId="3303394797" sldId="2098"/>
        </pc:sldMkLst>
        <pc:spChg chg="mod">
          <ac:chgData name="Chris Testa-O Neill" userId="5bbc7867-2897-41b3-9195-1c81bf62a82b" providerId="ADAL" clId="{DA7872D3-D8B5-4C67-9EB9-916F7550B051}" dt="2021-03-16T16:46:38.385" v="2967" actId="20577"/>
          <ac:spMkLst>
            <pc:docMk/>
            <pc:sldMk cId="3303394797" sldId="2098"/>
            <ac:spMk id="2" creationId="{DEAC32B5-AFDA-9B4B-BA59-7AA21ABD3ABB}"/>
          </ac:spMkLst>
        </pc:spChg>
      </pc:sldChg>
      <pc:sldChg chg="modSp mod">
        <pc:chgData name="Chris Testa-O Neill" userId="5bbc7867-2897-41b3-9195-1c81bf62a82b" providerId="ADAL" clId="{DA7872D3-D8B5-4C67-9EB9-916F7550B051}" dt="2021-03-16T10:07:28.205" v="680" actId="108"/>
        <pc:sldMkLst>
          <pc:docMk/>
          <pc:sldMk cId="1668424702" sldId="2580"/>
        </pc:sldMkLst>
        <pc:spChg chg="mod">
          <ac:chgData name="Chris Testa-O Neill" userId="5bbc7867-2897-41b3-9195-1c81bf62a82b" providerId="ADAL" clId="{DA7872D3-D8B5-4C67-9EB9-916F7550B051}" dt="2021-03-16T10:05:51.359" v="674" actId="108"/>
          <ac:spMkLst>
            <pc:docMk/>
            <pc:sldMk cId="1668424702" sldId="2580"/>
            <ac:spMk id="27" creationId="{F8FECC32-C532-4F9A-B029-0FE4D94076E0}"/>
          </ac:spMkLst>
        </pc:spChg>
        <pc:spChg chg="mod">
          <ac:chgData name="Chris Testa-O Neill" userId="5bbc7867-2897-41b3-9195-1c81bf62a82b" providerId="ADAL" clId="{DA7872D3-D8B5-4C67-9EB9-916F7550B051}" dt="2021-03-16T10:05:42.805" v="673" actId="108"/>
          <ac:spMkLst>
            <pc:docMk/>
            <pc:sldMk cId="1668424702" sldId="2580"/>
            <ac:spMk id="30" creationId="{FEB625CA-EC87-44C2-9BCF-5472AF365B3E}"/>
          </ac:spMkLst>
        </pc:spChg>
        <pc:spChg chg="mod">
          <ac:chgData name="Chris Testa-O Neill" userId="5bbc7867-2897-41b3-9195-1c81bf62a82b" providerId="ADAL" clId="{DA7872D3-D8B5-4C67-9EB9-916F7550B051}" dt="2021-03-16T10:06:11.390" v="676" actId="108"/>
          <ac:spMkLst>
            <pc:docMk/>
            <pc:sldMk cId="1668424702" sldId="2580"/>
            <ac:spMk id="35" creationId="{1AF87809-BA72-4A86-8884-EC3F60158E54}"/>
          </ac:spMkLst>
        </pc:spChg>
        <pc:spChg chg="mod">
          <ac:chgData name="Chris Testa-O Neill" userId="5bbc7867-2897-41b3-9195-1c81bf62a82b" providerId="ADAL" clId="{DA7872D3-D8B5-4C67-9EB9-916F7550B051}" dt="2021-03-16T10:06:30.634" v="678" actId="108"/>
          <ac:spMkLst>
            <pc:docMk/>
            <pc:sldMk cId="1668424702" sldId="2580"/>
            <ac:spMk id="53" creationId="{E53EC9F3-F187-4311-B893-109AB3353CFA}"/>
          </ac:spMkLst>
        </pc:spChg>
        <pc:spChg chg="mod">
          <ac:chgData name="Chris Testa-O Neill" userId="5bbc7867-2897-41b3-9195-1c81bf62a82b" providerId="ADAL" clId="{DA7872D3-D8B5-4C67-9EB9-916F7550B051}" dt="2021-03-16T10:07:28.205" v="680" actId="108"/>
          <ac:spMkLst>
            <pc:docMk/>
            <pc:sldMk cId="1668424702" sldId="2580"/>
            <ac:spMk id="62" creationId="{09D5AC2F-3816-46CF-A9D8-5B907C349B01}"/>
          </ac:spMkLst>
        </pc:spChg>
      </pc:sldChg>
      <pc:sldChg chg="addSp delSp modSp mod">
        <pc:chgData name="Chris Testa-O Neill" userId="5bbc7867-2897-41b3-9195-1c81bf62a82b" providerId="ADAL" clId="{DA7872D3-D8B5-4C67-9EB9-916F7550B051}" dt="2021-03-16T12:53:50.194" v="2137" actId="20577"/>
        <pc:sldMkLst>
          <pc:docMk/>
          <pc:sldMk cId="3308389375" sldId="2582"/>
        </pc:sldMkLst>
        <pc:spChg chg="mod">
          <ac:chgData name="Chris Testa-O Neill" userId="5bbc7867-2897-41b3-9195-1c81bf62a82b" providerId="ADAL" clId="{DA7872D3-D8B5-4C67-9EB9-916F7550B051}" dt="2021-03-16T12:50:43.769" v="2108" actId="1035"/>
          <ac:spMkLst>
            <pc:docMk/>
            <pc:sldMk cId="3308389375" sldId="2582"/>
            <ac:spMk id="5" creationId="{4ACE2B49-9782-40EA-A50A-77D77010AB49}"/>
          </ac:spMkLst>
        </pc:spChg>
        <pc:spChg chg="add mod">
          <ac:chgData name="Chris Testa-O Neill" userId="5bbc7867-2897-41b3-9195-1c81bf62a82b" providerId="ADAL" clId="{DA7872D3-D8B5-4C67-9EB9-916F7550B051}" dt="2021-03-16T12:53:50.194" v="2137" actId="20577"/>
          <ac:spMkLst>
            <pc:docMk/>
            <pc:sldMk cId="3308389375" sldId="2582"/>
            <ac:spMk id="6" creationId="{633E5841-6612-4BE7-88F5-3F66C8B7404F}"/>
          </ac:spMkLst>
        </pc:spChg>
        <pc:spChg chg="mod">
          <ac:chgData name="Chris Testa-O Neill" userId="5bbc7867-2897-41b3-9195-1c81bf62a82b" providerId="ADAL" clId="{DA7872D3-D8B5-4C67-9EB9-916F7550B051}" dt="2021-03-16T12:50:43.769" v="2108" actId="1035"/>
          <ac:spMkLst>
            <pc:docMk/>
            <pc:sldMk cId="3308389375" sldId="2582"/>
            <ac:spMk id="8" creationId="{234CB0E6-5595-4482-8B1D-FC79B7AFEE3D}"/>
          </ac:spMkLst>
        </pc:spChg>
        <pc:spChg chg="mod">
          <ac:chgData name="Chris Testa-O Neill" userId="5bbc7867-2897-41b3-9195-1c81bf62a82b" providerId="ADAL" clId="{DA7872D3-D8B5-4C67-9EB9-916F7550B051}" dt="2021-03-16T12:47:04.510" v="1891" actId="1036"/>
          <ac:spMkLst>
            <pc:docMk/>
            <pc:sldMk cId="3308389375" sldId="2582"/>
            <ac:spMk id="9" creationId="{6239EE5C-4EA3-4A63-810D-32B7BC9D231A}"/>
          </ac:spMkLst>
        </pc:spChg>
        <pc:picChg chg="add del mod">
          <ac:chgData name="Chris Testa-O Neill" userId="5bbc7867-2897-41b3-9195-1c81bf62a82b" providerId="ADAL" clId="{DA7872D3-D8B5-4C67-9EB9-916F7550B051}" dt="2021-03-16T12:50:16.190" v="2096" actId="478"/>
          <ac:picMkLst>
            <pc:docMk/>
            <pc:sldMk cId="3308389375" sldId="2582"/>
            <ac:picMk id="4" creationId="{897150DE-6947-4592-B871-7BF86641FD0E}"/>
          </ac:picMkLst>
        </pc:picChg>
        <pc:picChg chg="add mod">
          <ac:chgData name="Chris Testa-O Neill" userId="5bbc7867-2897-41b3-9195-1c81bf62a82b" providerId="ADAL" clId="{DA7872D3-D8B5-4C67-9EB9-916F7550B051}" dt="2021-03-16T12:50:53.947" v="2110" actId="1035"/>
          <ac:picMkLst>
            <pc:docMk/>
            <pc:sldMk cId="3308389375" sldId="2582"/>
            <ac:picMk id="7" creationId="{5F6E2B0E-2D24-4D2E-B9D4-1B4FEC75A5BB}"/>
          </ac:picMkLst>
        </pc:picChg>
        <pc:picChg chg="mod">
          <ac:chgData name="Chris Testa-O Neill" userId="5bbc7867-2897-41b3-9195-1c81bf62a82b" providerId="ADAL" clId="{DA7872D3-D8B5-4C67-9EB9-916F7550B051}" dt="2021-03-16T12:47:04.510" v="1891" actId="1036"/>
          <ac:picMkLst>
            <pc:docMk/>
            <pc:sldMk cId="3308389375" sldId="2582"/>
            <ac:picMk id="20" creationId="{316BD32B-224E-4D71-8E2D-465DE5A5DFE5}"/>
          </ac:picMkLst>
        </pc:picChg>
        <pc:picChg chg="mod">
          <ac:chgData name="Chris Testa-O Neill" userId="5bbc7867-2897-41b3-9195-1c81bf62a82b" providerId="ADAL" clId="{DA7872D3-D8B5-4C67-9EB9-916F7550B051}" dt="2021-03-16T12:50:43.769" v="2108" actId="1035"/>
          <ac:picMkLst>
            <pc:docMk/>
            <pc:sldMk cId="3308389375" sldId="2582"/>
            <ac:picMk id="24" creationId="{2EFD6DE7-D419-45E3-B160-9D548D25E798}"/>
          </ac:picMkLst>
        </pc:picChg>
        <pc:picChg chg="mod">
          <ac:chgData name="Chris Testa-O Neill" userId="5bbc7867-2897-41b3-9195-1c81bf62a82b" providerId="ADAL" clId="{DA7872D3-D8B5-4C67-9EB9-916F7550B051}" dt="2021-03-16T12:50:43.769" v="2108" actId="1035"/>
          <ac:picMkLst>
            <pc:docMk/>
            <pc:sldMk cId="3308389375" sldId="2582"/>
            <ac:picMk id="36" creationId="{2CE34AD6-4C66-411C-83B5-B435A5A78AFA}"/>
          </ac:picMkLst>
        </pc:picChg>
        <pc:cxnChg chg="add mod">
          <ac:chgData name="Chris Testa-O Neill" userId="5bbc7867-2897-41b3-9195-1c81bf62a82b" providerId="ADAL" clId="{DA7872D3-D8B5-4C67-9EB9-916F7550B051}" dt="2021-03-16T12:51:03.118" v="2112" actId="1036"/>
          <ac:cxnSpMkLst>
            <pc:docMk/>
            <pc:sldMk cId="3308389375" sldId="2582"/>
            <ac:cxnSpMk id="2" creationId="{AF341E48-D542-496D-B8AA-637E47A99261}"/>
          </ac:cxnSpMkLst>
        </pc:cxnChg>
        <pc:cxnChg chg="mod">
          <ac:chgData name="Chris Testa-O Neill" userId="5bbc7867-2897-41b3-9195-1c81bf62a82b" providerId="ADAL" clId="{DA7872D3-D8B5-4C67-9EB9-916F7550B051}" dt="2021-03-16T12:51:06.703" v="2114" actId="1035"/>
          <ac:cxnSpMkLst>
            <pc:docMk/>
            <pc:sldMk cId="3308389375" sldId="2582"/>
            <ac:cxnSpMk id="30" creationId="{78F5A553-9017-4422-A36F-A42E323D8D88}"/>
          </ac:cxnSpMkLst>
        </pc:cxnChg>
        <pc:cxnChg chg="mod">
          <ac:chgData name="Chris Testa-O Neill" userId="5bbc7867-2897-41b3-9195-1c81bf62a82b" providerId="ADAL" clId="{DA7872D3-D8B5-4C67-9EB9-916F7550B051}" dt="2021-03-16T12:51:12.615" v="2121" actId="1035"/>
          <ac:cxnSpMkLst>
            <pc:docMk/>
            <pc:sldMk cId="3308389375" sldId="2582"/>
            <ac:cxnSpMk id="31" creationId="{7D500727-6467-4BCD-AA23-6574060C765A}"/>
          </ac:cxnSpMkLst>
        </pc:cxnChg>
      </pc:sldChg>
      <pc:sldChg chg="add del">
        <pc:chgData name="Chris Testa-O Neill" userId="5bbc7867-2897-41b3-9195-1c81bf62a82b" providerId="ADAL" clId="{DA7872D3-D8B5-4C67-9EB9-916F7550B051}" dt="2021-03-16T09:53:31.395" v="367" actId="47"/>
        <pc:sldMkLst>
          <pc:docMk/>
          <pc:sldMk cId="3669334257" sldId="2606"/>
        </pc:sldMkLst>
      </pc:sldChg>
      <pc:sldChg chg="delSp modSp mod">
        <pc:chgData name="Chris Testa-O Neill" userId="5bbc7867-2897-41b3-9195-1c81bf62a82b" providerId="ADAL" clId="{DA7872D3-D8B5-4C67-9EB9-916F7550B051}" dt="2021-03-16T12:59:40.088" v="2357" actId="313"/>
        <pc:sldMkLst>
          <pc:docMk/>
          <pc:sldMk cId="237335572" sldId="2615"/>
        </pc:sldMkLst>
        <pc:spChg chg="mod">
          <ac:chgData name="Chris Testa-O Neill" userId="5bbc7867-2897-41b3-9195-1c81bf62a82b" providerId="ADAL" clId="{DA7872D3-D8B5-4C67-9EB9-916F7550B051}" dt="2021-03-16T12:55:33.054" v="2176" actId="20577"/>
          <ac:spMkLst>
            <pc:docMk/>
            <pc:sldMk cId="237335572" sldId="2615"/>
            <ac:spMk id="6" creationId="{3ECE64AC-5614-4F8D-829D-B13045CF6C7F}"/>
          </ac:spMkLst>
        </pc:spChg>
        <pc:spChg chg="del">
          <ac:chgData name="Chris Testa-O Neill" userId="5bbc7867-2897-41b3-9195-1c81bf62a82b" providerId="ADAL" clId="{DA7872D3-D8B5-4C67-9EB9-916F7550B051}" dt="2021-03-16T12:54:57.989" v="2138" actId="478"/>
          <ac:spMkLst>
            <pc:docMk/>
            <pc:sldMk cId="237335572" sldId="2615"/>
            <ac:spMk id="7" creationId="{B29E5092-D847-435E-827A-D6EB09E28F51}"/>
          </ac:spMkLst>
        </pc:spChg>
        <pc:spChg chg="mod">
          <ac:chgData name="Chris Testa-O Neill" userId="5bbc7867-2897-41b3-9195-1c81bf62a82b" providerId="ADAL" clId="{DA7872D3-D8B5-4C67-9EB9-916F7550B051}" dt="2021-03-16T12:59:40.088" v="2357" actId="313"/>
          <ac:spMkLst>
            <pc:docMk/>
            <pc:sldMk cId="237335572" sldId="2615"/>
            <ac:spMk id="9" creationId="{DC3E30FF-8E44-47F8-B6E0-3AC4C738CE48}"/>
          </ac:spMkLst>
        </pc:spChg>
        <pc:spChg chg="del">
          <ac:chgData name="Chris Testa-O Neill" userId="5bbc7867-2897-41b3-9195-1c81bf62a82b" providerId="ADAL" clId="{DA7872D3-D8B5-4C67-9EB9-916F7550B051}" dt="2021-03-16T12:55:08.638" v="2140" actId="478"/>
          <ac:spMkLst>
            <pc:docMk/>
            <pc:sldMk cId="237335572" sldId="2615"/>
            <ac:spMk id="10" creationId="{870D9263-5A49-4AB9-80C0-B10DF3F2440C}"/>
          </ac:spMkLst>
        </pc:spChg>
        <pc:spChg chg="mod">
          <ac:chgData name="Chris Testa-O Neill" userId="5bbc7867-2897-41b3-9195-1c81bf62a82b" providerId="ADAL" clId="{DA7872D3-D8B5-4C67-9EB9-916F7550B051}" dt="2021-03-16T12:59:32.458" v="2356" actId="20577"/>
          <ac:spMkLst>
            <pc:docMk/>
            <pc:sldMk cId="237335572" sldId="2615"/>
            <ac:spMk id="18" creationId="{3B4629CD-0B11-4BD3-9ABA-B3DFAA47F77F}"/>
          </ac:spMkLst>
        </pc:spChg>
      </pc:sldChg>
      <pc:sldChg chg="modSp mod">
        <pc:chgData name="Chris Testa-O Neill" userId="5bbc7867-2897-41b3-9195-1c81bf62a82b" providerId="ADAL" clId="{DA7872D3-D8B5-4C67-9EB9-916F7550B051}" dt="2021-03-16T09:53:55.223" v="380" actId="20577"/>
        <pc:sldMkLst>
          <pc:docMk/>
          <pc:sldMk cId="176058127" sldId="2616"/>
        </pc:sldMkLst>
        <pc:spChg chg="mod">
          <ac:chgData name="Chris Testa-O Neill" userId="5bbc7867-2897-41b3-9195-1c81bf62a82b" providerId="ADAL" clId="{DA7872D3-D8B5-4C67-9EB9-916F7550B051}" dt="2021-03-16T09:53:55.223" v="380" actId="20577"/>
          <ac:spMkLst>
            <pc:docMk/>
            <pc:sldMk cId="176058127" sldId="2616"/>
            <ac:spMk id="3" creationId="{4E6DA6E8-0BCB-4C18-BE84-7EE92F6D52EF}"/>
          </ac:spMkLst>
        </pc:spChg>
      </pc:sldChg>
      <pc:sldChg chg="add del">
        <pc:chgData name="Chris Testa-O Neill" userId="5bbc7867-2897-41b3-9195-1c81bf62a82b" providerId="ADAL" clId="{DA7872D3-D8B5-4C67-9EB9-916F7550B051}" dt="2021-03-16T09:53:31.395" v="367" actId="47"/>
        <pc:sldMkLst>
          <pc:docMk/>
          <pc:sldMk cId="3750647355" sldId="2619"/>
        </pc:sldMkLst>
      </pc:sldChg>
      <pc:sldChg chg="add del">
        <pc:chgData name="Chris Testa-O Neill" userId="5bbc7867-2897-41b3-9195-1c81bf62a82b" providerId="ADAL" clId="{DA7872D3-D8B5-4C67-9EB9-916F7550B051}" dt="2021-03-16T09:53:31.395" v="367" actId="47"/>
        <pc:sldMkLst>
          <pc:docMk/>
          <pc:sldMk cId="1461119727" sldId="2621"/>
        </pc:sldMkLst>
      </pc:sldChg>
      <pc:sldChg chg="add del">
        <pc:chgData name="Chris Testa-O Neill" userId="5bbc7867-2897-41b3-9195-1c81bf62a82b" providerId="ADAL" clId="{DA7872D3-D8B5-4C67-9EB9-916F7550B051}" dt="2021-03-16T09:53:31.395" v="367" actId="47"/>
        <pc:sldMkLst>
          <pc:docMk/>
          <pc:sldMk cId="2492495045" sldId="2622"/>
        </pc:sldMkLst>
      </pc:sldChg>
      <pc:sldChg chg="add del">
        <pc:chgData name="Chris Testa-O Neill" userId="5bbc7867-2897-41b3-9195-1c81bf62a82b" providerId="ADAL" clId="{DA7872D3-D8B5-4C67-9EB9-916F7550B051}" dt="2021-03-16T09:53:31.395" v="367" actId="47"/>
        <pc:sldMkLst>
          <pc:docMk/>
          <pc:sldMk cId="1567468692" sldId="2624"/>
        </pc:sldMkLst>
      </pc:sldChg>
      <pc:sldChg chg="del">
        <pc:chgData name="Chris Testa-O Neill" userId="5bbc7867-2897-41b3-9195-1c81bf62a82b" providerId="ADAL" clId="{DA7872D3-D8B5-4C67-9EB9-916F7550B051}" dt="2021-03-15T12:59:44.917" v="29" actId="47"/>
        <pc:sldMkLst>
          <pc:docMk/>
          <pc:sldMk cId="3253142953" sldId="3128"/>
        </pc:sldMkLst>
      </pc:sldChg>
      <pc:sldChg chg="add del">
        <pc:chgData name="Chris Testa-O Neill" userId="5bbc7867-2897-41b3-9195-1c81bf62a82b" providerId="ADAL" clId="{DA7872D3-D8B5-4C67-9EB9-916F7550B051}" dt="2021-03-16T09:53:31.395" v="367" actId="47"/>
        <pc:sldMkLst>
          <pc:docMk/>
          <pc:sldMk cId="1653145148" sldId="3129"/>
        </pc:sldMkLst>
      </pc:sldChg>
      <pc:sldChg chg="add del">
        <pc:chgData name="Chris Testa-O Neill" userId="5bbc7867-2897-41b3-9195-1c81bf62a82b" providerId="ADAL" clId="{DA7872D3-D8B5-4C67-9EB9-916F7550B051}" dt="2021-03-16T09:53:31.395" v="367" actId="47"/>
        <pc:sldMkLst>
          <pc:docMk/>
          <pc:sldMk cId="862959459" sldId="3133"/>
        </pc:sldMkLst>
      </pc:sldChg>
      <pc:sldChg chg="addSp delSp modSp add del mod">
        <pc:chgData name="Chris Testa-O Neill" userId="5bbc7867-2897-41b3-9195-1c81bf62a82b" providerId="ADAL" clId="{DA7872D3-D8B5-4C67-9EB9-916F7550B051}" dt="2021-03-16T16:50:41.805" v="3140" actId="478"/>
        <pc:sldMkLst>
          <pc:docMk/>
          <pc:sldMk cId="622456034" sldId="3139"/>
        </pc:sldMkLst>
        <pc:spChg chg="mod">
          <ac:chgData name="Chris Testa-O Neill" userId="5bbc7867-2897-41b3-9195-1c81bf62a82b" providerId="ADAL" clId="{DA7872D3-D8B5-4C67-9EB9-916F7550B051}" dt="2021-03-16T16:48:08.735" v="3107" actId="20577"/>
          <ac:spMkLst>
            <pc:docMk/>
            <pc:sldMk cId="622456034" sldId="3139"/>
            <ac:spMk id="14" creationId="{6E49C6F9-6A21-4783-B7EC-14C5A164AB2A}"/>
          </ac:spMkLst>
        </pc:spChg>
        <pc:spChg chg="mod">
          <ac:chgData name="Chris Testa-O Neill" userId="5bbc7867-2897-41b3-9195-1c81bf62a82b" providerId="ADAL" clId="{DA7872D3-D8B5-4C67-9EB9-916F7550B051}" dt="2021-03-16T16:48:13.439" v="3114" actId="20577"/>
          <ac:spMkLst>
            <pc:docMk/>
            <pc:sldMk cId="622456034" sldId="3139"/>
            <ac:spMk id="34" creationId="{00D7783D-20FF-486F-A56F-C93871C6AAB8}"/>
          </ac:spMkLst>
        </pc:spChg>
        <pc:spChg chg="mod">
          <ac:chgData name="Chris Testa-O Neill" userId="5bbc7867-2897-41b3-9195-1c81bf62a82b" providerId="ADAL" clId="{DA7872D3-D8B5-4C67-9EB9-916F7550B051}" dt="2021-03-16T16:48:16.920" v="3117" actId="6549"/>
          <ac:spMkLst>
            <pc:docMk/>
            <pc:sldMk cId="622456034" sldId="3139"/>
            <ac:spMk id="35" creationId="{BA02477F-F06D-4D9F-8D1B-76193C772BF5}"/>
          </ac:spMkLst>
        </pc:spChg>
        <pc:spChg chg="mod">
          <ac:chgData name="Chris Testa-O Neill" userId="5bbc7867-2897-41b3-9195-1c81bf62a82b" providerId="ADAL" clId="{DA7872D3-D8B5-4C67-9EB9-916F7550B051}" dt="2021-03-16T16:48:21.025" v="3118" actId="6549"/>
          <ac:spMkLst>
            <pc:docMk/>
            <pc:sldMk cId="622456034" sldId="3139"/>
            <ac:spMk id="36" creationId="{C5AD1CEA-42AD-40BE-AA49-21E68F0B5E91}"/>
          </ac:spMkLst>
        </pc:spChg>
        <pc:spChg chg="mod">
          <ac:chgData name="Chris Testa-O Neill" userId="5bbc7867-2897-41b3-9195-1c81bf62a82b" providerId="ADAL" clId="{DA7872D3-D8B5-4C67-9EB9-916F7550B051}" dt="2021-03-16T16:48:24.174" v="3119" actId="6549"/>
          <ac:spMkLst>
            <pc:docMk/>
            <pc:sldMk cId="622456034" sldId="3139"/>
            <ac:spMk id="37" creationId="{CB88E290-015D-4642-A8DC-304D6825EF04}"/>
          </ac:spMkLst>
        </pc:spChg>
        <pc:picChg chg="add del">
          <ac:chgData name="Chris Testa-O Neill" userId="5bbc7867-2897-41b3-9195-1c81bf62a82b" providerId="ADAL" clId="{DA7872D3-D8B5-4C67-9EB9-916F7550B051}" dt="2021-03-16T16:50:38.839" v="3138" actId="478"/>
          <ac:picMkLst>
            <pc:docMk/>
            <pc:sldMk cId="622456034" sldId="3139"/>
            <ac:picMk id="11" creationId="{7B7AF7AC-C1A7-4C4A-8AB4-9309FFCF28FC}"/>
          </ac:picMkLst>
        </pc:picChg>
        <pc:picChg chg="del mod">
          <ac:chgData name="Chris Testa-O Neill" userId="5bbc7867-2897-41b3-9195-1c81bf62a82b" providerId="ADAL" clId="{DA7872D3-D8B5-4C67-9EB9-916F7550B051}" dt="2021-03-16T16:50:41.805" v="3140" actId="478"/>
          <ac:picMkLst>
            <pc:docMk/>
            <pc:sldMk cId="622456034" sldId="3139"/>
            <ac:picMk id="2050" creationId="{50348C0B-5E32-4496-AB2C-E69618DC6435}"/>
          </ac:picMkLst>
        </pc:picChg>
      </pc:sldChg>
      <pc:sldChg chg="addSp">
        <pc:chgData name="Chris Testa-O Neill" userId="5bbc7867-2897-41b3-9195-1c81bf62a82b" providerId="ADAL" clId="{DA7872D3-D8B5-4C67-9EB9-916F7550B051}" dt="2021-03-16T16:50:17.438" v="3132"/>
        <pc:sldMkLst>
          <pc:docMk/>
          <pc:sldMk cId="3715132598" sldId="3139"/>
        </pc:sldMkLst>
        <pc:picChg chg="add">
          <ac:chgData name="Chris Testa-O Neill" userId="5bbc7867-2897-41b3-9195-1c81bf62a82b" providerId="ADAL" clId="{DA7872D3-D8B5-4C67-9EB9-916F7550B051}" dt="2021-03-16T16:50:17.438" v="3132"/>
          <ac:picMkLst>
            <pc:docMk/>
            <pc:sldMk cId="3715132598" sldId="3139"/>
            <ac:picMk id="2050" creationId="{50348C0B-5E32-4496-AB2C-E69618DC6435}"/>
          </ac:picMkLst>
        </pc:picChg>
      </pc:sldChg>
      <pc:sldChg chg="add del">
        <pc:chgData name="Chris Testa-O Neill" userId="5bbc7867-2897-41b3-9195-1c81bf62a82b" providerId="ADAL" clId="{DA7872D3-D8B5-4C67-9EB9-916F7550B051}" dt="2021-03-16T09:40:04.909" v="365" actId="2696"/>
        <pc:sldMkLst>
          <pc:docMk/>
          <pc:sldMk cId="3814826435" sldId="3139"/>
        </pc:sldMkLst>
      </pc:sldChg>
      <pc:sldChg chg="add del">
        <pc:chgData name="Chris Testa-O Neill" userId="5bbc7867-2897-41b3-9195-1c81bf62a82b" providerId="ADAL" clId="{DA7872D3-D8B5-4C67-9EB9-916F7550B051}" dt="2021-03-16T09:40:04.909" v="365" actId="2696"/>
        <pc:sldMkLst>
          <pc:docMk/>
          <pc:sldMk cId="1012871446" sldId="3140"/>
        </pc:sldMkLst>
      </pc:sldChg>
      <pc:sldChg chg="addSp">
        <pc:chgData name="Chris Testa-O Neill" userId="5bbc7867-2897-41b3-9195-1c81bf62a82b" providerId="ADAL" clId="{DA7872D3-D8B5-4C67-9EB9-916F7550B051}" dt="2021-03-16T16:50:11.778" v="3130"/>
        <pc:sldMkLst>
          <pc:docMk/>
          <pc:sldMk cId="2839248295" sldId="3140"/>
        </pc:sldMkLst>
        <pc:picChg chg="add">
          <ac:chgData name="Chris Testa-O Neill" userId="5bbc7867-2897-41b3-9195-1c81bf62a82b" providerId="ADAL" clId="{DA7872D3-D8B5-4C67-9EB9-916F7550B051}" dt="2021-03-16T16:50:11.778" v="3130"/>
          <ac:picMkLst>
            <pc:docMk/>
            <pc:sldMk cId="2839248295" sldId="3140"/>
            <ac:picMk id="1026" creationId="{F59F28BD-1DDB-4985-93FD-109DA94255F5}"/>
          </ac:picMkLst>
        </pc:picChg>
      </pc:sldChg>
      <pc:sldChg chg="delSp modSp add del mod">
        <pc:chgData name="Chris Testa-O Neill" userId="5bbc7867-2897-41b3-9195-1c81bf62a82b" providerId="ADAL" clId="{DA7872D3-D8B5-4C67-9EB9-916F7550B051}" dt="2021-03-16T16:52:50.693" v="3161" actId="20577"/>
        <pc:sldMkLst>
          <pc:docMk/>
          <pc:sldMk cId="3952863254" sldId="3140"/>
        </pc:sldMkLst>
        <pc:spChg chg="mod">
          <ac:chgData name="Chris Testa-O Neill" userId="5bbc7867-2897-41b3-9195-1c81bf62a82b" providerId="ADAL" clId="{DA7872D3-D8B5-4C67-9EB9-916F7550B051}" dt="2021-03-16T16:48:29.250" v="3120" actId="6549"/>
          <ac:spMkLst>
            <pc:docMk/>
            <pc:sldMk cId="3952863254" sldId="3140"/>
            <ac:spMk id="39" creationId="{7665639B-C094-4B51-954A-2A24F375CA96}"/>
          </ac:spMkLst>
        </pc:spChg>
        <pc:spChg chg="mod">
          <ac:chgData name="Chris Testa-O Neill" userId="5bbc7867-2897-41b3-9195-1c81bf62a82b" providerId="ADAL" clId="{DA7872D3-D8B5-4C67-9EB9-916F7550B051}" dt="2021-03-16T16:48:32.702" v="3121" actId="6549"/>
          <ac:spMkLst>
            <pc:docMk/>
            <pc:sldMk cId="3952863254" sldId="3140"/>
            <ac:spMk id="43" creationId="{9D6240B7-5101-4F93-B88C-314631BE51F4}"/>
          </ac:spMkLst>
        </pc:spChg>
        <pc:spChg chg="mod">
          <ac:chgData name="Chris Testa-O Neill" userId="5bbc7867-2897-41b3-9195-1c81bf62a82b" providerId="ADAL" clId="{DA7872D3-D8B5-4C67-9EB9-916F7550B051}" dt="2021-03-16T16:48:36.793" v="3122" actId="6549"/>
          <ac:spMkLst>
            <pc:docMk/>
            <pc:sldMk cId="3952863254" sldId="3140"/>
            <ac:spMk id="47" creationId="{F78FE366-0A8D-456E-BB5D-84917A2F1A76}"/>
          </ac:spMkLst>
        </pc:spChg>
        <pc:spChg chg="mod">
          <ac:chgData name="Chris Testa-O Neill" userId="5bbc7867-2897-41b3-9195-1c81bf62a82b" providerId="ADAL" clId="{DA7872D3-D8B5-4C67-9EB9-916F7550B051}" dt="2021-03-16T16:48:45.373" v="3129" actId="20577"/>
          <ac:spMkLst>
            <pc:docMk/>
            <pc:sldMk cId="3952863254" sldId="3140"/>
            <ac:spMk id="57" creationId="{381CD186-96D0-4440-9B5E-AC9EC70FDFCB}"/>
          </ac:spMkLst>
        </pc:spChg>
        <pc:spChg chg="mod">
          <ac:chgData name="Chris Testa-O Neill" userId="5bbc7867-2897-41b3-9195-1c81bf62a82b" providerId="ADAL" clId="{DA7872D3-D8B5-4C67-9EB9-916F7550B051}" dt="2021-03-16T16:52:50.693" v="3161" actId="20577"/>
          <ac:spMkLst>
            <pc:docMk/>
            <pc:sldMk cId="3952863254" sldId="3140"/>
            <ac:spMk id="59" creationId="{F60AD585-F32D-4DE4-963B-42BF4CE6A16C}"/>
          </ac:spMkLst>
        </pc:spChg>
        <pc:picChg chg="del">
          <ac:chgData name="Chris Testa-O Neill" userId="5bbc7867-2897-41b3-9195-1c81bf62a82b" providerId="ADAL" clId="{DA7872D3-D8B5-4C67-9EB9-916F7550B051}" dt="2021-03-16T16:50:49.796" v="3141" actId="478"/>
          <ac:picMkLst>
            <pc:docMk/>
            <pc:sldMk cId="3952863254" sldId="3140"/>
            <ac:picMk id="61" creationId="{8204DFC2-7832-4770-8E65-D0F9292C533F}"/>
          </ac:picMkLst>
        </pc:picChg>
        <pc:picChg chg="mod">
          <ac:chgData name="Chris Testa-O Neill" userId="5bbc7867-2897-41b3-9195-1c81bf62a82b" providerId="ADAL" clId="{DA7872D3-D8B5-4C67-9EB9-916F7550B051}" dt="2021-03-16T16:51:05.343" v="3145" actId="1076"/>
          <ac:picMkLst>
            <pc:docMk/>
            <pc:sldMk cId="3952863254" sldId="3140"/>
            <ac:picMk id="1026" creationId="{F59F28BD-1DDB-4985-93FD-109DA94255F5}"/>
          </ac:picMkLst>
        </pc:picChg>
      </pc:sldChg>
      <pc:sldChg chg="modSp mod">
        <pc:chgData name="Chris Testa-O Neill" userId="5bbc7867-2897-41b3-9195-1c81bf62a82b" providerId="ADAL" clId="{DA7872D3-D8B5-4C67-9EB9-916F7550B051}" dt="2021-03-15T12:54:41.972" v="15" actId="1076"/>
        <pc:sldMkLst>
          <pc:docMk/>
          <pc:sldMk cId="1189570632" sldId="3143"/>
        </pc:sldMkLst>
        <pc:spChg chg="mod">
          <ac:chgData name="Chris Testa-O Neill" userId="5bbc7867-2897-41b3-9195-1c81bf62a82b" providerId="ADAL" clId="{DA7872D3-D8B5-4C67-9EB9-916F7550B051}" dt="2021-03-15T12:54:41.972" v="15" actId="1076"/>
          <ac:spMkLst>
            <pc:docMk/>
            <pc:sldMk cId="1189570632" sldId="3143"/>
            <ac:spMk id="4" creationId="{00000000-0000-0000-0000-000000000000}"/>
          </ac:spMkLst>
        </pc:spChg>
      </pc:sldChg>
      <pc:sldChg chg="modSp del mod">
        <pc:chgData name="Chris Testa-O Neill" userId="5bbc7867-2897-41b3-9195-1c81bf62a82b" providerId="ADAL" clId="{DA7872D3-D8B5-4C67-9EB9-916F7550B051}" dt="2021-03-15T17:19:18.444" v="219" actId="47"/>
        <pc:sldMkLst>
          <pc:docMk/>
          <pc:sldMk cId="4110395325" sldId="3144"/>
        </pc:sldMkLst>
        <pc:spChg chg="mod">
          <ac:chgData name="Chris Testa-O Neill" userId="5bbc7867-2897-41b3-9195-1c81bf62a82b" providerId="ADAL" clId="{DA7872D3-D8B5-4C67-9EB9-916F7550B051}" dt="2021-03-15T12:57:08.288" v="28"/>
          <ac:spMkLst>
            <pc:docMk/>
            <pc:sldMk cId="4110395325" sldId="3144"/>
            <ac:spMk id="3" creationId="{19A861FE-8FD4-479B-B9E4-39F6B5D842B6}"/>
          </ac:spMkLst>
        </pc:spChg>
      </pc:sldChg>
      <pc:sldChg chg="add del">
        <pc:chgData name="Chris Testa-O Neill" userId="5bbc7867-2897-41b3-9195-1c81bf62a82b" providerId="ADAL" clId="{DA7872D3-D8B5-4C67-9EB9-916F7550B051}" dt="2021-03-16T09:53:31.395" v="367" actId="47"/>
        <pc:sldMkLst>
          <pc:docMk/>
          <pc:sldMk cId="1144908145" sldId="3145"/>
        </pc:sldMkLst>
      </pc:sldChg>
      <pc:sldChg chg="add del">
        <pc:chgData name="Chris Testa-O Neill" userId="5bbc7867-2897-41b3-9195-1c81bf62a82b" providerId="ADAL" clId="{DA7872D3-D8B5-4C67-9EB9-916F7550B051}" dt="2021-03-16T09:53:31.395" v="367" actId="47"/>
        <pc:sldMkLst>
          <pc:docMk/>
          <pc:sldMk cId="2437387074" sldId="3148"/>
        </pc:sldMkLst>
      </pc:sldChg>
      <pc:sldChg chg="addSp modSp mod">
        <pc:chgData name="Chris Testa-O Neill" userId="5bbc7867-2897-41b3-9195-1c81bf62a82b" providerId="ADAL" clId="{DA7872D3-D8B5-4C67-9EB9-916F7550B051}" dt="2021-03-16T13:19:22.664" v="2578" actId="20577"/>
        <pc:sldMkLst>
          <pc:docMk/>
          <pc:sldMk cId="2590897230" sldId="3149"/>
        </pc:sldMkLst>
        <pc:spChg chg="add mod">
          <ac:chgData name="Chris Testa-O Neill" userId="5bbc7867-2897-41b3-9195-1c81bf62a82b" providerId="ADAL" clId="{DA7872D3-D8B5-4C67-9EB9-916F7550B051}" dt="2021-03-16T13:19:22.664" v="2578" actId="20577"/>
          <ac:spMkLst>
            <pc:docMk/>
            <pc:sldMk cId="2590897230" sldId="3149"/>
            <ac:spMk id="3" creationId="{103A33A5-F8FE-41DD-A0F9-14D199688F98}"/>
          </ac:spMkLst>
        </pc:spChg>
        <pc:spChg chg="mod">
          <ac:chgData name="Chris Testa-O Neill" userId="5bbc7867-2897-41b3-9195-1c81bf62a82b" providerId="ADAL" clId="{DA7872D3-D8B5-4C67-9EB9-916F7550B051}" dt="2021-03-16T09:55:38.124" v="388" actId="20577"/>
          <ac:spMkLst>
            <pc:docMk/>
            <pc:sldMk cId="2590897230" sldId="3149"/>
            <ac:spMk id="6" creationId="{3ECE64AC-5614-4F8D-829D-B13045CF6C7F}"/>
          </ac:spMkLst>
        </pc:spChg>
        <pc:spChg chg="mod">
          <ac:chgData name="Chris Testa-O Neill" userId="5bbc7867-2897-41b3-9195-1c81bf62a82b" providerId="ADAL" clId="{DA7872D3-D8B5-4C67-9EB9-916F7550B051}" dt="2021-03-16T09:55:46.973" v="404" actId="20577"/>
          <ac:spMkLst>
            <pc:docMk/>
            <pc:sldMk cId="2590897230" sldId="3149"/>
            <ac:spMk id="7" creationId="{B29E5092-D847-435E-827A-D6EB09E28F51}"/>
          </ac:spMkLst>
        </pc:spChg>
        <pc:spChg chg="mod">
          <ac:chgData name="Chris Testa-O Neill" userId="5bbc7867-2897-41b3-9195-1c81bf62a82b" providerId="ADAL" clId="{DA7872D3-D8B5-4C67-9EB9-916F7550B051}" dt="2021-03-16T13:18:57.751" v="2552" actId="14100"/>
          <ac:spMkLst>
            <pc:docMk/>
            <pc:sldMk cId="2590897230" sldId="3149"/>
            <ac:spMk id="9" creationId="{DC3E30FF-8E44-47F8-B6E0-3AC4C738CE48}"/>
          </ac:spMkLst>
        </pc:spChg>
        <pc:spChg chg="mod">
          <ac:chgData name="Chris Testa-O Neill" userId="5bbc7867-2897-41b3-9195-1c81bf62a82b" providerId="ADAL" clId="{DA7872D3-D8B5-4C67-9EB9-916F7550B051}" dt="2021-03-16T13:19:06.481" v="2554" actId="1076"/>
          <ac:spMkLst>
            <pc:docMk/>
            <pc:sldMk cId="2590897230" sldId="3149"/>
            <ac:spMk id="10" creationId="{870D9263-5A49-4AB9-80C0-B10DF3F2440C}"/>
          </ac:spMkLst>
        </pc:spChg>
        <pc:spChg chg="mod">
          <ac:chgData name="Chris Testa-O Neill" userId="5bbc7867-2897-41b3-9195-1c81bf62a82b" providerId="ADAL" clId="{DA7872D3-D8B5-4C67-9EB9-916F7550B051}" dt="2021-03-16T09:56:38.204" v="477" actId="20577"/>
          <ac:spMkLst>
            <pc:docMk/>
            <pc:sldMk cId="2590897230" sldId="3149"/>
            <ac:spMk id="11" creationId="{3C50BD9E-2ED8-4A14-A507-7CCFBCC91E76}"/>
          </ac:spMkLst>
        </pc:spChg>
      </pc:sldChg>
      <pc:sldChg chg="del">
        <pc:chgData name="Chris Testa-O Neill" userId="5bbc7867-2897-41b3-9195-1c81bf62a82b" providerId="ADAL" clId="{DA7872D3-D8B5-4C67-9EB9-916F7550B051}" dt="2021-03-16T13:00:45.953" v="2358" actId="47"/>
        <pc:sldMkLst>
          <pc:docMk/>
          <pc:sldMk cId="634613762" sldId="3150"/>
        </pc:sldMkLst>
      </pc:sldChg>
      <pc:sldChg chg="add del">
        <pc:chgData name="Chris Testa-O Neill" userId="5bbc7867-2897-41b3-9195-1c81bf62a82b" providerId="ADAL" clId="{DA7872D3-D8B5-4C67-9EB9-916F7550B051}" dt="2021-03-16T09:53:31.395" v="367" actId="47"/>
        <pc:sldMkLst>
          <pc:docMk/>
          <pc:sldMk cId="3662399335" sldId="3152"/>
        </pc:sldMkLst>
      </pc:sldChg>
      <pc:sldChg chg="add del">
        <pc:chgData name="Chris Testa-O Neill" userId="5bbc7867-2897-41b3-9195-1c81bf62a82b" providerId="ADAL" clId="{DA7872D3-D8B5-4C67-9EB9-916F7550B051}" dt="2021-03-16T09:53:31.395" v="367" actId="47"/>
        <pc:sldMkLst>
          <pc:docMk/>
          <pc:sldMk cId="3594075675" sldId="3153"/>
        </pc:sldMkLst>
      </pc:sldChg>
      <pc:sldChg chg="modSp del mod">
        <pc:chgData name="Chris Testa-O Neill" userId="5bbc7867-2897-41b3-9195-1c81bf62a82b" providerId="ADAL" clId="{DA7872D3-D8B5-4C67-9EB9-916F7550B051}" dt="2021-03-16T10:10:58.183" v="690" actId="47"/>
        <pc:sldMkLst>
          <pc:docMk/>
          <pc:sldMk cId="3846395091" sldId="3154"/>
        </pc:sldMkLst>
        <pc:spChg chg="mod">
          <ac:chgData name="Chris Testa-O Neill" userId="5bbc7867-2897-41b3-9195-1c81bf62a82b" providerId="ADAL" clId="{DA7872D3-D8B5-4C67-9EB9-916F7550B051}" dt="2021-03-15T12:56:24.922" v="24" actId="20577"/>
          <ac:spMkLst>
            <pc:docMk/>
            <pc:sldMk cId="3846395091" sldId="3154"/>
            <ac:spMk id="19" creationId="{5524A56A-00DC-4F1B-8F9D-8BF6FD3913EE}"/>
          </ac:spMkLst>
        </pc:spChg>
        <pc:spChg chg="mod">
          <ac:chgData name="Chris Testa-O Neill" userId="5bbc7867-2897-41b3-9195-1c81bf62a82b" providerId="ADAL" clId="{DA7872D3-D8B5-4C67-9EB9-916F7550B051}" dt="2021-03-15T12:56:33.306" v="25"/>
          <ac:spMkLst>
            <pc:docMk/>
            <pc:sldMk cId="3846395091" sldId="3154"/>
            <ac:spMk id="20" creationId="{3ACEAA1E-376B-4A71-8C67-2A76EFB06A61}"/>
          </ac:spMkLst>
        </pc:spChg>
        <pc:spChg chg="mod">
          <ac:chgData name="Chris Testa-O Neill" userId="5bbc7867-2897-41b3-9195-1c81bf62a82b" providerId="ADAL" clId="{DA7872D3-D8B5-4C67-9EB9-916F7550B051}" dt="2021-03-16T09:59:52.954" v="667" actId="21"/>
          <ac:spMkLst>
            <pc:docMk/>
            <pc:sldMk cId="3846395091" sldId="3154"/>
            <ac:spMk id="21" creationId="{780E9181-EFE5-48EA-9345-530A0730AC94}"/>
          </ac:spMkLst>
        </pc:spChg>
        <pc:spChg chg="mod">
          <ac:chgData name="Chris Testa-O Neill" userId="5bbc7867-2897-41b3-9195-1c81bf62a82b" providerId="ADAL" clId="{DA7872D3-D8B5-4C67-9EB9-916F7550B051}" dt="2021-03-16T10:01:46.475" v="670" actId="6549"/>
          <ac:spMkLst>
            <pc:docMk/>
            <pc:sldMk cId="3846395091" sldId="3154"/>
            <ac:spMk id="22" creationId="{BE7FE102-1F37-40AD-933E-2AAEBDD7FBBB}"/>
          </ac:spMkLst>
        </pc:spChg>
      </pc:sldChg>
      <pc:sldChg chg="add del">
        <pc:chgData name="Chris Testa-O Neill" userId="5bbc7867-2897-41b3-9195-1c81bf62a82b" providerId="ADAL" clId="{DA7872D3-D8B5-4C67-9EB9-916F7550B051}" dt="2021-03-16T09:53:31.395" v="367" actId="47"/>
        <pc:sldMkLst>
          <pc:docMk/>
          <pc:sldMk cId="526743495" sldId="3155"/>
        </pc:sldMkLst>
      </pc:sldChg>
      <pc:sldChg chg="add del">
        <pc:chgData name="Chris Testa-O Neill" userId="5bbc7867-2897-41b3-9195-1c81bf62a82b" providerId="ADAL" clId="{DA7872D3-D8B5-4C67-9EB9-916F7550B051}" dt="2021-03-16T09:53:31.395" v="367" actId="47"/>
        <pc:sldMkLst>
          <pc:docMk/>
          <pc:sldMk cId="3124118238" sldId="3156"/>
        </pc:sldMkLst>
      </pc:sldChg>
      <pc:sldChg chg="modSp mod modNotesTx">
        <pc:chgData name="Chris Testa-O Neill" userId="5bbc7867-2897-41b3-9195-1c81bf62a82b" providerId="ADAL" clId="{DA7872D3-D8B5-4C67-9EB9-916F7550B051}" dt="2021-03-16T13:28:43.272" v="2958" actId="6549"/>
        <pc:sldMkLst>
          <pc:docMk/>
          <pc:sldMk cId="1788879851" sldId="3157"/>
        </pc:sldMkLst>
        <pc:spChg chg="mod">
          <ac:chgData name="Chris Testa-O Neill" userId="5bbc7867-2897-41b3-9195-1c81bf62a82b" providerId="ADAL" clId="{DA7872D3-D8B5-4C67-9EB9-916F7550B051}" dt="2021-03-16T13:04:24.033" v="2434" actId="20577"/>
          <ac:spMkLst>
            <pc:docMk/>
            <pc:sldMk cId="1788879851" sldId="3157"/>
            <ac:spMk id="32" creationId="{6F30C2D2-037C-4F97-8B6F-C870BA5BECE9}"/>
          </ac:spMkLst>
        </pc:spChg>
        <pc:spChg chg="mod">
          <ac:chgData name="Chris Testa-O Neill" userId="5bbc7867-2897-41b3-9195-1c81bf62a82b" providerId="ADAL" clId="{DA7872D3-D8B5-4C67-9EB9-916F7550B051}" dt="2021-03-16T13:23:36.235" v="2714" actId="20577"/>
          <ac:spMkLst>
            <pc:docMk/>
            <pc:sldMk cId="1788879851" sldId="3157"/>
            <ac:spMk id="34" creationId="{F2CE9F32-726A-4A58-8DC8-0FD0A4F140FD}"/>
          </ac:spMkLst>
        </pc:spChg>
        <pc:spChg chg="mod">
          <ac:chgData name="Chris Testa-O Neill" userId="5bbc7867-2897-41b3-9195-1c81bf62a82b" providerId="ADAL" clId="{DA7872D3-D8B5-4C67-9EB9-916F7550B051}" dt="2021-03-16T13:27:21.912" v="2947" actId="20577"/>
          <ac:spMkLst>
            <pc:docMk/>
            <pc:sldMk cId="1788879851" sldId="3157"/>
            <ac:spMk id="36" creationId="{6E973A20-F8F2-48E5-BB13-7EA51C39995C}"/>
          </ac:spMkLst>
        </pc:spChg>
        <pc:spChg chg="mod">
          <ac:chgData name="Chris Testa-O Neill" userId="5bbc7867-2897-41b3-9195-1c81bf62a82b" providerId="ADAL" clId="{DA7872D3-D8B5-4C67-9EB9-916F7550B051}" dt="2021-03-16T13:28:43.272" v="2958" actId="6549"/>
          <ac:spMkLst>
            <pc:docMk/>
            <pc:sldMk cId="1788879851" sldId="3157"/>
            <ac:spMk id="38" creationId="{188E6351-5119-4305-B17B-FA03DEB26CDB}"/>
          </ac:spMkLst>
        </pc:spChg>
      </pc:sldChg>
      <pc:sldChg chg="addSp delSp modSp mod">
        <pc:chgData name="Chris Testa-O Neill" userId="5bbc7867-2897-41b3-9195-1c81bf62a82b" providerId="ADAL" clId="{DA7872D3-D8B5-4C67-9EB9-916F7550B051}" dt="2021-03-16T09:29:36.246" v="336" actId="20577"/>
        <pc:sldMkLst>
          <pc:docMk/>
          <pc:sldMk cId="4065968634" sldId="3169"/>
        </pc:sldMkLst>
        <pc:spChg chg="mod">
          <ac:chgData name="Chris Testa-O Neill" userId="5bbc7867-2897-41b3-9195-1c81bf62a82b" providerId="ADAL" clId="{DA7872D3-D8B5-4C67-9EB9-916F7550B051}" dt="2021-03-16T09:22:49.537" v="307"/>
          <ac:spMkLst>
            <pc:docMk/>
            <pc:sldMk cId="4065968634" sldId="3169"/>
            <ac:spMk id="2" creationId="{87506FB1-ADCB-44A6-A586-4BE06B83C4E8}"/>
          </ac:spMkLst>
        </pc:spChg>
        <pc:spChg chg="mod">
          <ac:chgData name="Chris Testa-O Neill" userId="5bbc7867-2897-41b3-9195-1c81bf62a82b" providerId="ADAL" clId="{DA7872D3-D8B5-4C67-9EB9-916F7550B051}" dt="2021-03-16T09:29:36.246" v="336" actId="20577"/>
          <ac:spMkLst>
            <pc:docMk/>
            <pc:sldMk cId="4065968634" sldId="3169"/>
            <ac:spMk id="5" creationId="{3F05FDA1-1599-4684-A051-18A6974A3B6D}"/>
          </ac:spMkLst>
        </pc:spChg>
        <pc:spChg chg="mod">
          <ac:chgData name="Chris Testa-O Neill" userId="5bbc7867-2897-41b3-9195-1c81bf62a82b" providerId="ADAL" clId="{DA7872D3-D8B5-4C67-9EB9-916F7550B051}" dt="2021-03-16T09:23:14.985" v="310" actId="1076"/>
          <ac:spMkLst>
            <pc:docMk/>
            <pc:sldMk cId="4065968634" sldId="3169"/>
            <ac:spMk id="9" creationId="{A1816386-7E1E-4270-8B4A-6EA7D5C5C5B5}"/>
          </ac:spMkLst>
        </pc:spChg>
        <pc:spChg chg="mod">
          <ac:chgData name="Chris Testa-O Neill" userId="5bbc7867-2897-41b3-9195-1c81bf62a82b" providerId="ADAL" clId="{DA7872D3-D8B5-4C67-9EB9-916F7550B051}" dt="2021-03-16T09:23:18.781" v="311" actId="1076"/>
          <ac:spMkLst>
            <pc:docMk/>
            <pc:sldMk cId="4065968634" sldId="3169"/>
            <ac:spMk id="13" creationId="{CD955295-3D72-4DD9-8B50-C4F87D1B9584}"/>
          </ac:spMkLst>
        </pc:spChg>
        <pc:spChg chg="mod">
          <ac:chgData name="Chris Testa-O Neill" userId="5bbc7867-2897-41b3-9195-1c81bf62a82b" providerId="ADAL" clId="{DA7872D3-D8B5-4C67-9EB9-916F7550B051}" dt="2021-03-16T09:23:29.130" v="314" actId="1076"/>
          <ac:spMkLst>
            <pc:docMk/>
            <pc:sldMk cId="4065968634" sldId="3169"/>
            <ac:spMk id="17" creationId="{8065A673-3538-4221-88A1-56B69CC81480}"/>
          </ac:spMkLst>
        </pc:spChg>
        <pc:picChg chg="mod">
          <ac:chgData name="Chris Testa-O Neill" userId="5bbc7867-2897-41b3-9195-1c81bf62a82b" providerId="ADAL" clId="{DA7872D3-D8B5-4C67-9EB9-916F7550B051}" dt="2021-03-16T09:22:24.434" v="305" actId="1076"/>
          <ac:picMkLst>
            <pc:docMk/>
            <pc:sldMk cId="4065968634" sldId="3169"/>
            <ac:picMk id="3" creationId="{070FA962-E78F-4591-AD2B-82D422B0DD53}"/>
          </ac:picMkLst>
        </pc:picChg>
        <pc:picChg chg="add del mod">
          <ac:chgData name="Chris Testa-O Neill" userId="5bbc7867-2897-41b3-9195-1c81bf62a82b" providerId="ADAL" clId="{DA7872D3-D8B5-4C67-9EB9-916F7550B051}" dt="2021-03-16T09:26:21.930" v="322" actId="478"/>
          <ac:picMkLst>
            <pc:docMk/>
            <pc:sldMk cId="4065968634" sldId="3169"/>
            <ac:picMk id="4" creationId="{0F55E4F5-64BF-49FB-9348-21C141EDDA8A}"/>
          </ac:picMkLst>
        </pc:picChg>
        <pc:picChg chg="add mod">
          <ac:chgData name="Chris Testa-O Neill" userId="5bbc7867-2897-41b3-9195-1c81bf62a82b" providerId="ADAL" clId="{DA7872D3-D8B5-4C67-9EB9-916F7550B051}" dt="2021-03-16T09:27:04.535" v="326" actId="14100"/>
          <ac:picMkLst>
            <pc:docMk/>
            <pc:sldMk cId="4065968634" sldId="3169"/>
            <ac:picMk id="7" creationId="{9B5B0395-C4F9-4BCE-A8FC-D3314F129636}"/>
          </ac:picMkLst>
        </pc:picChg>
        <pc:picChg chg="mod">
          <ac:chgData name="Chris Testa-O Neill" userId="5bbc7867-2897-41b3-9195-1c81bf62a82b" providerId="ADAL" clId="{DA7872D3-D8B5-4C67-9EB9-916F7550B051}" dt="2021-03-16T09:22:27.270" v="306" actId="1076"/>
          <ac:picMkLst>
            <pc:docMk/>
            <pc:sldMk cId="4065968634" sldId="3169"/>
            <ac:picMk id="10" creationId="{01CE5D94-1DF8-4555-924F-2138FA52E250}"/>
          </ac:picMkLst>
        </pc:picChg>
        <pc:picChg chg="mod">
          <ac:chgData name="Chris Testa-O Neill" userId="5bbc7867-2897-41b3-9195-1c81bf62a82b" providerId="ADAL" clId="{DA7872D3-D8B5-4C67-9EB9-916F7550B051}" dt="2021-03-16T09:22:21.608" v="304" actId="1076"/>
          <ac:picMkLst>
            <pc:docMk/>
            <pc:sldMk cId="4065968634" sldId="3169"/>
            <ac:picMk id="37" creationId="{A8163481-9799-49B0-BF57-19F230212ACD}"/>
          </ac:picMkLst>
        </pc:picChg>
        <pc:picChg chg="mod">
          <ac:chgData name="Chris Testa-O Neill" userId="5bbc7867-2897-41b3-9195-1c81bf62a82b" providerId="ADAL" clId="{DA7872D3-D8B5-4C67-9EB9-916F7550B051}" dt="2021-03-16T09:22:03.409" v="301" actId="1035"/>
          <ac:picMkLst>
            <pc:docMk/>
            <pc:sldMk cId="4065968634" sldId="3169"/>
            <ac:picMk id="50" creationId="{F2287664-A6FD-4377-A57D-958599B02B75}"/>
          </ac:picMkLst>
        </pc:picChg>
      </pc:sldChg>
      <pc:sldChg chg="addSp delSp modSp mod">
        <pc:chgData name="Chris Testa-O Neill" userId="5bbc7867-2897-41b3-9195-1c81bf62a82b" providerId="ADAL" clId="{DA7872D3-D8B5-4C67-9EB9-916F7550B051}" dt="2021-03-16T09:39:06.241" v="360" actId="20577"/>
        <pc:sldMkLst>
          <pc:docMk/>
          <pc:sldMk cId="2226993777" sldId="3170"/>
        </pc:sldMkLst>
        <pc:spChg chg="mod">
          <ac:chgData name="Chris Testa-O Neill" userId="5bbc7867-2897-41b3-9195-1c81bf62a82b" providerId="ADAL" clId="{DA7872D3-D8B5-4C67-9EB9-916F7550B051}" dt="2021-03-16T09:39:06.241" v="360" actId="20577"/>
          <ac:spMkLst>
            <pc:docMk/>
            <pc:sldMk cId="2226993777" sldId="3170"/>
            <ac:spMk id="23" creationId="{00000000-0000-0000-0000-000000000000}"/>
          </ac:spMkLst>
        </pc:spChg>
        <pc:picChg chg="del">
          <ac:chgData name="Chris Testa-O Neill" userId="5bbc7867-2897-41b3-9195-1c81bf62a82b" providerId="ADAL" clId="{DA7872D3-D8B5-4C67-9EB9-916F7550B051}" dt="2021-03-16T09:37:12.779" v="338" actId="478"/>
          <ac:picMkLst>
            <pc:docMk/>
            <pc:sldMk cId="2226993777" sldId="3170"/>
            <ac:picMk id="2" creationId="{C6B6ECCF-699A-4400-898D-96C5E84FA6C5}"/>
          </ac:picMkLst>
        </pc:picChg>
        <pc:picChg chg="add mod">
          <ac:chgData name="Chris Testa-O Neill" userId="5bbc7867-2897-41b3-9195-1c81bf62a82b" providerId="ADAL" clId="{DA7872D3-D8B5-4C67-9EB9-916F7550B051}" dt="2021-03-16T09:38:16.803" v="343" actId="1076"/>
          <ac:picMkLst>
            <pc:docMk/>
            <pc:sldMk cId="2226993777" sldId="3170"/>
            <ac:picMk id="4" creationId="{05C998F2-483D-4C2F-8B21-05C8D2F52F5D}"/>
          </ac:picMkLst>
        </pc:picChg>
      </pc:sldChg>
      <pc:sldChg chg="del">
        <pc:chgData name="Chris Testa-O Neill" userId="5bbc7867-2897-41b3-9195-1c81bf62a82b" providerId="ADAL" clId="{DA7872D3-D8B5-4C67-9EB9-916F7550B051}" dt="2021-03-16T09:30:02.571" v="337" actId="47"/>
        <pc:sldMkLst>
          <pc:docMk/>
          <pc:sldMk cId="2367249104" sldId="3170"/>
        </pc:sldMkLst>
      </pc:sldChg>
      <pc:sldChg chg="modSp mod">
        <pc:chgData name="Chris Testa-O Neill" userId="5bbc7867-2897-41b3-9195-1c81bf62a82b" providerId="ADAL" clId="{DA7872D3-D8B5-4C67-9EB9-916F7550B051}" dt="2021-03-16T10:10:01.802" v="689" actId="108"/>
        <pc:sldMkLst>
          <pc:docMk/>
          <pc:sldMk cId="3738243085" sldId="3204"/>
        </pc:sldMkLst>
        <pc:spChg chg="mod">
          <ac:chgData name="Chris Testa-O Neill" userId="5bbc7867-2897-41b3-9195-1c81bf62a82b" providerId="ADAL" clId="{DA7872D3-D8B5-4C67-9EB9-916F7550B051}" dt="2021-03-16T10:10:01.802" v="689" actId="108"/>
          <ac:spMkLst>
            <pc:docMk/>
            <pc:sldMk cId="3738243085" sldId="3204"/>
            <ac:spMk id="2" creationId="{00000000-0000-0000-0000-000000000000}"/>
          </ac:spMkLst>
        </pc:spChg>
      </pc:sldChg>
      <pc:sldChg chg="modSp mod">
        <pc:chgData name="Chris Testa-O Neill" userId="5bbc7867-2897-41b3-9195-1c81bf62a82b" providerId="ADAL" clId="{DA7872D3-D8B5-4C67-9EB9-916F7550B051}" dt="2021-03-16T16:47:49.910" v="3098" actId="20577"/>
        <pc:sldMkLst>
          <pc:docMk/>
          <pc:sldMk cId="1670913922" sldId="3205"/>
        </pc:sldMkLst>
        <pc:spChg chg="mod">
          <ac:chgData name="Chris Testa-O Neill" userId="5bbc7867-2897-41b3-9195-1c81bf62a82b" providerId="ADAL" clId="{DA7872D3-D8B5-4C67-9EB9-916F7550B051}" dt="2021-03-16T16:47:49.910" v="3098" actId="20577"/>
          <ac:spMkLst>
            <pc:docMk/>
            <pc:sldMk cId="1670913922" sldId="3205"/>
            <ac:spMk id="3" creationId="{4E6DA6E8-0BCB-4C18-BE84-7EE92F6D52EF}"/>
          </ac:spMkLst>
        </pc:spChg>
      </pc:sldChg>
      <pc:sldMasterChg chg="del delSldLayout">
        <pc:chgData name="Chris Testa-O Neill" userId="5bbc7867-2897-41b3-9195-1c81bf62a82b" providerId="ADAL" clId="{DA7872D3-D8B5-4C67-9EB9-916F7550B051}" dt="2021-03-16T09:40:16.502" v="366" actId="2696"/>
        <pc:sldMasterMkLst>
          <pc:docMk/>
          <pc:sldMasterMk cId="2902629638" sldId="2147484663"/>
        </pc:sldMasterMkLst>
        <pc:sldLayoutChg chg="del">
          <pc:chgData name="Chris Testa-O Neill" userId="5bbc7867-2897-41b3-9195-1c81bf62a82b" providerId="ADAL" clId="{DA7872D3-D8B5-4C67-9EB9-916F7550B051}" dt="2021-03-16T09:40:16.502" v="366" actId="2696"/>
          <pc:sldLayoutMkLst>
            <pc:docMk/>
            <pc:sldMasterMk cId="2902629638" sldId="2147484663"/>
            <pc:sldLayoutMk cId="980602162" sldId="2147484664"/>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355097207" sldId="2147484665"/>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4078501277" sldId="2147484666"/>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913938510" sldId="2147484667"/>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621262205" sldId="2147484668"/>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498931676" sldId="2147484669"/>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1139022271" sldId="2147484670"/>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3164290221" sldId="2147484671"/>
          </pc:sldLayoutMkLst>
        </pc:sldLayoutChg>
        <pc:sldLayoutChg chg="del">
          <pc:chgData name="Chris Testa-O Neill" userId="5bbc7867-2897-41b3-9195-1c81bf62a82b" providerId="ADAL" clId="{DA7872D3-D8B5-4C67-9EB9-916F7550B051}" dt="2021-03-16T09:40:16.502" v="366" actId="2696"/>
          <pc:sldLayoutMkLst>
            <pc:docMk/>
            <pc:sldMasterMk cId="2902629638" sldId="2147484663"/>
            <pc:sldLayoutMk cId="2921678500" sldId="2147484672"/>
          </pc:sldLayoutMkLst>
        </pc:sldLayoutChg>
      </pc:sldMasterChg>
    </pc:docChg>
  </pc:docChgLst>
  <pc:docChgLst>
    <pc:chgData name="Marbahun" userId="f9980d50-8f48-457e-a9e2-6a97b313c7f2" providerId="ADAL" clId="{9DA7710E-57B8-4A71-9217-288AF9FFA038}"/>
    <pc:docChg chg="undo custSel modSld">
      <pc:chgData name="Marbahun" userId="f9980d50-8f48-457e-a9e2-6a97b313c7f2" providerId="ADAL" clId="{9DA7710E-57B8-4A71-9217-288AF9FFA038}" dt="2020-07-24T11:22:23.976" v="134" actId="962"/>
      <pc:docMkLst>
        <pc:docMk/>
      </pc:docMkLst>
      <pc:sldChg chg="modSp mod">
        <pc:chgData name="Marbahun" userId="f9980d50-8f48-457e-a9e2-6a97b313c7f2" providerId="ADAL" clId="{9DA7710E-57B8-4A71-9217-288AF9FFA038}" dt="2020-07-24T11:18:00.431" v="2" actId="20577"/>
        <pc:sldMkLst>
          <pc:docMk/>
          <pc:sldMk cId="2331031662" sldId="683"/>
        </pc:sldMkLst>
        <pc:spChg chg="mod">
          <ac:chgData name="Marbahun" userId="f9980d50-8f48-457e-a9e2-6a97b313c7f2" providerId="ADAL" clId="{9DA7710E-57B8-4A71-9217-288AF9FFA038}" dt="2020-07-24T11:18:00.431" v="2" actId="20577"/>
          <ac:spMkLst>
            <pc:docMk/>
            <pc:sldMk cId="2331031662" sldId="683"/>
            <ac:spMk id="39" creationId="{00000000-0000-0000-0000-000000000000}"/>
          </ac:spMkLst>
        </pc:spChg>
      </pc:sldChg>
      <pc:sldChg chg="modSp mod">
        <pc:chgData name="Marbahun" userId="f9980d50-8f48-457e-a9e2-6a97b313c7f2" providerId="ADAL" clId="{9DA7710E-57B8-4A71-9217-288AF9FFA038}" dt="2020-07-24T11:22:23.976" v="134" actId="962"/>
        <pc:sldMkLst>
          <pc:docMk/>
          <pc:sldMk cId="3669334257" sldId="2606"/>
        </pc:sldMkLst>
        <pc:picChg chg="mod">
          <ac:chgData name="Marbahun" userId="f9980d50-8f48-457e-a9e2-6a97b313c7f2" providerId="ADAL" clId="{9DA7710E-57B8-4A71-9217-288AF9FFA038}" dt="2020-07-24T11:22:23.976" v="134" actId="962"/>
          <ac:picMkLst>
            <pc:docMk/>
            <pc:sldMk cId="3669334257" sldId="2606"/>
            <ac:picMk id="25" creationId="{454F40D3-A576-4038-B5CB-5388C4E8CA04}"/>
          </ac:picMkLst>
        </pc:picChg>
      </pc:sldChg>
      <pc:sldChg chg="modSp mod">
        <pc:chgData name="Marbahun" userId="f9980d50-8f48-457e-a9e2-6a97b313c7f2" providerId="ADAL" clId="{9DA7710E-57B8-4A71-9217-288AF9FFA038}" dt="2020-07-24T11:17:40.952" v="1" actId="962"/>
        <pc:sldMkLst>
          <pc:docMk/>
          <pc:sldMk cId="1144908145" sldId="3145"/>
        </pc:sldMkLst>
        <pc:picChg chg="mod">
          <ac:chgData name="Marbahun" userId="f9980d50-8f48-457e-a9e2-6a97b313c7f2" providerId="ADAL" clId="{9DA7710E-57B8-4A71-9217-288AF9FFA038}" dt="2020-07-24T11:17:40.952" v="1" actId="962"/>
          <ac:picMkLst>
            <pc:docMk/>
            <pc:sldMk cId="1144908145" sldId="3145"/>
            <ac:picMk id="2" creationId="{5F49932D-C50C-4DE8-A14B-72E6886D7A1F}"/>
          </ac:picMkLst>
        </pc:picChg>
      </pc:sldChg>
      <pc:sldChg chg="modSp mod">
        <pc:chgData name="Marbahun" userId="f9980d50-8f48-457e-a9e2-6a97b313c7f2" providerId="ADAL" clId="{9DA7710E-57B8-4A71-9217-288AF9FFA038}" dt="2020-07-24T11:20:21.817" v="4" actId="3064"/>
        <pc:sldMkLst>
          <pc:docMk/>
          <pc:sldMk cId="2437387074" sldId="3148"/>
        </pc:sldMkLst>
        <pc:spChg chg="mod">
          <ac:chgData name="Marbahun" userId="f9980d50-8f48-457e-a9e2-6a97b313c7f2" providerId="ADAL" clId="{9DA7710E-57B8-4A71-9217-288AF9FFA038}" dt="2020-07-24T11:20:14.377" v="3" actId="403"/>
          <ac:spMkLst>
            <pc:docMk/>
            <pc:sldMk cId="2437387074" sldId="3148"/>
            <ac:spMk id="20" creationId="{32B0C635-1B84-4CD6-A99C-7A10B6B7A52E}"/>
          </ac:spMkLst>
        </pc:spChg>
        <pc:spChg chg="mod">
          <ac:chgData name="Marbahun" userId="f9980d50-8f48-457e-a9e2-6a97b313c7f2" providerId="ADAL" clId="{9DA7710E-57B8-4A71-9217-288AF9FFA038}" dt="2020-07-24T11:20:14.377" v="3" actId="403"/>
          <ac:spMkLst>
            <pc:docMk/>
            <pc:sldMk cId="2437387074" sldId="3148"/>
            <ac:spMk id="23" creationId="{3D6A330C-5FF9-4566-B165-CE98EE23DD27}"/>
          </ac:spMkLst>
        </pc:spChg>
        <pc:spChg chg="mod">
          <ac:chgData name="Marbahun" userId="f9980d50-8f48-457e-a9e2-6a97b313c7f2" providerId="ADAL" clId="{9DA7710E-57B8-4A71-9217-288AF9FFA038}" dt="2020-07-24T11:20:14.377" v="3" actId="403"/>
          <ac:spMkLst>
            <pc:docMk/>
            <pc:sldMk cId="2437387074" sldId="3148"/>
            <ac:spMk id="25" creationId="{111875D9-F7F4-4E82-9C1A-9F42C0DD9006}"/>
          </ac:spMkLst>
        </pc:spChg>
        <pc:spChg chg="mod">
          <ac:chgData name="Marbahun" userId="f9980d50-8f48-457e-a9e2-6a97b313c7f2" providerId="ADAL" clId="{9DA7710E-57B8-4A71-9217-288AF9FFA038}" dt="2020-07-24T11:20:14.377" v="3" actId="403"/>
          <ac:spMkLst>
            <pc:docMk/>
            <pc:sldMk cId="2437387074" sldId="3148"/>
            <ac:spMk id="26" creationId="{7153BC01-A983-4212-9369-AC358A73F498}"/>
          </ac:spMkLst>
        </pc:spChg>
        <pc:spChg chg="mod">
          <ac:chgData name="Marbahun" userId="f9980d50-8f48-457e-a9e2-6a97b313c7f2" providerId="ADAL" clId="{9DA7710E-57B8-4A71-9217-288AF9FFA038}" dt="2020-07-24T11:20:21.817" v="4" actId="3064"/>
          <ac:spMkLst>
            <pc:docMk/>
            <pc:sldMk cId="2437387074" sldId="3148"/>
            <ac:spMk id="27" creationId="{A5789FDB-804B-446F-9CF4-15494F68C2F9}"/>
          </ac:spMkLst>
        </pc:spChg>
        <pc:spChg chg="mod">
          <ac:chgData name="Marbahun" userId="f9980d50-8f48-457e-a9e2-6a97b313c7f2" providerId="ADAL" clId="{9DA7710E-57B8-4A71-9217-288AF9FFA038}" dt="2020-07-24T11:20:14.377" v="3" actId="403"/>
          <ac:spMkLst>
            <pc:docMk/>
            <pc:sldMk cId="2437387074" sldId="3148"/>
            <ac:spMk id="28" creationId="{DE9F2BD6-4693-4BD8-8997-6B548DB630E8}"/>
          </ac:spMkLst>
        </pc:spChg>
      </pc:sldChg>
    </pc:docChg>
  </pc:docChgLst>
  <pc:docChgLst>
    <pc:chgData name="Chris Testa-O Neill" userId="5bbc7867-2897-41b3-9195-1c81bf62a82b" providerId="ADAL" clId="{8C7FB250-DC1E-4DEF-822A-A709F9D52191}"/>
    <pc:docChg chg="undo custSel addSld delSld modSld modSection">
      <pc:chgData name="Chris Testa-O Neill" userId="5bbc7867-2897-41b3-9195-1c81bf62a82b" providerId="ADAL" clId="{8C7FB250-DC1E-4DEF-822A-A709F9D52191}" dt="2021-07-12T10:16:27.879" v="805" actId="47"/>
      <pc:docMkLst>
        <pc:docMk/>
      </pc:docMkLst>
      <pc:sldChg chg="modSp add mod">
        <pc:chgData name="Chris Testa-O Neill" userId="5bbc7867-2897-41b3-9195-1c81bf62a82b" providerId="ADAL" clId="{8C7FB250-DC1E-4DEF-822A-A709F9D52191}" dt="2021-07-09T06:13:05.892" v="1"/>
        <pc:sldMkLst>
          <pc:docMk/>
          <pc:sldMk cId="1190418727" sldId="258"/>
        </pc:sldMkLst>
        <pc:spChg chg="mod">
          <ac:chgData name="Chris Testa-O Neill" userId="5bbc7867-2897-41b3-9195-1c81bf62a82b" providerId="ADAL" clId="{8C7FB250-DC1E-4DEF-822A-A709F9D52191}" dt="2021-07-09T06:13:05.892" v="1"/>
          <ac:spMkLst>
            <pc:docMk/>
            <pc:sldMk cId="1190418727" sldId="258"/>
            <ac:spMk id="3" creationId="{AFE2133C-F0D4-49B7-AC02-5583583F5017}"/>
          </ac:spMkLst>
        </pc:spChg>
      </pc:sldChg>
      <pc:sldChg chg="modSp mod">
        <pc:chgData name="Chris Testa-O Neill" userId="5bbc7867-2897-41b3-9195-1c81bf62a82b" providerId="ADAL" clId="{8C7FB250-DC1E-4DEF-822A-A709F9D52191}" dt="2021-07-09T12:57:34.675" v="191" actId="20577"/>
        <pc:sldMkLst>
          <pc:docMk/>
          <pc:sldMk cId="2062531052" sldId="670"/>
        </pc:sldMkLst>
        <pc:graphicFrameChg chg="modGraphic">
          <ac:chgData name="Chris Testa-O Neill" userId="5bbc7867-2897-41b3-9195-1c81bf62a82b" providerId="ADAL" clId="{8C7FB250-DC1E-4DEF-822A-A709F9D52191}" dt="2021-07-09T12:57:34.675" v="191" actId="20577"/>
          <ac:graphicFrameMkLst>
            <pc:docMk/>
            <pc:sldMk cId="2062531052" sldId="670"/>
            <ac:graphicFrameMk id="8" creationId="{00000000-0000-0000-0000-000000000000}"/>
          </ac:graphicFrameMkLst>
        </pc:graphicFrameChg>
      </pc:sldChg>
      <pc:sldChg chg="modNotesTx">
        <pc:chgData name="Chris Testa-O Neill" userId="5bbc7867-2897-41b3-9195-1c81bf62a82b" providerId="ADAL" clId="{8C7FB250-DC1E-4DEF-822A-A709F9D52191}" dt="2021-07-12T09:41:57.572" v="447" actId="6549"/>
        <pc:sldMkLst>
          <pc:docMk/>
          <pc:sldMk cId="2331031662" sldId="683"/>
        </pc:sldMkLst>
      </pc:sldChg>
      <pc:sldChg chg="modNotesTx">
        <pc:chgData name="Chris Testa-O Neill" userId="5bbc7867-2897-41b3-9195-1c81bf62a82b" providerId="ADAL" clId="{8C7FB250-DC1E-4DEF-822A-A709F9D52191}" dt="2021-07-12T10:10:57.989" v="779" actId="20577"/>
        <pc:sldMkLst>
          <pc:docMk/>
          <pc:sldMk cId="2938070303" sldId="2583"/>
        </pc:sldMkLst>
      </pc:sldChg>
      <pc:sldChg chg="del">
        <pc:chgData name="Chris Testa-O Neill" userId="5bbc7867-2897-41b3-9195-1c81bf62a82b" providerId="ADAL" clId="{8C7FB250-DC1E-4DEF-822A-A709F9D52191}" dt="2021-07-09T12:42:44.533" v="8" actId="47"/>
        <pc:sldMkLst>
          <pc:docMk/>
          <pc:sldMk cId="1385988600" sldId="3173"/>
        </pc:sldMkLst>
      </pc:sldChg>
      <pc:sldChg chg="modNotesTx">
        <pc:chgData name="Chris Testa-O Neill" userId="5bbc7867-2897-41b3-9195-1c81bf62a82b" providerId="ADAL" clId="{8C7FB250-DC1E-4DEF-822A-A709F9D52191}" dt="2021-07-12T10:00:51.420" v="757" actId="12"/>
        <pc:sldMkLst>
          <pc:docMk/>
          <pc:sldMk cId="933018792" sldId="3191"/>
        </pc:sldMkLst>
      </pc:sldChg>
      <pc:sldChg chg="modNotesTx">
        <pc:chgData name="Chris Testa-O Neill" userId="5bbc7867-2897-41b3-9195-1c81bf62a82b" providerId="ADAL" clId="{8C7FB250-DC1E-4DEF-822A-A709F9D52191}" dt="2021-07-12T10:11:46.760" v="802" actId="6549"/>
        <pc:sldMkLst>
          <pc:docMk/>
          <pc:sldMk cId="3801360422" sldId="3192"/>
        </pc:sldMkLst>
      </pc:sldChg>
      <pc:sldChg chg="modNotesTx">
        <pc:chgData name="Chris Testa-O Neill" userId="5bbc7867-2897-41b3-9195-1c81bf62a82b" providerId="ADAL" clId="{8C7FB250-DC1E-4DEF-822A-A709F9D52191}" dt="2021-07-12T09:49:24.314" v="459" actId="15"/>
        <pc:sldMkLst>
          <pc:docMk/>
          <pc:sldMk cId="1161162862" sldId="3206"/>
        </pc:sldMkLst>
      </pc:sldChg>
      <pc:sldChg chg="delSp modSp mod modNotesTx">
        <pc:chgData name="Chris Testa-O Neill" userId="5bbc7867-2897-41b3-9195-1c81bf62a82b" providerId="ADAL" clId="{8C7FB250-DC1E-4DEF-822A-A709F9D52191}" dt="2021-07-12T09:58:40.264" v="596" actId="6549"/>
        <pc:sldMkLst>
          <pc:docMk/>
          <pc:sldMk cId="451424769" sldId="3207"/>
        </pc:sldMkLst>
        <pc:spChg chg="del">
          <ac:chgData name="Chris Testa-O Neill" userId="5bbc7867-2897-41b3-9195-1c81bf62a82b" providerId="ADAL" clId="{8C7FB250-DC1E-4DEF-822A-A709F9D52191}" dt="2021-07-09T12:48:59.511" v="68" actId="478"/>
          <ac:spMkLst>
            <pc:docMk/>
            <pc:sldMk cId="451424769" sldId="3207"/>
            <ac:spMk id="4" creationId="{47AB1220-50CB-419C-AFDB-5C6F5CFDC0FF}"/>
          </ac:spMkLst>
        </pc:spChg>
        <pc:spChg chg="del">
          <ac:chgData name="Chris Testa-O Neill" userId="5bbc7867-2897-41b3-9195-1c81bf62a82b" providerId="ADAL" clId="{8C7FB250-DC1E-4DEF-822A-A709F9D52191}" dt="2021-07-09T12:49:03.194" v="69" actId="478"/>
          <ac:spMkLst>
            <pc:docMk/>
            <pc:sldMk cId="451424769" sldId="3207"/>
            <ac:spMk id="6" creationId="{5D2ED587-D31F-42AD-B02D-87950815606A}"/>
          </ac:spMkLst>
        </pc:spChg>
        <pc:spChg chg="mod">
          <ac:chgData name="Chris Testa-O Neill" userId="5bbc7867-2897-41b3-9195-1c81bf62a82b" providerId="ADAL" clId="{8C7FB250-DC1E-4DEF-822A-A709F9D52191}" dt="2021-07-09T12:49:10.378" v="70" actId="1076"/>
          <ac:spMkLst>
            <pc:docMk/>
            <pc:sldMk cId="451424769" sldId="3207"/>
            <ac:spMk id="10" creationId="{C1BDF739-A117-48EA-9017-CF27A8EECB44}"/>
          </ac:spMkLst>
        </pc:spChg>
        <pc:picChg chg="del">
          <ac:chgData name="Chris Testa-O Neill" userId="5bbc7867-2897-41b3-9195-1c81bf62a82b" providerId="ADAL" clId="{8C7FB250-DC1E-4DEF-822A-A709F9D52191}" dt="2021-07-09T12:48:59.511" v="68" actId="478"/>
          <ac:picMkLst>
            <pc:docMk/>
            <pc:sldMk cId="451424769" sldId="3207"/>
            <ac:picMk id="2" creationId="{080630FC-AEDF-43D0-BC30-8E3ABFF822B6}"/>
          </ac:picMkLst>
        </pc:picChg>
        <pc:picChg chg="mod">
          <ac:chgData name="Chris Testa-O Neill" userId="5bbc7867-2897-41b3-9195-1c81bf62a82b" providerId="ADAL" clId="{8C7FB250-DC1E-4DEF-822A-A709F9D52191}" dt="2021-07-09T12:49:14.136" v="71" actId="1076"/>
          <ac:picMkLst>
            <pc:docMk/>
            <pc:sldMk cId="451424769" sldId="3207"/>
            <ac:picMk id="3" creationId="{871B00C8-CAE0-4175-A5F1-43B16046FC96}"/>
          </ac:picMkLst>
        </pc:picChg>
        <pc:picChg chg="del">
          <ac:chgData name="Chris Testa-O Neill" userId="5bbc7867-2897-41b3-9195-1c81bf62a82b" providerId="ADAL" clId="{8C7FB250-DC1E-4DEF-822A-A709F9D52191}" dt="2021-07-09T12:48:59.511" v="68" actId="478"/>
          <ac:picMkLst>
            <pc:docMk/>
            <pc:sldMk cId="451424769" sldId="3207"/>
            <ac:picMk id="5" creationId="{E3C77D79-19DE-4480-BD54-6D3B9695EEFA}"/>
          </ac:picMkLst>
        </pc:picChg>
        <pc:picChg chg="mod">
          <ac:chgData name="Chris Testa-O Neill" userId="5bbc7867-2897-41b3-9195-1c81bf62a82b" providerId="ADAL" clId="{8C7FB250-DC1E-4DEF-822A-A709F9D52191}" dt="2021-07-09T12:49:10.378" v="70" actId="1076"/>
          <ac:picMkLst>
            <pc:docMk/>
            <pc:sldMk cId="451424769" sldId="3207"/>
            <ac:picMk id="7" creationId="{BCCB4E98-2478-42F6-A3AD-DC188F5CA8FB}"/>
          </ac:picMkLst>
        </pc:picChg>
        <pc:picChg chg="del">
          <ac:chgData name="Chris Testa-O Neill" userId="5bbc7867-2897-41b3-9195-1c81bf62a82b" providerId="ADAL" clId="{8C7FB250-DC1E-4DEF-822A-A709F9D52191}" dt="2021-07-09T12:48:59.511" v="68" actId="478"/>
          <ac:picMkLst>
            <pc:docMk/>
            <pc:sldMk cId="451424769" sldId="3207"/>
            <ac:picMk id="18" creationId="{679BBBA5-299E-4833-81AA-EF74BDB37E4E}"/>
          </ac:picMkLst>
        </pc:picChg>
        <pc:picChg chg="del">
          <ac:chgData name="Chris Testa-O Neill" userId="5bbc7867-2897-41b3-9195-1c81bf62a82b" providerId="ADAL" clId="{8C7FB250-DC1E-4DEF-822A-A709F9D52191}" dt="2021-07-09T12:48:59.511" v="68" actId="478"/>
          <ac:picMkLst>
            <pc:docMk/>
            <pc:sldMk cId="451424769" sldId="3207"/>
            <ac:picMk id="20" creationId="{8AA3B28F-27A7-4DB1-9E9B-56D9D67DC657}"/>
          </ac:picMkLst>
        </pc:picChg>
        <pc:picChg chg="mod">
          <ac:chgData name="Chris Testa-O Neill" userId="5bbc7867-2897-41b3-9195-1c81bf62a82b" providerId="ADAL" clId="{8C7FB250-DC1E-4DEF-822A-A709F9D52191}" dt="2021-07-09T12:49:10.378" v="70" actId="1076"/>
          <ac:picMkLst>
            <pc:docMk/>
            <pc:sldMk cId="451424769" sldId="3207"/>
            <ac:picMk id="24" creationId="{ABD98C71-1BC2-42F2-AC40-3C4D0CC68F7F}"/>
          </ac:picMkLst>
        </pc:picChg>
      </pc:sldChg>
      <pc:sldChg chg="modSp add mod">
        <pc:chgData name="Chris Testa-O Neill" userId="5bbc7867-2897-41b3-9195-1c81bf62a82b" providerId="ADAL" clId="{8C7FB250-DC1E-4DEF-822A-A709F9D52191}" dt="2021-07-09T06:13:47.109" v="6"/>
        <pc:sldMkLst>
          <pc:docMk/>
          <pc:sldMk cId="2272522494" sldId="3208"/>
        </pc:sldMkLst>
        <pc:spChg chg="mod">
          <ac:chgData name="Chris Testa-O Neill" userId="5bbc7867-2897-41b3-9195-1c81bf62a82b" providerId="ADAL" clId="{8C7FB250-DC1E-4DEF-822A-A709F9D52191}" dt="2021-07-09T06:13:47.109" v="6"/>
          <ac:spMkLst>
            <pc:docMk/>
            <pc:sldMk cId="2272522494" sldId="3208"/>
            <ac:spMk id="3" creationId="{AFE2133C-F0D4-49B7-AC02-5583583F5017}"/>
          </ac:spMkLst>
        </pc:spChg>
      </pc:sldChg>
      <pc:sldChg chg="modSp add mod">
        <pc:chgData name="Chris Testa-O Neill" userId="5bbc7867-2897-41b3-9195-1c81bf62a82b" providerId="ADAL" clId="{8C7FB250-DC1E-4DEF-822A-A709F9D52191}" dt="2021-07-09T06:14:27.442" v="7"/>
        <pc:sldMkLst>
          <pc:docMk/>
          <pc:sldMk cId="3926340571" sldId="3209"/>
        </pc:sldMkLst>
        <pc:spChg chg="mod">
          <ac:chgData name="Chris Testa-O Neill" userId="5bbc7867-2897-41b3-9195-1c81bf62a82b" providerId="ADAL" clId="{8C7FB250-DC1E-4DEF-822A-A709F9D52191}" dt="2021-07-09T06:14:27.442" v="7"/>
          <ac:spMkLst>
            <pc:docMk/>
            <pc:sldMk cId="3926340571" sldId="3209"/>
            <ac:spMk id="3" creationId="{AFE2133C-F0D4-49B7-AC02-5583583F5017}"/>
          </ac:spMkLst>
        </pc:spChg>
      </pc:sldChg>
      <pc:sldChg chg="addSp delSp modSp add del mod modAnim modNotesTx">
        <pc:chgData name="Chris Testa-O Neill" userId="5bbc7867-2897-41b3-9195-1c81bf62a82b" providerId="ADAL" clId="{8C7FB250-DC1E-4DEF-822A-A709F9D52191}" dt="2021-07-12T09:53:56.309" v="551" actId="6549"/>
        <pc:sldMkLst>
          <pc:docMk/>
          <pc:sldMk cId="3732392209" sldId="3210"/>
        </pc:sldMkLst>
        <pc:spChg chg="mod">
          <ac:chgData name="Chris Testa-O Neill" userId="5bbc7867-2897-41b3-9195-1c81bf62a82b" providerId="ADAL" clId="{8C7FB250-DC1E-4DEF-822A-A709F9D52191}" dt="2021-07-09T12:54:53.198" v="173" actId="1076"/>
          <ac:spMkLst>
            <pc:docMk/>
            <pc:sldMk cId="3732392209" sldId="3210"/>
            <ac:spMk id="4" creationId="{47AB1220-50CB-419C-AFDB-5C6F5CFDC0FF}"/>
          </ac:spMkLst>
        </pc:spChg>
        <pc:spChg chg="mod">
          <ac:chgData name="Chris Testa-O Neill" userId="5bbc7867-2897-41b3-9195-1c81bf62a82b" providerId="ADAL" clId="{8C7FB250-DC1E-4DEF-822A-A709F9D52191}" dt="2021-07-09T12:54:59.095" v="174" actId="1076"/>
          <ac:spMkLst>
            <pc:docMk/>
            <pc:sldMk cId="3732392209" sldId="3210"/>
            <ac:spMk id="6" creationId="{5D2ED587-D31F-42AD-B02D-87950815606A}"/>
          </ac:spMkLst>
        </pc:spChg>
        <pc:spChg chg="del">
          <ac:chgData name="Chris Testa-O Neill" userId="5bbc7867-2897-41b3-9195-1c81bf62a82b" providerId="ADAL" clId="{8C7FB250-DC1E-4DEF-822A-A709F9D52191}" dt="2021-07-09T12:48:40.415" v="65" actId="478"/>
          <ac:spMkLst>
            <pc:docMk/>
            <pc:sldMk cId="3732392209" sldId="3210"/>
            <ac:spMk id="10" creationId="{C1BDF739-A117-48EA-9017-CF27A8EECB44}"/>
          </ac:spMkLst>
        </pc:spChg>
        <pc:spChg chg="add mod">
          <ac:chgData name="Chris Testa-O Neill" userId="5bbc7867-2897-41b3-9195-1c81bf62a82b" providerId="ADAL" clId="{8C7FB250-DC1E-4DEF-822A-A709F9D52191}" dt="2021-07-09T12:55:11.248" v="176" actId="14100"/>
          <ac:spMkLst>
            <pc:docMk/>
            <pc:sldMk cId="3732392209" sldId="3210"/>
            <ac:spMk id="14" creationId="{D51052E9-D37C-41B4-AE0D-1E38706E3EE5}"/>
          </ac:spMkLst>
        </pc:spChg>
        <pc:spChg chg="add mod">
          <ac:chgData name="Chris Testa-O Neill" userId="5bbc7867-2897-41b3-9195-1c81bf62a82b" providerId="ADAL" clId="{8C7FB250-DC1E-4DEF-822A-A709F9D52191}" dt="2021-07-09T12:55:23.258" v="178" actId="1076"/>
          <ac:spMkLst>
            <pc:docMk/>
            <pc:sldMk cId="3732392209" sldId="3210"/>
            <ac:spMk id="16" creationId="{C981C6F3-24ED-4ED6-A6CD-03B00E199E22}"/>
          </ac:spMkLst>
        </pc:spChg>
        <pc:spChg chg="add mod">
          <ac:chgData name="Chris Testa-O Neill" userId="5bbc7867-2897-41b3-9195-1c81bf62a82b" providerId="ADAL" clId="{8C7FB250-DC1E-4DEF-822A-A709F9D52191}" dt="2021-07-09T12:55:29.873" v="180" actId="14100"/>
          <ac:spMkLst>
            <pc:docMk/>
            <pc:sldMk cId="3732392209" sldId="3210"/>
            <ac:spMk id="19" creationId="{D43A3990-82F4-48DC-9C0F-E9C303B68703}"/>
          </ac:spMkLst>
        </pc:spChg>
        <pc:spChg chg="add mod">
          <ac:chgData name="Chris Testa-O Neill" userId="5bbc7867-2897-41b3-9195-1c81bf62a82b" providerId="ADAL" clId="{8C7FB250-DC1E-4DEF-822A-A709F9D52191}" dt="2021-07-09T12:55:49.662" v="182" actId="14100"/>
          <ac:spMkLst>
            <pc:docMk/>
            <pc:sldMk cId="3732392209" sldId="3210"/>
            <ac:spMk id="21" creationId="{F35BCB3E-F2D7-4FC3-8580-D2945FE792D2}"/>
          </ac:spMkLst>
        </pc:spChg>
        <pc:spChg chg="mod">
          <ac:chgData name="Chris Testa-O Neill" userId="5bbc7867-2897-41b3-9195-1c81bf62a82b" providerId="ADAL" clId="{8C7FB250-DC1E-4DEF-822A-A709F9D52191}" dt="2021-07-09T12:43:04.581" v="31" actId="20577"/>
          <ac:spMkLst>
            <pc:docMk/>
            <pc:sldMk cId="3732392209" sldId="3210"/>
            <ac:spMk id="39" creationId="{00000000-0000-0000-0000-000000000000}"/>
          </ac:spMkLst>
        </pc:spChg>
        <pc:picChg chg="del mod">
          <ac:chgData name="Chris Testa-O Neill" userId="5bbc7867-2897-41b3-9195-1c81bf62a82b" providerId="ADAL" clId="{8C7FB250-DC1E-4DEF-822A-A709F9D52191}" dt="2021-07-09T12:54:39.961" v="171" actId="478"/>
          <ac:picMkLst>
            <pc:docMk/>
            <pc:sldMk cId="3732392209" sldId="3210"/>
            <ac:picMk id="2" creationId="{080630FC-AEDF-43D0-BC30-8E3ABFF822B6}"/>
          </ac:picMkLst>
        </pc:picChg>
        <pc:picChg chg="del">
          <ac:chgData name="Chris Testa-O Neill" userId="5bbc7867-2897-41b3-9195-1c81bf62a82b" providerId="ADAL" clId="{8C7FB250-DC1E-4DEF-822A-A709F9D52191}" dt="2021-07-09T12:48:40.415" v="65" actId="478"/>
          <ac:picMkLst>
            <pc:docMk/>
            <pc:sldMk cId="3732392209" sldId="3210"/>
            <ac:picMk id="3" creationId="{871B00C8-CAE0-4175-A5F1-43B16046FC96}"/>
          </ac:picMkLst>
        </pc:picChg>
        <pc:picChg chg="del mod">
          <ac:chgData name="Chris Testa-O Neill" userId="5bbc7867-2897-41b3-9195-1c81bf62a82b" providerId="ADAL" clId="{8C7FB250-DC1E-4DEF-822A-A709F9D52191}" dt="2021-07-09T12:54:43.662" v="172" actId="478"/>
          <ac:picMkLst>
            <pc:docMk/>
            <pc:sldMk cId="3732392209" sldId="3210"/>
            <ac:picMk id="5" creationId="{E3C77D79-19DE-4480-BD54-6D3B9695EEFA}"/>
          </ac:picMkLst>
        </pc:picChg>
        <pc:picChg chg="del">
          <ac:chgData name="Chris Testa-O Neill" userId="5bbc7867-2897-41b3-9195-1c81bf62a82b" providerId="ADAL" clId="{8C7FB250-DC1E-4DEF-822A-A709F9D52191}" dt="2021-07-09T12:48:40.415" v="65" actId="478"/>
          <ac:picMkLst>
            <pc:docMk/>
            <pc:sldMk cId="3732392209" sldId="3210"/>
            <ac:picMk id="7" creationId="{BCCB4E98-2478-42F6-A3AD-DC188F5CA8FB}"/>
          </ac:picMkLst>
        </pc:picChg>
        <pc:picChg chg="del mod">
          <ac:chgData name="Chris Testa-O Neill" userId="5bbc7867-2897-41b3-9195-1c81bf62a82b" providerId="ADAL" clId="{8C7FB250-DC1E-4DEF-822A-A709F9D52191}" dt="2021-07-09T12:54:02.943" v="139" actId="478"/>
          <ac:picMkLst>
            <pc:docMk/>
            <pc:sldMk cId="3732392209" sldId="3210"/>
            <ac:picMk id="18" creationId="{679BBBA5-299E-4833-81AA-EF74BDB37E4E}"/>
          </ac:picMkLst>
        </pc:picChg>
        <pc:picChg chg="del mod">
          <ac:chgData name="Chris Testa-O Neill" userId="5bbc7867-2897-41b3-9195-1c81bf62a82b" providerId="ADAL" clId="{8C7FB250-DC1E-4DEF-822A-A709F9D52191}" dt="2021-07-09T12:54:00.423" v="138" actId="478"/>
          <ac:picMkLst>
            <pc:docMk/>
            <pc:sldMk cId="3732392209" sldId="3210"/>
            <ac:picMk id="20" creationId="{8AA3B28F-27A7-4DB1-9E9B-56D9D67DC657}"/>
          </ac:picMkLst>
        </pc:picChg>
        <pc:picChg chg="del">
          <ac:chgData name="Chris Testa-O Neill" userId="5bbc7867-2897-41b3-9195-1c81bf62a82b" providerId="ADAL" clId="{8C7FB250-DC1E-4DEF-822A-A709F9D52191}" dt="2021-07-09T12:48:42.172" v="66" actId="478"/>
          <ac:picMkLst>
            <pc:docMk/>
            <pc:sldMk cId="3732392209" sldId="3210"/>
            <ac:picMk id="24" creationId="{ABD98C71-1BC2-42F2-AC40-3C4D0CC68F7F}"/>
          </ac:picMkLst>
        </pc:picChg>
      </pc:sldChg>
      <pc:sldChg chg="addSp">
        <pc:chgData name="Chris Testa-O Neill" userId="5bbc7867-2897-41b3-9195-1c81bf62a82b" providerId="ADAL" clId="{8C7FB250-DC1E-4DEF-822A-A709F9D52191}" dt="2021-07-09T12:45:46.644" v="59"/>
        <pc:sldMkLst>
          <pc:docMk/>
          <pc:sldMk cId="1814571852" sldId="3211"/>
        </pc:sldMkLst>
        <pc:picChg chg="add">
          <ac:chgData name="Chris Testa-O Neill" userId="5bbc7867-2897-41b3-9195-1c81bf62a82b" providerId="ADAL" clId="{8C7FB250-DC1E-4DEF-822A-A709F9D52191}" dt="2021-07-09T12:45:46.644" v="59"/>
          <ac:picMkLst>
            <pc:docMk/>
            <pc:sldMk cId="1814571852" sldId="3211"/>
            <ac:picMk id="1026" creationId="{E7B07815-DA55-4E3A-AD9B-7F367172F199}"/>
          </ac:picMkLst>
        </pc:picChg>
      </pc:sldChg>
      <pc:sldChg chg="delSp modSp add del mod modNotesTx">
        <pc:chgData name="Chris Testa-O Neill" userId="5bbc7867-2897-41b3-9195-1c81bf62a82b" providerId="ADAL" clId="{8C7FB250-DC1E-4DEF-822A-A709F9D52191}" dt="2021-07-12T10:16:27.879" v="805" actId="47"/>
        <pc:sldMkLst>
          <pc:docMk/>
          <pc:sldMk cId="3283264580" sldId="3211"/>
        </pc:sldMkLst>
        <pc:spChg chg="del">
          <ac:chgData name="Chris Testa-O Neill" userId="5bbc7867-2897-41b3-9195-1c81bf62a82b" providerId="ADAL" clId="{8C7FB250-DC1E-4DEF-822A-A709F9D52191}" dt="2021-07-09T12:45:39.428" v="58" actId="478"/>
          <ac:spMkLst>
            <pc:docMk/>
            <pc:sldMk cId="3283264580" sldId="3211"/>
            <ac:spMk id="4" creationId="{47AB1220-50CB-419C-AFDB-5C6F5CFDC0FF}"/>
          </ac:spMkLst>
        </pc:spChg>
        <pc:spChg chg="del">
          <ac:chgData name="Chris Testa-O Neill" userId="5bbc7867-2897-41b3-9195-1c81bf62a82b" providerId="ADAL" clId="{8C7FB250-DC1E-4DEF-822A-A709F9D52191}" dt="2021-07-09T12:45:39.428" v="58" actId="478"/>
          <ac:spMkLst>
            <pc:docMk/>
            <pc:sldMk cId="3283264580" sldId="3211"/>
            <ac:spMk id="6" creationId="{5D2ED587-D31F-42AD-B02D-87950815606A}"/>
          </ac:spMkLst>
        </pc:spChg>
        <pc:spChg chg="del">
          <ac:chgData name="Chris Testa-O Neill" userId="5bbc7867-2897-41b3-9195-1c81bf62a82b" providerId="ADAL" clId="{8C7FB250-DC1E-4DEF-822A-A709F9D52191}" dt="2021-07-09T12:45:39.428" v="58" actId="478"/>
          <ac:spMkLst>
            <pc:docMk/>
            <pc:sldMk cId="3283264580" sldId="3211"/>
            <ac:spMk id="10" creationId="{C1BDF739-A117-48EA-9017-CF27A8EECB44}"/>
          </ac:spMkLst>
        </pc:spChg>
        <pc:spChg chg="mod">
          <ac:chgData name="Chris Testa-O Neill" userId="5bbc7867-2897-41b3-9195-1c81bf62a82b" providerId="ADAL" clId="{8C7FB250-DC1E-4DEF-822A-A709F9D52191}" dt="2021-07-09T12:45:32.423" v="57" actId="20577"/>
          <ac:spMkLst>
            <pc:docMk/>
            <pc:sldMk cId="3283264580" sldId="3211"/>
            <ac:spMk id="39" creationId="{00000000-0000-0000-0000-000000000000}"/>
          </ac:spMkLst>
        </pc:spChg>
        <pc:picChg chg="del">
          <ac:chgData name="Chris Testa-O Neill" userId="5bbc7867-2897-41b3-9195-1c81bf62a82b" providerId="ADAL" clId="{8C7FB250-DC1E-4DEF-822A-A709F9D52191}" dt="2021-07-09T12:45:39.428" v="58" actId="478"/>
          <ac:picMkLst>
            <pc:docMk/>
            <pc:sldMk cId="3283264580" sldId="3211"/>
            <ac:picMk id="2" creationId="{080630FC-AEDF-43D0-BC30-8E3ABFF822B6}"/>
          </ac:picMkLst>
        </pc:picChg>
        <pc:picChg chg="del">
          <ac:chgData name="Chris Testa-O Neill" userId="5bbc7867-2897-41b3-9195-1c81bf62a82b" providerId="ADAL" clId="{8C7FB250-DC1E-4DEF-822A-A709F9D52191}" dt="2021-07-09T12:45:39.428" v="58" actId="478"/>
          <ac:picMkLst>
            <pc:docMk/>
            <pc:sldMk cId="3283264580" sldId="3211"/>
            <ac:picMk id="3" creationId="{871B00C8-CAE0-4175-A5F1-43B16046FC96}"/>
          </ac:picMkLst>
        </pc:picChg>
        <pc:picChg chg="del">
          <ac:chgData name="Chris Testa-O Neill" userId="5bbc7867-2897-41b3-9195-1c81bf62a82b" providerId="ADAL" clId="{8C7FB250-DC1E-4DEF-822A-A709F9D52191}" dt="2021-07-09T12:45:39.428" v="58" actId="478"/>
          <ac:picMkLst>
            <pc:docMk/>
            <pc:sldMk cId="3283264580" sldId="3211"/>
            <ac:picMk id="5" creationId="{E3C77D79-19DE-4480-BD54-6D3B9695EEFA}"/>
          </ac:picMkLst>
        </pc:picChg>
        <pc:picChg chg="del">
          <ac:chgData name="Chris Testa-O Neill" userId="5bbc7867-2897-41b3-9195-1c81bf62a82b" providerId="ADAL" clId="{8C7FB250-DC1E-4DEF-822A-A709F9D52191}" dt="2021-07-09T12:45:39.428" v="58" actId="478"/>
          <ac:picMkLst>
            <pc:docMk/>
            <pc:sldMk cId="3283264580" sldId="3211"/>
            <ac:picMk id="7" creationId="{BCCB4E98-2478-42F6-A3AD-DC188F5CA8FB}"/>
          </ac:picMkLst>
        </pc:picChg>
        <pc:picChg chg="del">
          <ac:chgData name="Chris Testa-O Neill" userId="5bbc7867-2897-41b3-9195-1c81bf62a82b" providerId="ADAL" clId="{8C7FB250-DC1E-4DEF-822A-A709F9D52191}" dt="2021-07-09T12:45:39.428" v="58" actId="478"/>
          <ac:picMkLst>
            <pc:docMk/>
            <pc:sldMk cId="3283264580" sldId="3211"/>
            <ac:picMk id="18" creationId="{679BBBA5-299E-4833-81AA-EF74BDB37E4E}"/>
          </ac:picMkLst>
        </pc:picChg>
        <pc:picChg chg="del">
          <ac:chgData name="Chris Testa-O Neill" userId="5bbc7867-2897-41b3-9195-1c81bf62a82b" providerId="ADAL" clId="{8C7FB250-DC1E-4DEF-822A-A709F9D52191}" dt="2021-07-09T12:45:39.428" v="58" actId="478"/>
          <ac:picMkLst>
            <pc:docMk/>
            <pc:sldMk cId="3283264580" sldId="3211"/>
            <ac:picMk id="20" creationId="{8AA3B28F-27A7-4DB1-9E9B-56D9D67DC657}"/>
          </ac:picMkLst>
        </pc:picChg>
        <pc:picChg chg="del">
          <ac:chgData name="Chris Testa-O Neill" userId="5bbc7867-2897-41b3-9195-1c81bf62a82b" providerId="ADAL" clId="{8C7FB250-DC1E-4DEF-822A-A709F9D52191}" dt="2021-07-09T12:45:39.428" v="58" actId="478"/>
          <ac:picMkLst>
            <pc:docMk/>
            <pc:sldMk cId="3283264580" sldId="3211"/>
            <ac:picMk id="24" creationId="{ABD98C71-1BC2-42F2-AC40-3C4D0CC68F7F}"/>
          </ac:picMkLst>
        </pc:picChg>
        <pc:picChg chg="mod">
          <ac:chgData name="Chris Testa-O Neill" userId="5bbc7867-2897-41b3-9195-1c81bf62a82b" providerId="ADAL" clId="{8C7FB250-DC1E-4DEF-822A-A709F9D52191}" dt="2021-07-09T12:45:53.182" v="64" actId="1076"/>
          <ac:picMkLst>
            <pc:docMk/>
            <pc:sldMk cId="3283264580" sldId="3211"/>
            <ac:picMk id="1026" creationId="{E7B07815-DA55-4E3A-AD9B-7F367172F19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7/16/2021 8:00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7/16/2021 7:59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slide is for MCT use only, outlining the aims and objectives of this module.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100" b="0" i="0" u="none" strike="noStrike" kern="1200" cap="none" spc="0" normalizeH="0" baseline="0" noProof="0" smtClean="0">
                <a:ln>
                  <a:noFill/>
                </a:ln>
                <a:solidFill>
                  <a:prstClr val="black"/>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100" b="0" i="0" u="none" strike="noStrike" kern="120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16254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r>
              <a:rPr lang="en-US" sz="5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sz="800" b="1" i="0" dirty="0">
              <a:solidFill>
                <a:srgbClr val="24292E"/>
              </a:solidFill>
              <a:effectLst/>
              <a:latin typeface="-apple-system"/>
            </a:endParaRPr>
          </a:p>
          <a:p>
            <a:r>
              <a:rPr lang="en-GB" sz="1600" b="0" i="0" dirty="0">
                <a:solidFill>
                  <a:srgbClr val="171717"/>
                </a:solidFill>
                <a:effectLst/>
                <a:latin typeface="Segoe UI" panose="020B0502040204020203" pitchFamily="34" charset="0"/>
              </a:rPr>
              <a:t>Storing and handling secrets, encryption keys, and certificates directly is risky, and every usage introduces the possibility of unintentional data exposure. Azure Key Vault provides a secure storage area for managing all your app secrets so you can properly encrypt your data in transit or while it's being stored. </a:t>
            </a:r>
          </a:p>
          <a:p>
            <a:endParaRPr lang="en-GB" sz="1600" b="0" i="0" dirty="0">
              <a:solidFill>
                <a:srgbClr val="171717"/>
              </a:solidFill>
              <a:effectLst/>
              <a:latin typeface="Segoe UI" panose="020B0502040204020203" pitchFamily="34" charset="0"/>
            </a:endParaRPr>
          </a:p>
          <a:p>
            <a:r>
              <a:rPr lang="en-GB" sz="1600" b="0" i="0" dirty="0">
                <a:solidFill>
                  <a:srgbClr val="171717"/>
                </a:solidFill>
                <a:effectLst/>
                <a:latin typeface="Segoe UI" panose="020B0502040204020203" pitchFamily="34" charset="0"/>
              </a:rPr>
              <a:t>Azure Key Vault is a centralized cloud service for storing application secrets such as encryption keys, certificates, and server-side tokens. Key Vault helps you control your applications' secrets by keeping them in a single central location and providing secure access, permissions control, and access logging.</a:t>
            </a:r>
          </a:p>
          <a:p>
            <a:endParaRPr lang="en-GB" sz="1600" b="0" i="0" dirty="0">
              <a:solidFill>
                <a:srgbClr val="171717"/>
              </a:solidFill>
              <a:effectLst/>
              <a:latin typeface="Segoe UI" panose="020B0502040204020203" pitchFamily="34" charset="0"/>
            </a:endParaRPr>
          </a:p>
          <a:p>
            <a:r>
              <a:rPr lang="en-GB" sz="1600" b="0" i="0" dirty="0">
                <a:solidFill>
                  <a:srgbClr val="171717"/>
                </a:solidFill>
                <a:effectLst/>
                <a:latin typeface="Segoe UI" panose="020B0502040204020203" pitchFamily="34" charset="0"/>
              </a:rPr>
              <a:t>You use Azure Key Vault to create multiple secure containers, called </a:t>
            </a:r>
            <a:r>
              <a:rPr lang="en-GB" sz="1600" b="1" i="0" dirty="0">
                <a:solidFill>
                  <a:srgbClr val="171717"/>
                </a:solidFill>
                <a:effectLst/>
                <a:latin typeface="Segoe UI" panose="020B0502040204020203" pitchFamily="34" charset="0"/>
              </a:rPr>
              <a:t>vaults</a:t>
            </a:r>
            <a:r>
              <a:rPr lang="en-GB" sz="1600" b="0" i="0" dirty="0">
                <a:solidFill>
                  <a:srgbClr val="171717"/>
                </a:solidFill>
                <a:effectLst/>
                <a:latin typeface="Segoe UI" panose="020B0502040204020203" pitchFamily="34" charset="0"/>
              </a:rPr>
              <a:t>. Vaults help reduce the chances of accidental loss of security information by centralizing application secrets storage.</a:t>
            </a:r>
          </a:p>
          <a:p>
            <a:endParaRPr lang="en-GB" sz="1600" b="0" i="0" dirty="0">
              <a:solidFill>
                <a:srgbClr val="171717"/>
              </a:solidFill>
              <a:effectLst/>
              <a:latin typeface="Segoe UI" panose="020B0502040204020203" pitchFamily="34" charset="0"/>
            </a:endParaRPr>
          </a:p>
          <a:p>
            <a:pPr lvl="1"/>
            <a:r>
              <a:rPr lang="en-GB" sz="1600" b="1" i="0" dirty="0">
                <a:solidFill>
                  <a:srgbClr val="171717"/>
                </a:solidFill>
                <a:effectLst/>
                <a:latin typeface="Segoe UI" panose="020B0502040204020203" pitchFamily="34" charset="0"/>
              </a:rPr>
              <a:t>Keys</a:t>
            </a:r>
            <a:r>
              <a:rPr lang="en-GB" sz="1600" b="0" i="0" dirty="0">
                <a:solidFill>
                  <a:srgbClr val="171717"/>
                </a:solidFill>
                <a:effectLst/>
                <a:latin typeface="Segoe UI" panose="020B0502040204020203" pitchFamily="34" charset="0"/>
              </a:rPr>
              <a:t> are the central actor in the Azure Key Vault service. A given key in a key vault is a cryptographic asset destined for a particular use such as the asymmetric master key of Microsoft Azure RMS, or the asymmetric keys used for SQL Server TDE (Transparent Data Encryption), CLE (Column Level Encryption) and Encrypted backup.</a:t>
            </a:r>
          </a:p>
          <a:p>
            <a:pPr lvl="1"/>
            <a:endParaRPr lang="en-GB" sz="1600" b="0" i="0" dirty="0">
              <a:solidFill>
                <a:srgbClr val="171717"/>
              </a:solidFill>
              <a:effectLst/>
              <a:latin typeface="Segoe UI" panose="020B0502040204020203" pitchFamily="34" charset="0"/>
            </a:endParaRPr>
          </a:p>
          <a:p>
            <a:pPr lvl="1"/>
            <a:r>
              <a:rPr lang="en-GB" sz="1600" b="1" i="0" dirty="0">
                <a:solidFill>
                  <a:srgbClr val="171717"/>
                </a:solidFill>
                <a:effectLst/>
                <a:latin typeface="Segoe UI" panose="020B0502040204020203" pitchFamily="34" charset="0"/>
              </a:rPr>
              <a:t>Secrets</a:t>
            </a:r>
            <a:r>
              <a:rPr lang="en-GB" sz="1600" b="0" i="0" dirty="0">
                <a:solidFill>
                  <a:srgbClr val="171717"/>
                </a:solidFill>
                <a:effectLst/>
                <a:latin typeface="Segoe UI" panose="020B0502040204020203" pitchFamily="34" charset="0"/>
              </a:rPr>
              <a:t> are small (less than 10K) data blobs protected by a HSM-generated key created with the Key Vault. Secrets exist to simplify the process of persisting sensitive settings that almost every application has: storage account keys, .PFX files, SQL connection strings, data encryption keys, etc. Azure Key Vault is also a service that lets you easily provision, manage, and deploy public and private SSL/TLS certificates for use with Azure and your internal connected resources.</a:t>
            </a:r>
          </a:p>
          <a:p>
            <a:endParaRPr lang="en-US" sz="800" b="0" i="0" dirty="0"/>
          </a:p>
          <a:p>
            <a:r>
              <a:rPr lang="en-US" sz="800" b="1" dirty="0"/>
              <a:t>Instructor notes and guidance</a:t>
            </a:r>
          </a:p>
          <a:p>
            <a:endParaRPr lang="en-US" sz="800" b="0" i="0" dirty="0"/>
          </a:p>
          <a:p>
            <a:r>
              <a:rPr lang="en-US" sz="800" b="0" i="0" dirty="0"/>
              <a:t>For everything that you can discuss about Azure Key Vault, for the purpose of the DP-203 certification, you need to know that it exists and how you can access secrets in an Azure Key Vault via a linked service. This is reason why the graphic shows this. Creating and managing Azure Key Vault is part of the Azure Administrator certification.</a:t>
            </a:r>
          </a:p>
          <a:p>
            <a:endParaRPr lang="en-US" sz="800" b="0" i="0" dirty="0"/>
          </a:p>
          <a:p>
            <a:r>
              <a:rPr lang="en-US" sz="800" b="1" i="0" dirty="0"/>
              <a:t>Recommended reading for this slide</a:t>
            </a:r>
          </a:p>
          <a:p>
            <a:endParaRPr lang="en-US" sz="800" b="0" i="0" dirty="0"/>
          </a:p>
          <a:p>
            <a:pPr algn="l"/>
            <a:r>
              <a:rPr lang="en-GB" sz="1600" dirty="0"/>
              <a:t>https://docs.microsoft.com/en-us/learn/modules/configure-and-manage-azure-key-vault/</a:t>
            </a:r>
          </a:p>
          <a:p>
            <a:pPr algn="l"/>
            <a:endParaRPr lang="en-GB" sz="16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600" b="0" dirty="0"/>
              <a:t>https://docs.microsoft.com/en-us/azure/key-vault/key-vault-overview</a:t>
            </a:r>
          </a:p>
          <a:p>
            <a:pPr algn="l"/>
            <a:endParaRPr lang="en-GB" sz="1600" dirty="0"/>
          </a:p>
          <a:p>
            <a:pPr algn="l"/>
            <a:endParaRPr lang="en-GB" sz="1600" dirty="0"/>
          </a:p>
          <a:p>
            <a:pPr algn="l"/>
            <a:endParaRPr lang="en-IE" sz="800" b="1" i="0" dirty="0">
              <a:solidFill>
                <a:srgbClr val="171717"/>
              </a:solidFill>
              <a:effectLst/>
              <a:latin typeface="Segoe UI" panose="020B0502040204020203" pitchFamily="34" charset="0"/>
            </a:endParaRPr>
          </a:p>
          <a:p>
            <a:pPr algn="l"/>
            <a:endParaRPr lang="en-IE" sz="800" b="0" i="0" dirty="0">
              <a:solidFill>
                <a:srgbClr val="171717"/>
              </a:solidFill>
              <a:effectLst/>
              <a:latin typeface="Segoe UI" panose="020B0502040204020203" pitchFamily="34" charset="0"/>
            </a:endParaRPr>
          </a:p>
          <a:p>
            <a:endParaRPr lang="en-US" sz="5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46262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r>
              <a:rPr lang="en-US" sz="5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sz="800" b="1" i="0" dirty="0">
              <a:solidFill>
                <a:srgbClr val="24292E"/>
              </a:solidFill>
              <a:effectLst/>
              <a:latin typeface="-apple-system"/>
            </a:endParaRPr>
          </a:p>
          <a:p>
            <a:r>
              <a:rPr lang="en-US" sz="800" b="0" i="0" dirty="0"/>
              <a:t>Column and row level security, is used in many types of databases in Azure; including Azure SQL Database through to Azure Synapse Analytics. This may be familiar territory for some of your students. </a:t>
            </a:r>
          </a:p>
          <a:p>
            <a:endParaRPr lang="en-US" sz="800" b="0" i="0" dirty="0"/>
          </a:p>
          <a:p>
            <a:r>
              <a:rPr lang="en-GB" sz="1600" b="0" i="0" dirty="0">
                <a:solidFill>
                  <a:srgbClr val="171717"/>
                </a:solidFill>
                <a:effectLst/>
                <a:latin typeface="Segoe UI" panose="020B0502040204020203" pitchFamily="34" charset="0"/>
              </a:rPr>
              <a:t>Column-level security simplifies the design and coding of security in your application, allowing you to restrict column access to protect sensitive data. For example, ensuring that specific users can access only certain columns of a table pertinent to their department. </a:t>
            </a:r>
          </a:p>
          <a:p>
            <a:endParaRPr lang="en-GB" sz="1600" b="0" i="0" dirty="0">
              <a:solidFill>
                <a:srgbClr val="171717"/>
              </a:solidFill>
              <a:effectLst/>
              <a:latin typeface="Segoe UI" panose="020B0502040204020203" pitchFamily="34" charset="0"/>
            </a:endParaRPr>
          </a:p>
          <a:p>
            <a:r>
              <a:rPr lang="en-GB" sz="4000" b="0" i="0" dirty="0">
                <a:solidFill>
                  <a:srgbClr val="171717"/>
                </a:solidFill>
                <a:effectLst/>
                <a:latin typeface="Segoe UI" panose="020B0502040204020203" pitchFamily="34" charset="0"/>
              </a:rPr>
              <a:t>Row-Level Security (RLS) simplifies the design and coding of security in your application. RLS helps you implement restrictions on data row access. For example, you can ensure that workers access only those data rows that are pertinent to their department. Another example is to restrict customers' data access to only the data relevant to their company.</a:t>
            </a:r>
          </a:p>
          <a:p>
            <a:endParaRPr lang="en-GB" sz="1600" b="0" i="0" dirty="0">
              <a:solidFill>
                <a:srgbClr val="171717"/>
              </a:solidFill>
              <a:effectLst/>
              <a:latin typeface="Segoe UI" panose="020B0502040204020203" pitchFamily="34" charset="0"/>
            </a:endParaRPr>
          </a:p>
          <a:p>
            <a:r>
              <a:rPr lang="en-GB" sz="1600" b="0" i="0" dirty="0">
                <a:solidFill>
                  <a:srgbClr val="171717"/>
                </a:solidFill>
                <a:effectLst/>
                <a:latin typeface="Segoe UI" panose="020B0502040204020203" pitchFamily="34" charset="0"/>
              </a:rPr>
              <a:t>The access restriction logic is located in the database tier rather than away from the data in another application tier. The database applies the access restrictions every time data access is attempted from any tier. This restriction makes your security more reliable and robust by reducing the surface area of your overall security system. In addition, column-level security also eliminates the need for introducing views to filter out columns for imposing access restrictions on the users.</a:t>
            </a:r>
            <a:endParaRPr lang="en-US" sz="800" b="0" i="0" dirty="0"/>
          </a:p>
          <a:p>
            <a:endParaRPr lang="en-US" sz="800" b="0" i="0" dirty="0"/>
          </a:p>
          <a:p>
            <a:r>
              <a:rPr lang="en-US" sz="800" b="1" dirty="0"/>
              <a:t>Instructor notes and guidance</a:t>
            </a:r>
          </a:p>
          <a:p>
            <a:endParaRPr lang="en-US" sz="800" b="0" i="0" dirty="0"/>
          </a:p>
          <a:p>
            <a:r>
              <a:rPr lang="en-US" sz="800" b="0" i="0" dirty="0"/>
              <a:t>Provide an overview of Column and row level security, by running through the code example on the slide </a:t>
            </a:r>
          </a:p>
          <a:p>
            <a:endParaRPr lang="en-US" sz="800" b="0" i="0" dirty="0"/>
          </a:p>
          <a:p>
            <a:r>
              <a:rPr lang="en-US" sz="800" b="1" i="0" dirty="0"/>
              <a:t>Recommended reading for this slide</a:t>
            </a:r>
          </a:p>
          <a:p>
            <a:endParaRPr lang="en-GB" sz="800" b="1" i="0" dirty="0"/>
          </a:p>
          <a:p>
            <a:r>
              <a:rPr lang="en-GB" sz="800" b="0" i="0" dirty="0"/>
              <a:t>https://docs.microsoft.com/en-us/learn/modules/secure-data-warehouse-azure-synapse-analytics/5-manage-authorization-through-column-row-level-security</a:t>
            </a:r>
          </a:p>
          <a:p>
            <a:endParaRPr lang="en-GB" sz="800" b="0" i="0" dirty="0"/>
          </a:p>
          <a:p>
            <a:r>
              <a:rPr lang="en-GB" sz="800" b="0" i="0" dirty="0"/>
              <a:t>https://docs.microsoft.com/en-us/learn/modules/secure-data-warehouse-azure-synapse-analytics/6-exercise-manage-authorization-through-column-row-level-security</a:t>
            </a:r>
          </a:p>
          <a:p>
            <a:endParaRPr lang="en-GB" sz="800" b="0" i="0" dirty="0"/>
          </a:p>
          <a:p>
            <a:r>
              <a:rPr lang="en-GB" sz="800" b="0" i="0" dirty="0"/>
              <a:t>https://docs.microsoft.com/en-us/azure/synapse-analytics/sql-data-warehouse/column-level-security?view=sql-server-ver15</a:t>
            </a:r>
          </a:p>
          <a:p>
            <a:endParaRPr lang="en-GB" sz="800" b="0" i="0" dirty="0"/>
          </a:p>
          <a:p>
            <a:r>
              <a:rPr lang="en-GB" sz="800" b="0" i="0" dirty="0"/>
              <a:t>https://docs.microsoft.com/en-us/sql/relational-databases/security/row-level-security</a:t>
            </a:r>
          </a:p>
          <a:p>
            <a:endParaRPr lang="en-GB" sz="800" b="0"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1822949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r>
              <a:rPr lang="en-US" sz="5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sz="800" b="1" i="0" dirty="0">
              <a:solidFill>
                <a:srgbClr val="24292E"/>
              </a:solidFill>
              <a:effectLst/>
              <a:latin typeface="-apple-system"/>
            </a:endParaRPr>
          </a:p>
          <a:p>
            <a:r>
              <a:rPr lang="en-US" sz="800" b="0" i="0" dirty="0"/>
              <a:t>Dynamic data masking is also used in many types of databases in Azure; including Azure SQL Database through to Azure Synapse Analytics. This may be familiar territory for some of your students. </a:t>
            </a:r>
          </a:p>
          <a:p>
            <a:endParaRPr lang="en-US" sz="800" b="0" i="0" dirty="0"/>
          </a:p>
          <a:p>
            <a:pPr algn="l"/>
            <a:r>
              <a:rPr lang="en-GB" sz="1600" b="0" i="0" dirty="0">
                <a:solidFill>
                  <a:srgbClr val="171717"/>
                </a:solidFill>
                <a:effectLst/>
                <a:latin typeface="Segoe UI" panose="020B0502040204020203" pitchFamily="34" charset="0"/>
              </a:rPr>
              <a:t>Dynamic data masking helps prevent unauthorized access to sensitive data by enabling customers to designate how much of the sensitive data to reveal with minimal impact on the application layer. It’s a policy-based security feature that hides the sensitive data in the result set of a query over designated database fields, while the data in the database is not changed.</a:t>
            </a:r>
          </a:p>
          <a:p>
            <a:endParaRPr lang="en-US" sz="800" b="0" i="0" dirty="0"/>
          </a:p>
          <a:p>
            <a:r>
              <a:rPr lang="en-US" sz="800" b="1" dirty="0"/>
              <a:t>Instructor notes and guidance</a:t>
            </a:r>
          </a:p>
          <a:p>
            <a:endParaRPr lang="en-US" sz="8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800" b="0" i="0" dirty="0">
                <a:solidFill>
                  <a:srgbClr val="171717"/>
                </a:solidFill>
                <a:effectLst/>
                <a:latin typeface="Segoe UI" panose="020B0502040204020203" pitchFamily="34" charset="0"/>
              </a:rPr>
              <a:t>Use the example of a service representative at a call center who might identify a caller by confirming several characters of their email address, but the complete email address shouldn't be revealed to the service representative. A masking rule can be defined that masks all the email address in the result set of any query. As another example, an appropriate data mask can be defined to protect personal data, so that a developer can query production environments for troubleshooting purposes without violating compliance regulations.</a:t>
            </a:r>
          </a:p>
          <a:p>
            <a:endParaRPr lang="en-US" sz="800" b="0" i="0" dirty="0"/>
          </a:p>
          <a:p>
            <a:r>
              <a:rPr lang="en-US" sz="800" b="1" i="0" dirty="0"/>
              <a:t>Recommended reading for this slide</a:t>
            </a:r>
          </a:p>
          <a:p>
            <a:endParaRPr lang="en-GB" sz="800" b="1" i="0" dirty="0"/>
          </a:p>
          <a:p>
            <a:r>
              <a:rPr lang="en-GB" sz="800" b="0" i="0" dirty="0"/>
              <a:t>https://docs.microsoft.com/en-us/learn/modules/secure-data-warehouse-azure-synapse-analytics/7-manage-sensitive-data</a:t>
            </a:r>
            <a:endParaRPr lang="en-GB" sz="800" b="1" i="0" dirty="0"/>
          </a:p>
          <a:p>
            <a:endParaRPr lang="en-GB" sz="800" b="0"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46262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31462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277812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 exercise 1, </a:t>
            </a:r>
            <a:r>
              <a:rPr lang="en-GB" b="0" i="0" dirty="0">
                <a:solidFill>
                  <a:srgbClr val="24292E"/>
                </a:solidFill>
                <a:effectLst/>
                <a:latin typeface="-apple-system"/>
              </a:rPr>
              <a:t>Azure Synapse Analytics is a powerful solution that handles security for many of the resources that it creates and manages. In order to run Azure Synapse Analytics, some foundational security measures need to be put in place to ensure the infrastructure that it relies upon is secure. In this exercise, we will walk through securing the supporting infrastructure of Azure Synapse Analytics. </a:t>
            </a:r>
            <a:r>
              <a:rPr lang="en-US" b="0" i="0" dirty="0">
                <a:solidFill>
                  <a:srgbClr val="24292E"/>
                </a:solidFill>
                <a:effectLst/>
                <a:latin typeface="-apple-system"/>
              </a:rPr>
              <a:t>Y</a:t>
            </a:r>
            <a:r>
              <a:rPr lang="en-US" dirty="0"/>
              <a:t>ou will </a:t>
            </a:r>
            <a:r>
              <a:rPr lang="en-GB" b="0" i="0" dirty="0">
                <a:solidFill>
                  <a:srgbClr val="24292E"/>
                </a:solidFill>
                <a:effectLst/>
                <a:latin typeface="-apple-system"/>
              </a:rPr>
              <a:t>secure Azure Synapse Analytics supporting infrastructure involving the management of the SQL Active Directory Admin account and manage the firewall access.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2, when dealing with connectivity to external data sources and services, sensitive connection information such as passwords and access keys should be properly handled. It is recommended that this type of information be stored in an Azure Key Vault. Leveraging Azure Key Vault not only protects against secrets being compromised, it also serves as a central source of truth; meaning that if a secret value needs to be updated (such as when cycling access keys on a storage account), it can be changed in one place and all services consuming this key will start pulling the new value immediately. Azure Key Vault encrypts and decrypts information transparently using 256-bit AES encryption, which is FIPS 140-2 compliant. In this exercise, you will learn how to manage this, assign Azure Key Vault into linked services and apply it to both Azure Synapse Analytics pipeline runs and dedicated SQL pools.</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b="0" i="0" dirty="0">
                <a:solidFill>
                  <a:srgbClr val="24292E"/>
                </a:solidFill>
                <a:effectLst/>
                <a:latin typeface="-apple-system"/>
              </a:rPr>
              <a:t>In exercise 3, you will implement column and row based security to protect data, as well as use Dynamic data masking to protect confidential data</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GB" b="0" i="0" dirty="0">
              <a:solidFill>
                <a:srgbClr val="24292E"/>
              </a:solidFill>
              <a:effectLst/>
              <a:latin typeface="-apple-system"/>
            </a:endParaRPr>
          </a:p>
          <a:p>
            <a:endParaRPr lang="en-US" dirty="0"/>
          </a:p>
          <a:p>
            <a:endParaRPr lang="en-US" dirty="0"/>
          </a:p>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941106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slide is an optional slide that you can use to show a high-level overview of the technologies used in the lab.</a:t>
            </a:r>
          </a:p>
          <a:p>
            <a:endParaRPr lang="en-GB" dirty="0"/>
          </a:p>
          <a:p>
            <a:r>
              <a:rPr lang="en-GB" b="0" i="0" dirty="0">
                <a:solidFill>
                  <a:srgbClr val="24292E"/>
                </a:solidFill>
                <a:effectLst/>
                <a:latin typeface="-apple-system"/>
              </a:rPr>
              <a:t>In this lab, students will learn how to secure a Synapse Analytics workspace and its supporting infrastructure. The student will observe the SQL Active Directory Admin, manage IP firewall rules, manage secrets with Azure Key Vault and access those secrets through a Key Vault linked service and pipeline activities. The student will understand how to implement column-level security, row-level security, and dynamic data masking when using dedicated SQL pools.</a:t>
            </a:r>
            <a:endParaRPr lang="en-GB"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32A91C5-55F5-41ED-A420-47CA44C170D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6263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Answers</a:t>
            </a:r>
          </a:p>
          <a:p>
            <a:endParaRPr lang="en-US" b="1" dirty="0"/>
          </a:p>
          <a:p>
            <a:r>
              <a:rPr lang="en-US" dirty="0"/>
              <a:t>Question 1 – </a:t>
            </a:r>
            <a:r>
              <a:rPr lang="en-US" b="0" dirty="0"/>
              <a:t>You set the </a:t>
            </a:r>
            <a:r>
              <a:rPr lang="en-US" sz="900" dirty="0">
                <a:solidFill>
                  <a:schemeClr val="tx1"/>
                </a:solidFill>
              </a:rPr>
              <a:t>SQL Active directory admin account in the Azure portal, in the </a:t>
            </a:r>
            <a:r>
              <a:rPr lang="en-US" sz="900" b="1" dirty="0">
                <a:solidFill>
                  <a:schemeClr val="tx1"/>
                </a:solidFill>
              </a:rPr>
              <a:t>Synapse workspace</a:t>
            </a:r>
            <a:r>
              <a:rPr lang="en-US" sz="900" dirty="0">
                <a:solidFill>
                  <a:schemeClr val="tx1"/>
                </a:solidFill>
              </a:rPr>
              <a:t>, specifically the SQL Active directory admin property</a:t>
            </a:r>
            <a:endParaRPr lang="en-US" b="0" dirty="0"/>
          </a:p>
          <a:p>
            <a:endParaRPr lang="en-US" dirty="0"/>
          </a:p>
          <a:p>
            <a:r>
              <a:rPr lang="en-US" dirty="0"/>
              <a:t>Question 2 – </a:t>
            </a:r>
            <a:r>
              <a:rPr lang="en-US" b="1" dirty="0"/>
              <a:t>UDP port 53 </a:t>
            </a:r>
            <a:r>
              <a:rPr lang="en-US" dirty="0"/>
              <a:t>should be open, along with </a:t>
            </a:r>
            <a:r>
              <a:rPr lang="en-GB" b="0" i="0" dirty="0">
                <a:solidFill>
                  <a:srgbClr val="6A737D"/>
                </a:solidFill>
                <a:effectLst/>
                <a:latin typeface="-apple-system"/>
              </a:rPr>
              <a:t>outgoing TCP ports 80, 443, and 1143</a:t>
            </a:r>
            <a:endParaRPr lang="en-US" dirty="0"/>
          </a:p>
          <a:p>
            <a:endParaRPr lang="en-US" dirty="0"/>
          </a:p>
          <a:p>
            <a:r>
              <a:rPr lang="en-US" dirty="0"/>
              <a:t>Question 3 – </a:t>
            </a:r>
            <a:r>
              <a:rPr lang="en-GB" dirty="0"/>
              <a:t>The </a:t>
            </a:r>
            <a:r>
              <a:rPr lang="en-GB" b="1" dirty="0"/>
              <a:t>Get</a:t>
            </a:r>
            <a:r>
              <a:rPr lang="en-GB" dirty="0"/>
              <a:t> and </a:t>
            </a:r>
            <a:r>
              <a:rPr lang="en-GB" b="1" dirty="0"/>
              <a:t>List</a:t>
            </a:r>
            <a:r>
              <a:rPr lang="en-GB" dirty="0"/>
              <a:t> permission is required for the Azure Synapse Workspace to access secrets</a:t>
            </a:r>
          </a:p>
          <a:p>
            <a:endParaRPr lang="en-GB" dirty="0"/>
          </a:p>
          <a:p>
            <a:r>
              <a:rPr lang="en-GB" dirty="0"/>
              <a:t>Question 4 – You set </a:t>
            </a:r>
            <a:r>
              <a:rPr lang="en-US" sz="900" dirty="0">
                <a:solidFill>
                  <a:schemeClr val="tx1"/>
                </a:solidFill>
              </a:rPr>
              <a:t>Transparent Data Encryption by clicking on the </a:t>
            </a:r>
            <a:r>
              <a:rPr lang="en-US" sz="900" b="1" dirty="0">
                <a:solidFill>
                  <a:schemeClr val="tx1"/>
                </a:solidFill>
              </a:rPr>
              <a:t>dedicated SQL pool</a:t>
            </a:r>
            <a:r>
              <a:rPr lang="en-US" sz="900" dirty="0">
                <a:solidFill>
                  <a:schemeClr val="tx1"/>
                </a:solidFill>
              </a:rPr>
              <a:t>, and then click </a:t>
            </a:r>
            <a:r>
              <a:rPr lang="en-US" sz="900" b="1" dirty="0">
                <a:solidFill>
                  <a:schemeClr val="tx1"/>
                </a:solidFill>
              </a:rPr>
              <a:t>Transparent Data Encryption property, </a:t>
            </a:r>
            <a:r>
              <a:rPr lang="en-US" sz="900" dirty="0">
                <a:solidFill>
                  <a:schemeClr val="tx1"/>
                </a:solidFill>
              </a:rPr>
              <a:t>and click the </a:t>
            </a:r>
            <a:r>
              <a:rPr lang="en-US" sz="900" b="1" dirty="0">
                <a:solidFill>
                  <a:schemeClr val="tx1"/>
                </a:solidFill>
              </a:rPr>
              <a:t>Data encryption button </a:t>
            </a:r>
            <a:r>
              <a:rPr lang="en-US" sz="900" dirty="0">
                <a:solidFill>
                  <a:schemeClr val="tx1"/>
                </a:solidFill>
              </a:rPr>
              <a:t>to </a:t>
            </a:r>
            <a:r>
              <a:rPr lang="en-US" sz="900" b="1" dirty="0">
                <a:solidFill>
                  <a:schemeClr val="tx1"/>
                </a:solidFill>
              </a:rPr>
              <a:t>on</a:t>
            </a:r>
            <a:endParaRPr lang="en-US" b="1"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7/16/2021 7:59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525327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sz="900" kern="1200" dirty="0">
              <a:solidFill>
                <a:schemeClr val="tx1"/>
              </a:solidFill>
              <a:effectLst/>
              <a:ea typeface="+mn-ea"/>
            </a:endParaRPr>
          </a:p>
          <a:p>
            <a:r>
              <a:rPr lang="en-US" sz="900" kern="1200" dirty="0">
                <a:solidFill>
                  <a:schemeClr val="tx1"/>
                </a:solidFill>
                <a:effectLst/>
                <a:ea typeface="+mn-ea"/>
              </a:rPr>
              <a:t>The next steps is suggested post course learning materials to reinforce what they have learned in the module.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17725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is not the first time that you will have covered security in this course, you would have looked at this in depth in module 4: </a:t>
            </a:r>
            <a:r>
              <a:rPr lang="en-GB" b="0" i="0" dirty="0">
                <a:solidFill>
                  <a:srgbClr val="000000"/>
                </a:solidFill>
                <a:effectLst/>
                <a:latin typeface="Segoe UI" panose="020B0502040204020203" pitchFamily="34" charset="0"/>
              </a:rPr>
              <a:t>Run interactive queries using Azure Synapse Analytics serverless SQL pools. It is important to call out to the student that in that module, much of the security was focussed on data lake security, as well as the authentication and authorization options available in Azure Synapse Analytics serverless SQL pools to provide a layered approach.</a:t>
            </a:r>
          </a:p>
          <a:p>
            <a:endParaRPr lang="en-GB" b="0" i="0" dirty="0">
              <a:solidFill>
                <a:srgbClr val="000000"/>
              </a:solidFill>
              <a:effectLst/>
              <a:latin typeface="Segoe UI" panose="020B0502040204020203" pitchFamily="34" charset="0"/>
            </a:endParaRPr>
          </a:p>
          <a:p>
            <a:r>
              <a:rPr lang="en-GB" b="0" i="0" dirty="0">
                <a:solidFill>
                  <a:srgbClr val="000000"/>
                </a:solidFill>
                <a:effectLst/>
                <a:latin typeface="Segoe UI" panose="020B0502040204020203" pitchFamily="34" charset="0"/>
              </a:rPr>
              <a:t>It’s important that the students understand that in this module, the focus of the security is on the dedicated SQL pool, and the supporting technologies that can help you to provide tight security. In this module you will revisit the key security areas that you will need to implement to secure a data warehouse.</a:t>
            </a:r>
          </a:p>
          <a:p>
            <a:endParaRPr lang="en-GB" b="0" i="0" dirty="0">
              <a:solidFill>
                <a:srgbClr val="000000"/>
              </a:solidFill>
              <a:effectLst/>
              <a:latin typeface="Segoe UI" panose="020B0502040204020203" pitchFamily="34" charset="0"/>
            </a:endParaRPr>
          </a:p>
          <a:p>
            <a:r>
              <a:rPr lang="en-GB" b="0" i="0" dirty="0">
                <a:solidFill>
                  <a:srgbClr val="000000"/>
                </a:solidFill>
                <a:effectLst/>
                <a:latin typeface="Segoe UI" panose="020B0502040204020203" pitchFamily="34" charset="0"/>
              </a:rPr>
              <a:t>You will then explore how Azure Key Vault can be used. Tell students that Azure Key Vault can also be used with serverless SQL pool security. It is also important to tell the students that it is likely that they will not be responsible for setting this up and managing it, as this could be managed by an Azure administrator. But the students should be able to retrieve key information in Azure Key Vault and use it to access data stores in a secure way.</a:t>
            </a:r>
          </a:p>
          <a:p>
            <a:endParaRPr lang="en-GB" b="0" i="0" dirty="0">
              <a:solidFill>
                <a:srgbClr val="000000"/>
              </a:solidFill>
              <a:effectLst/>
              <a:latin typeface="Segoe UI" panose="020B0502040204020203" pitchFamily="34" charset="0"/>
            </a:endParaRPr>
          </a:p>
          <a:p>
            <a:r>
              <a:rPr lang="en-GB" b="0" i="0" dirty="0">
                <a:solidFill>
                  <a:srgbClr val="000000"/>
                </a:solidFill>
                <a:effectLst/>
                <a:latin typeface="Segoe UI" panose="020B0502040204020203" pitchFamily="34" charset="0"/>
              </a:rPr>
              <a:t>Finally, you will teach the students how column and row-based security can be used to control access to data in a table, and how you can use dynamic data masking to obfuscate data in order to keep the source data confidential.</a:t>
            </a:r>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7/16/2021 7:59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GB"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7/16/2021 7:59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37975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 and guidance</a:t>
            </a:r>
          </a:p>
          <a:p>
            <a:endParaRPr lang="en-US" dirty="0"/>
          </a:p>
          <a:p>
            <a:r>
              <a:rPr lang="en-US" dirty="0"/>
              <a:t>This space has been left deliberately blank</a:t>
            </a:r>
          </a:p>
          <a:p>
            <a:endParaRPr lang="en-US" dirty="0"/>
          </a:p>
          <a:p>
            <a:endParaRPr lang="en-IN"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1446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r>
              <a:rPr lang="en-US" sz="800" b="1" dirty="0"/>
              <a:t>Talking points</a:t>
            </a:r>
          </a:p>
          <a:p>
            <a:pPr marL="0" marR="0" lvl="0" indent="0" algn="l" defTabSz="228554" eaLnBrk="1" fontAlgn="auto" latinLnBrk="0" hangingPunct="1">
              <a:lnSpc>
                <a:spcPct val="117999"/>
              </a:lnSpc>
              <a:spcBef>
                <a:spcPts val="0"/>
              </a:spcBef>
              <a:spcAft>
                <a:spcPts val="0"/>
              </a:spcAft>
              <a:buClrTx/>
              <a:buSzTx/>
              <a:buFontTx/>
              <a:buNone/>
              <a:tabLst/>
              <a:defRPr/>
            </a:pPr>
            <a:endParaRPr lang="en-IE" sz="1050" b="1" i="0" dirty="0">
              <a:solidFill>
                <a:srgbClr val="24292E"/>
              </a:solidFill>
              <a:effectLst/>
              <a:latin typeface="-apple-system"/>
            </a:endParaRPr>
          </a:p>
          <a:p>
            <a:r>
              <a:rPr lang="en-US" sz="1050" b="0" i="0" dirty="0"/>
              <a:t>Security is a multi-layered approach. Data is at the core, but there are a range of technologies, processes and people that protect it. From the physical security of the buildings, to the implementation of application security. Every aspect is important. </a:t>
            </a:r>
          </a:p>
          <a:p>
            <a:endParaRPr lang="en-US" sz="1050" b="0" i="0" dirty="0"/>
          </a:p>
          <a:p>
            <a:r>
              <a:rPr lang="en-US" sz="1050" b="0" i="0" dirty="0"/>
              <a:t>Security is only as strong as the weakest link. A simple example could be a concept called tail-gating in the physical security layer. This involves an organization operating a policy of badged access where all members of staff only get access to building using a badge. Tailgating is when an individual access a building without badging in, instead, they rely on the person in front who has badge in to hold a door open for them. This occurrence could happen on a daily basis at work, and it may even be an accepted practice. It does however, represents a security vulnerability that could be exploited.</a:t>
            </a:r>
          </a:p>
          <a:p>
            <a:endParaRPr lang="en-US" sz="1050" b="0" i="0" dirty="0"/>
          </a:p>
          <a:p>
            <a:r>
              <a:rPr lang="en-US" sz="1050" b="1" dirty="0"/>
              <a:t>Instructor notes and guidance</a:t>
            </a:r>
          </a:p>
          <a:p>
            <a:endParaRPr lang="en-US" sz="1050" b="0" i="0" dirty="0"/>
          </a:p>
          <a:p>
            <a:r>
              <a:rPr lang="en-US" sz="1050" b="0" i="0" dirty="0"/>
              <a:t>Provide an overview of the different areas of security to consider, and also the fact that it is a team effort across the whole organization. You don’t need to go in depth here, but call out to the students that the lab will give them the opportunity to explore these areas in a hands-on way</a:t>
            </a:r>
          </a:p>
          <a:p>
            <a:endParaRPr lang="en-GB" sz="1050" dirty="0"/>
          </a:p>
          <a:p>
            <a:r>
              <a:rPr lang="en-GB" sz="1050" dirty="0"/>
              <a:t>Acknowledge the important of working with sensitive data with column and row security, as well as dynamic data masking which will be covered in depth later in this module.</a:t>
            </a:r>
          </a:p>
          <a:p>
            <a:endParaRPr lang="en-US" sz="1050" b="0" i="0" dirty="0"/>
          </a:p>
          <a:p>
            <a:r>
              <a:rPr lang="en-US" sz="1050" b="1" i="0" dirty="0"/>
              <a:t>Recommended reading for this slide</a:t>
            </a:r>
          </a:p>
          <a:p>
            <a:endParaRPr lang="en-US" sz="1050" b="0" i="0" dirty="0"/>
          </a:p>
          <a:p>
            <a:pPr algn="l"/>
            <a:r>
              <a:rPr lang="en-GB" sz="2400" dirty="0"/>
              <a:t>https://docs.microsoft.com/en-us/learn/modules/secure-data-warehouse-azure-synapse-analytics/ </a:t>
            </a:r>
          </a:p>
          <a:p>
            <a:pPr algn="l"/>
            <a:endParaRPr lang="en-IE" sz="1050" b="1" i="0" dirty="0">
              <a:solidFill>
                <a:srgbClr val="171717"/>
              </a:solidFill>
              <a:effectLst/>
              <a:latin typeface="Segoe UI" panose="020B0502040204020203" pitchFamily="34" charset="0"/>
            </a:endParaRPr>
          </a:p>
          <a:p>
            <a:pPr algn="l"/>
            <a:endParaRPr lang="en-IE" sz="1050" b="0" i="0" dirty="0">
              <a:solidFill>
                <a:srgbClr val="171717"/>
              </a:solidFill>
              <a:effectLst/>
              <a:latin typeface="Segoe UI" panose="020B0502040204020203" pitchFamily="34" charset="0"/>
            </a:endParaRPr>
          </a:p>
          <a:p>
            <a:endParaRPr lang="en-US"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346262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71525"/>
            <a:ext cx="3702050" cy="2082800"/>
          </a:xfrm>
        </p:spPr>
      </p:sp>
      <p:sp>
        <p:nvSpPr>
          <p:cNvPr id="3" name="Notes Placeholder 2"/>
          <p:cNvSpPr>
            <a:spLocks noGrp="1"/>
          </p:cNvSpPr>
          <p:nvPr>
            <p:ph type="body" idx="1"/>
          </p:nvPr>
        </p:nvSpPr>
        <p:spPr/>
        <p:txBody>
          <a:bodyPr/>
          <a:lstStyle/>
          <a:p>
            <a:r>
              <a:rPr lang="en-US" sz="800" b="1" dirty="0"/>
              <a:t>Talking points</a:t>
            </a:r>
          </a:p>
          <a:p>
            <a:endParaRPr lang="en-GB" sz="800" dirty="0"/>
          </a:p>
          <a:p>
            <a:r>
              <a:rPr lang="en-GB" sz="800" dirty="0"/>
              <a:t>Provide an overview of the four areas of network security as shown on the slide:</a:t>
            </a:r>
          </a:p>
          <a:p>
            <a:endParaRPr lang="en-GB" sz="800" dirty="0"/>
          </a:p>
          <a:p>
            <a:pPr marL="171450" indent="-171450">
              <a:buFont typeface="Arial" panose="020B0604020202020204" pitchFamily="34" charset="0"/>
              <a:buChar char="•"/>
            </a:pPr>
            <a:r>
              <a:rPr lang="en-GB" sz="800" dirty="0"/>
              <a:t>Internet protection</a:t>
            </a:r>
          </a:p>
          <a:p>
            <a:pPr marL="171450" indent="-171450">
              <a:buFont typeface="Arial" panose="020B0604020202020204" pitchFamily="34" charset="0"/>
              <a:buChar char="•"/>
            </a:pPr>
            <a:r>
              <a:rPr lang="en-GB" sz="800" dirty="0"/>
              <a:t>Firewalls</a:t>
            </a:r>
          </a:p>
          <a:p>
            <a:pPr marL="171450" indent="-171450">
              <a:buFont typeface="Arial" panose="020B0604020202020204" pitchFamily="34" charset="0"/>
              <a:buChar char="•"/>
            </a:pPr>
            <a:r>
              <a:rPr lang="en-GB" sz="800" dirty="0"/>
              <a:t>DDoS protection</a:t>
            </a:r>
          </a:p>
          <a:p>
            <a:pPr marL="171450" indent="-171450">
              <a:buFont typeface="Arial" panose="020B0604020202020204" pitchFamily="34" charset="0"/>
              <a:buChar char="•"/>
            </a:pPr>
            <a:r>
              <a:rPr lang="en-GB" sz="800" dirty="0"/>
              <a:t>Network security groups</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Instructor notes and guidance</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sz="800" dirty="0"/>
              <a:t>Inform the students that for in-depth understanding of network security, an understanding of IP addresses, protocol and the technologies would be required to manage this. It would be difficult to learn all of this, as well as the Data Engineering responsibilities that the students have.  You should be familiar of firewall configurations of data services, but you should work with a Security Administrator when it comes to considering DDOS and Network Security group management.</a:t>
            </a:r>
          </a:p>
          <a:p>
            <a:endParaRPr lang="en-GB" sz="8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i="0" dirty="0"/>
              <a:t>Recommended reading for this slide</a:t>
            </a:r>
          </a:p>
          <a:p>
            <a:endParaRPr lang="en-GB" sz="800" dirty="0"/>
          </a:p>
          <a:p>
            <a:r>
              <a:rPr lang="en-GB" sz="800" dirty="0"/>
              <a:t>https://docs.microsoft.com/en-us/learn/modules/secure-data-warehouse-azure-synapse-analytics/2-understand-network-security-options</a:t>
            </a:r>
          </a:p>
          <a:p>
            <a:endParaRPr lang="en-GB" sz="800" dirty="0"/>
          </a:p>
          <a:p>
            <a:r>
              <a:rPr lang="en-GB" sz="800" dirty="0"/>
              <a:t>https://docs.microsoft.com/en-us/learn/modules/secure-data-warehouse-azure-synapse-analytics/3-configure-conditional-access</a:t>
            </a:r>
          </a:p>
          <a:p>
            <a:endParaRPr lang="en-GB" sz="800" dirty="0"/>
          </a:p>
          <a:p>
            <a:endParaRPr lang="en-GB"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258F2-B2E5-4175-B339-81AEE5988F5F}" type="slidenum">
              <a:rPr kumimoji="0" lang="en-US" sz="1800" b="0" i="0" u="none" strike="noStrike" kern="0" cap="none" spc="0" normalizeH="0" baseline="0" noProof="0" smtClean="0">
                <a:ln>
                  <a:noFill/>
                </a:ln>
                <a:solidFill>
                  <a:sysClr val="windowText" lastClr="000000"/>
                </a:solidFill>
                <a:effectLst/>
                <a:uLnTx/>
                <a:uFillTx/>
                <a:latin typeface="Segoe UI Light"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dirty="0">
              <a:ln>
                <a:noFill/>
              </a:ln>
              <a:solidFill>
                <a:sysClr val="windowText" lastClr="000000"/>
              </a:solidFill>
              <a:effectLst/>
              <a:uLnTx/>
              <a:uFillTx/>
              <a:latin typeface="Segoe UI Light" pitchFamily="34" charset="0"/>
              <a:ea typeface="+mn-ea"/>
              <a:cs typeface="Arial" pitchFamily="34" charset="0"/>
            </a:endParaRPr>
          </a:p>
        </p:txBody>
      </p:sp>
    </p:spTree>
    <p:extLst>
      <p:ext uri="{BB962C8B-B14F-4D97-AF65-F5344CB8AC3E}">
        <p14:creationId xmlns:p14="http://schemas.microsoft.com/office/powerpoint/2010/main" val="1458268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Talking points</a:t>
            </a:r>
          </a:p>
          <a:p>
            <a:endParaRPr lang="en-GB" dirty="0"/>
          </a:p>
          <a:p>
            <a:pPr marL="0" marR="0" lvl="0" indent="0" algn="l" defTabSz="444414" rtl="0" eaLnBrk="1" fontAlgn="auto" latinLnBrk="0" hangingPunct="1">
              <a:lnSpc>
                <a:spcPct val="100000"/>
              </a:lnSpc>
              <a:spcBef>
                <a:spcPct val="0"/>
              </a:spcBef>
              <a:spcAft>
                <a:spcPts val="200"/>
              </a:spcAft>
              <a:buClrTx/>
              <a:buSzTx/>
              <a:buFontTx/>
              <a:buNone/>
              <a:tabLst/>
              <a:defRPr/>
            </a:pPr>
            <a:r>
              <a:rPr kumimoji="0" lang="en-US" sz="1000" b="0" i="0" u="none" strike="noStrike" kern="1200" cap="none" spc="0" normalizeH="0" baseline="0" noProof="0" dirty="0">
                <a:ln>
                  <a:noFill/>
                </a:ln>
                <a:solidFill>
                  <a:srgbClr val="0078D3"/>
                </a:solidFill>
                <a:effectLst/>
                <a:uLnTx/>
                <a:uFillTx/>
                <a:latin typeface="Segoe UI Semibold"/>
                <a:ea typeface="+mn-ea"/>
                <a:cs typeface="+mn-cs"/>
              </a:rPr>
              <a:t>Authentication </a:t>
            </a:r>
            <a:r>
              <a:rPr kumimoji="0" lang="en-US" sz="900" b="0" i="0" u="none" strike="noStrike" kern="1200" cap="none" spc="0" normalizeH="0" baseline="0" noProof="0" dirty="0">
                <a:ln>
                  <a:noFill/>
                </a:ln>
                <a:solidFill>
                  <a:srgbClr val="000000"/>
                </a:solidFill>
                <a:effectLst/>
                <a:uLnTx/>
                <a:uFillTx/>
                <a:latin typeface="Segoe UI"/>
                <a:ea typeface="+mn-ea"/>
                <a:cs typeface="+mn-cs"/>
              </a:rPr>
              <a:t>is the process of establishing the identity of a person or service looking to access a resource. Azure Active Directory is a cloud-based identity service that provide this capability.</a:t>
            </a:r>
          </a:p>
          <a:p>
            <a:pPr marL="0" marR="0" lvl="0" indent="0" algn="l" defTabSz="444414" rtl="0" eaLnBrk="1" fontAlgn="auto" latinLnBrk="0" hangingPunct="1">
              <a:lnSpc>
                <a:spcPct val="100000"/>
              </a:lnSpc>
              <a:spcBef>
                <a:spcPct val="0"/>
              </a:spcBef>
              <a:spcAft>
                <a:spcPts val="20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444414" rtl="0" eaLnBrk="1" fontAlgn="auto" latinLnBrk="0" hangingPunct="1">
              <a:lnSpc>
                <a:spcPct val="100000"/>
              </a:lnSpc>
              <a:spcBef>
                <a:spcPct val="0"/>
              </a:spcBef>
              <a:spcAft>
                <a:spcPts val="200"/>
              </a:spcAft>
              <a:buClrTx/>
              <a:buSzTx/>
              <a:buFontTx/>
              <a:buNone/>
              <a:tabLst/>
              <a:defRPr/>
            </a:pPr>
            <a:r>
              <a:rPr kumimoji="0" lang="en-US" sz="1000" b="0" i="0" u="none" strike="noStrike" kern="1200" cap="none" spc="0" normalizeH="0" baseline="0" noProof="0" dirty="0">
                <a:ln>
                  <a:noFill/>
                </a:ln>
                <a:solidFill>
                  <a:srgbClr val="0078D3"/>
                </a:solidFill>
                <a:effectLst/>
                <a:uLnTx/>
                <a:uFillTx/>
                <a:latin typeface="Segoe UI Semibold"/>
                <a:ea typeface="+mn-ea"/>
                <a:cs typeface="+mn-cs"/>
              </a:rPr>
              <a:t>Authorization</a:t>
            </a:r>
            <a:r>
              <a:rPr kumimoji="0" lang="en-US" sz="900" b="0" i="0" u="none" strike="noStrike" kern="1200" cap="none" spc="0" normalizeH="0" baseline="0" noProof="0" dirty="0">
                <a:ln>
                  <a:noFill/>
                </a:ln>
                <a:solidFill>
                  <a:srgbClr val="000000"/>
                </a:solidFill>
                <a:effectLst/>
                <a:uLnTx/>
                <a:uFillTx/>
                <a:latin typeface="Segoe UI"/>
                <a:ea typeface="+mn-ea"/>
                <a:cs typeface="+mn-cs"/>
              </a:rPr>
              <a:t> is the process of establishing what level of access an authenticated person or service has. It specifies what data they're allowed to access and what they can do with it. Azure Active Directory also provides this capability.</a:t>
            </a:r>
          </a:p>
          <a:p>
            <a:endParaRPr lang="en-GB"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GB"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GB" dirty="0"/>
              <a:t>Many of your students will likely be aware of authentication and authorization. If not, make sure that they are familiar with the basic concepts. Be aware, that they may consider this in the context of user accounts, therefore its important to point out that this can occur through other methods as well such as Shared Access Key for storage accounts. From a user and service account perspective, go into the benefits of Azure Active Directory, and how it can be used to manage devices and apps too.</a:t>
            </a:r>
          </a:p>
          <a:p>
            <a:endParaRPr lang="en-GB"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i="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i="0" dirty="0"/>
              <a:t>https://docs.microsoft.com/en-us/learn/modules/secure-data-warehouse-azure-synapse-analytics/4-configure-authentication</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i="0" dirty="0"/>
          </a:p>
          <a:p>
            <a:endParaRPr lang="en-GB"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0641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dirty="0"/>
              <a:t>Talking points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1" dirty="0"/>
          </a:p>
          <a:p>
            <a:pPr marL="0" marR="0" lvl="0" indent="0" algn="l" defTabSz="444414" rtl="0" eaLnBrk="1" fontAlgn="auto" latinLnBrk="0" hangingPunct="1">
              <a:lnSpc>
                <a:spcPct val="100000"/>
              </a:lnSpc>
              <a:spcBef>
                <a:spcPct val="0"/>
              </a:spcBef>
              <a:spcAft>
                <a:spcPts val="200"/>
              </a:spcAft>
              <a:buClrTx/>
              <a:buSzTx/>
              <a:buFontTx/>
              <a:buNone/>
              <a:tabLst/>
              <a:defRPr/>
            </a:pPr>
            <a:r>
              <a:rPr kumimoji="0" lang="en-US" sz="1000" b="0" i="0" u="none" strike="noStrike" kern="1200" cap="none" spc="0" normalizeH="0" baseline="0" noProof="0" dirty="0">
                <a:ln>
                  <a:noFill/>
                </a:ln>
                <a:solidFill>
                  <a:srgbClr val="0078D3"/>
                </a:solidFill>
                <a:effectLst/>
                <a:uLnTx/>
                <a:uFillTx/>
                <a:latin typeface="Segoe UI Semibold"/>
                <a:ea typeface="+mn-ea"/>
                <a:cs typeface="+mn-cs"/>
              </a:rPr>
              <a:t>Encryption at rest</a:t>
            </a:r>
            <a:r>
              <a:rPr kumimoji="0" lang="en-US" sz="900" b="0" i="0" u="none" strike="noStrike" kern="1200" cap="none" spc="0" normalizeH="0" baseline="0" noProof="0" dirty="0">
                <a:ln>
                  <a:noFill/>
                </a:ln>
                <a:solidFill>
                  <a:srgbClr val="000000"/>
                </a:solidFill>
                <a:effectLst/>
                <a:uLnTx/>
                <a:uFillTx/>
                <a:latin typeface="Segoe UI"/>
                <a:ea typeface="+mn-ea"/>
                <a:cs typeface="+mn-cs"/>
              </a:rPr>
              <a:t> is the data that has been stored on a physical medium. This could be data stored on the disk of a server, data stored in a database, or data stored in a storage account.</a:t>
            </a:r>
          </a:p>
          <a:p>
            <a:pPr marL="0" marR="0" lvl="0" indent="0" algn="l" defTabSz="444414" rtl="0" eaLnBrk="1" fontAlgn="auto" latinLnBrk="0" hangingPunct="1">
              <a:lnSpc>
                <a:spcPct val="100000"/>
              </a:lnSpc>
              <a:spcBef>
                <a:spcPct val="0"/>
              </a:spcBef>
              <a:spcAft>
                <a:spcPts val="20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444414" rtl="0" eaLnBrk="1" fontAlgn="auto" latinLnBrk="0" hangingPunct="1">
              <a:lnSpc>
                <a:spcPct val="100000"/>
              </a:lnSpc>
              <a:spcBef>
                <a:spcPct val="0"/>
              </a:spcBef>
              <a:spcAft>
                <a:spcPts val="200"/>
              </a:spcAft>
              <a:buClrTx/>
              <a:buSzTx/>
              <a:buFontTx/>
              <a:buNone/>
              <a:tabLst/>
              <a:defRPr/>
            </a:pPr>
            <a:r>
              <a:rPr kumimoji="0" lang="en-US" sz="1000" b="0" i="0" u="none" strike="noStrike" kern="1200" cap="none" spc="0" normalizeH="0" baseline="0" noProof="0" dirty="0">
                <a:ln>
                  <a:noFill/>
                </a:ln>
                <a:solidFill>
                  <a:srgbClr val="0078D3"/>
                </a:solidFill>
                <a:effectLst/>
                <a:uLnTx/>
                <a:uFillTx/>
                <a:latin typeface="Segoe UI Semibold"/>
                <a:ea typeface="+mn-ea"/>
                <a:cs typeface="+mn-cs"/>
              </a:rPr>
              <a:t>Encryption in transit </a:t>
            </a:r>
            <a:r>
              <a:rPr kumimoji="0" lang="en-US" sz="900" b="0" i="0" u="none" strike="noStrike" kern="1200" cap="none" spc="0" normalizeH="0" baseline="0" noProof="0" dirty="0">
                <a:ln>
                  <a:noFill/>
                </a:ln>
                <a:solidFill>
                  <a:srgbClr val="000000"/>
                </a:solidFill>
                <a:effectLst/>
                <a:uLnTx/>
                <a:uFillTx/>
                <a:latin typeface="Segoe UI"/>
                <a:ea typeface="+mn-ea"/>
                <a:cs typeface="+mn-cs"/>
              </a:rPr>
              <a:t>is the data actively moving from one location to another, such as across the internet or through a private network. Secure transfer can be handled by several different layers</a:t>
            </a:r>
          </a:p>
          <a:p>
            <a:endParaRPr lang="en-GB"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endParaRPr lang="en-GB"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t>This provides a holistic view of encryption within Azure, not just focused on database encryption. Understanding the difference between encryption at rest v encryption in transit is a good example of providing end to end security of data. Not just in the storage, but also in the transmission of data too. </a:t>
            </a:r>
          </a:p>
          <a:p>
            <a:endParaRPr lang="en-GB" sz="90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dirty="0"/>
              <a:t>Recommended reading for this slide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t>https://docs.microsoft.com/en-us/learn/modules/secure-data-warehouse-azure-synapse-analytics/8-implement-encryption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38640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pic>
        <p:nvPicPr>
          <p:cNvPr id="5" name="Picture 4" descr="Microsoft Azure Logo">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924689"/>
            <a:ext cx="7604125" cy="3912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Footer Placeholder 1"/>
          <p:cNvSpPr>
            <a:spLocks noGrp="1"/>
          </p:cNvSpPr>
          <p:nvPr>
            <p:ph type="ftr" sz="quarter" idx="15"/>
          </p:nvPr>
        </p:nvSpPr>
        <p:spPr>
          <a:xfrm>
            <a:off x="233185" y="6683658"/>
            <a:ext cx="11426011" cy="310869"/>
          </a:xfrm>
        </p:spPr>
        <p:txBody>
          <a:bodyPr/>
          <a:lstStyle/>
          <a:p>
            <a:endParaRPr lang="en-US" dirty="0">
              <a:solidFill>
                <a:srgbClr val="505050"/>
              </a:solidFill>
            </a:endParaRPr>
          </a:p>
        </p:txBody>
      </p:sp>
      <p:sp>
        <p:nvSpPr>
          <p:cNvPr id="3" name="Slide Number Placeholder 2"/>
          <p:cNvSpPr>
            <a:spLocks noGrp="1"/>
          </p:cNvSpPr>
          <p:nvPr>
            <p:ph type="sldNum" sz="quarter" idx="16"/>
          </p:nvPr>
        </p:nvSpPr>
        <p:spPr/>
        <p:txBody>
          <a:bodyPr/>
          <a:lstStyle/>
          <a:p>
            <a:fld id="{FAADACFB-7C71-4E89-89D2-7BBA40B7BFA9}" type="slidenum">
              <a:rPr lang="en-US" smtClean="0">
                <a:solidFill>
                  <a:srgbClr val="505050"/>
                </a:solidFill>
              </a:rPr>
              <a:pPr/>
              <a:t>‹#›</a:t>
            </a:fld>
            <a:endParaRPr lang="en-US" dirty="0">
              <a:solidFill>
                <a:srgbClr val="505050"/>
              </a:solidFill>
            </a:endParaRPr>
          </a:p>
        </p:txBody>
      </p:sp>
    </p:spTree>
    <p:extLst>
      <p:ext uri="{BB962C8B-B14F-4D97-AF65-F5344CB8AC3E}">
        <p14:creationId xmlns:p14="http://schemas.microsoft.com/office/powerpoint/2010/main" val="210242670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slide 3">
    <p:bg>
      <p:bgPr>
        <a:solidFill>
          <a:srgbClr val="000000"/>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25E31-70C0-4775-AE18-ECEA8304B761}"/>
              </a:ext>
              <a:ext uri="{C183D7F6-B498-43B3-948B-1728B52AA6E4}">
                <adec:decorative xmlns:adec="http://schemas.microsoft.com/office/drawing/2017/decorative" val="1"/>
              </a:ext>
            </a:extLst>
          </p:cNvPr>
          <p:cNvSpPr/>
          <p:nvPr userDrawn="1"/>
        </p:nvSpPr>
        <p:spPr bwMode="auto">
          <a:xfrm>
            <a:off x="2435749" y="2285754"/>
            <a:ext cx="7319792" cy="228556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Box 4">
            <a:extLst>
              <a:ext uri="{FF2B5EF4-FFF2-40B4-BE49-F238E27FC236}">
                <a16:creationId xmlns:a16="http://schemas.microsoft.com/office/drawing/2014/main" id="{41DC16B6-168C-4807-A204-0EBA7602160C}"/>
              </a:ext>
            </a:extLst>
          </p:cNvPr>
          <p:cNvSpPr txBox="1"/>
          <p:nvPr userDrawn="1"/>
        </p:nvSpPr>
        <p:spPr>
          <a:xfrm>
            <a:off x="2622174" y="2439603"/>
            <a:ext cx="6998839" cy="1846659"/>
          </a:xfrm>
          <a:prstGeom prst="rect">
            <a:avLst/>
          </a:prstGeom>
          <a:noFill/>
        </p:spPr>
        <p:txBody>
          <a:bodyPr wrap="none" lIns="0" tIns="0" rIns="0" bIns="0" rtlCol="0">
            <a:spAutoFit/>
          </a:bodyPr>
          <a:lstStyle/>
          <a:p>
            <a:pPr marL="0" marR="0" lvl="0" indent="0" defTabSz="914367"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effectLst/>
                <a:uLnTx/>
                <a:uFillTx/>
                <a:latin typeface="Segoe UI Semibold"/>
                <a:ea typeface="+mn-ea"/>
                <a:cs typeface="+mn-cs"/>
              </a:rPr>
              <a:t>Lesson</a:t>
            </a:r>
            <a:r>
              <a:rPr kumimoji="0" lang="en-US" sz="4000" b="0" i="0" u="none" strike="noStrike" kern="1200" cap="none" spc="0" normalizeH="0" noProof="0" dirty="0">
                <a:ln>
                  <a:noFill/>
                </a:ln>
                <a:effectLst/>
                <a:uLnTx/>
                <a:uFillTx/>
                <a:latin typeface="Segoe UI Semibold"/>
                <a:ea typeface="+mn-ea"/>
                <a:cs typeface="+mn-cs"/>
              </a:rPr>
              <a:t> 03</a:t>
            </a:r>
          </a:p>
          <a:p>
            <a:pPr marL="0" marR="0" lvl="0" indent="0" defTabSz="914367" rtl="0" eaLnBrk="1" fontAlgn="auto" latinLnBrk="0" hangingPunct="1">
              <a:lnSpc>
                <a:spcPct val="100000"/>
              </a:lnSpc>
              <a:spcBef>
                <a:spcPts val="0"/>
              </a:spcBef>
              <a:spcAft>
                <a:spcPts val="0"/>
              </a:spcAft>
              <a:buClrTx/>
              <a:buSzTx/>
              <a:buFontTx/>
              <a:buNone/>
              <a:tabLst/>
              <a:defRPr/>
            </a:pPr>
            <a:r>
              <a:rPr lang="en-GB" sz="4000" dirty="0">
                <a:solidFill>
                  <a:schemeClr val="tx2"/>
                </a:solidFill>
                <a:latin typeface="Segoe UI Semibold"/>
              </a:rPr>
              <a:t>Identify the Tasks</a:t>
            </a:r>
            <a:br>
              <a:rPr lang="en-US" sz="4000" dirty="0">
                <a:solidFill>
                  <a:schemeClr val="tx2"/>
                </a:solidFill>
                <a:latin typeface="Segoe UI Semibold"/>
              </a:rPr>
            </a:br>
            <a:r>
              <a:rPr lang="en-US" sz="4000" dirty="0">
                <a:solidFill>
                  <a:schemeClr val="tx2"/>
                </a:solidFill>
                <a:latin typeface="Segoe UI Semibold"/>
              </a:rPr>
              <a:t>Performed by a Data Engineer</a:t>
            </a:r>
            <a:endParaRPr lang="en-GB" sz="4000" dirty="0">
              <a:solidFill>
                <a:schemeClr val="tx2"/>
              </a:solidFill>
              <a:latin typeface="Segoe UI Semibold"/>
            </a:endParaRPr>
          </a:p>
        </p:txBody>
      </p:sp>
    </p:spTree>
    <p:extLst>
      <p:ext uri="{BB962C8B-B14F-4D97-AF65-F5344CB8AC3E}">
        <p14:creationId xmlns:p14="http://schemas.microsoft.com/office/powerpoint/2010/main" val="109159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childTnLst>
                                </p:cTn>
                              </p:par>
                              <p:par>
                                <p:cTn id="7" presetID="6" presetClass="emph" presetSubtype="0" accel="100000" autoRev="1" fill="hold" grpId="1" nodeType="withEffect">
                                  <p:stCondLst>
                                    <p:cond delay="0"/>
                                  </p:stCondLst>
                                  <p:childTnLst>
                                    <p:animScale>
                                      <p:cBhvr>
                                        <p:cTn id="8" dur="500" fill="hold"/>
                                        <p:tgtEl>
                                          <p:spTgt spid="4"/>
                                        </p:tgtEl>
                                      </p:cBhvr>
                                      <p:by x="0" y="0"/>
                                    </p:animScale>
                                  </p:childTnLst>
                                </p:cTn>
                              </p:par>
                              <p:par>
                                <p:cTn id="9" presetID="42" presetClass="path" presetSubtype="0" decel="100000" fill="hold" grpId="2" nodeType="withEffect">
                                  <p:stCondLst>
                                    <p:cond delay="500"/>
                                  </p:stCondLst>
                                  <p:childTnLst>
                                    <p:animMotion origin="layout" path="M 2.08333E-7 0 L -0.29974 0.16759 " pathEditMode="relative" rAng="0" ptsTypes="AA">
                                      <p:cBhvr>
                                        <p:cTn id="10" dur="500" spd="-100000" fill="hold"/>
                                        <p:tgtEl>
                                          <p:spTgt spid="4"/>
                                        </p:tgtEl>
                                        <p:attrNameLst>
                                          <p:attrName>ppt_x</p:attrName>
                                          <p:attrName>ppt_y</p:attrName>
                                        </p:attrNameLst>
                                      </p:cBhvr>
                                      <p:rCtr x="-14987" y="8380"/>
                                    </p:animMotion>
                                  </p:childTnLst>
                                </p:cTn>
                              </p:par>
                              <p:par>
                                <p:cTn id="11" presetID="10" presetClass="entr" presetSubtype="0" fill="hold" grpId="0" nodeType="withEffect">
                                  <p:stCondLst>
                                    <p:cond delay="75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42" presetClass="path" presetSubtype="0" decel="100000" fill="hold" grpId="1" nodeType="withEffect">
                                  <p:stCondLst>
                                    <p:cond delay="500"/>
                                  </p:stCondLst>
                                  <p:childTnLst>
                                    <p:animMotion origin="layout" path="M -3.42864E-6 1.87472E-6 L -3.42864E-6 0.06673 " pathEditMode="relative" rAng="0" ptsTypes="AA">
                                      <p:cBhvr>
                                        <p:cTn id="15" dur="1000" spd="-100000" fill="hold"/>
                                        <p:tgtEl>
                                          <p:spTgt spid="5"/>
                                        </p:tgtEl>
                                        <p:attrNameLst>
                                          <p:attrName>ppt_x</p:attrName>
                                          <p:attrName>ppt_y</p:attrName>
                                        </p:attrNameLst>
                                      </p:cBhvr>
                                      <p:rCtr x="0" y="33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p:bldP spid="5" grpId="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423102839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8" y="-784989"/>
            <a:ext cx="7604125" cy="403989"/>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endParaRPr lang="en-US"/>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7" y="448056"/>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16646027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2"/>
            <a:ext cx="5537797" cy="1828800"/>
          </a:xfrm>
          <a:prstGeom prst="rect">
            <a:avLst/>
          </a:prstGeom>
          <a:noFill/>
        </p:spPr>
        <p:txBody>
          <a:bodyPr lIns="0" tIns="0" rIns="0" bIns="182880" anchor="t" anchorCtr="0"/>
          <a:lstStyle>
            <a:lvl1pPr>
              <a:defRPr sz="4800"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Tree>
    <p:extLst>
      <p:ext uri="{BB962C8B-B14F-4D97-AF65-F5344CB8AC3E}">
        <p14:creationId xmlns:p14="http://schemas.microsoft.com/office/powerpoint/2010/main" val="224479319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Tree>
    <p:extLst>
      <p:ext uri="{BB962C8B-B14F-4D97-AF65-F5344CB8AC3E}">
        <p14:creationId xmlns:p14="http://schemas.microsoft.com/office/powerpoint/2010/main" val="17618293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1"/>
            <a:ext cx="2653787" cy="411162"/>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91258178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283711968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1681"/>
            <a:ext cx="907891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98888635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4677111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843"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0"/>
            <a:ext cx="1393840" cy="298433"/>
          </a:xfrm>
          <a:prstGeom prst="rect">
            <a:avLst/>
          </a:prstGeom>
        </p:spPr>
      </p:pic>
    </p:spTree>
    <p:extLst>
      <p:ext uri="{BB962C8B-B14F-4D97-AF65-F5344CB8AC3E}">
        <p14:creationId xmlns:p14="http://schemas.microsoft.com/office/powerpoint/2010/main" val="236943332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65139" y="-604930"/>
            <a:ext cx="7604125" cy="461589"/>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endParaRPr lang="en-US" dirty="0"/>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0060870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defRPr sz="4799" strike="noStrike" spc="-50" baseline="0">
                <a:solidFill>
                  <a:srgbClr val="000000"/>
                </a:solidFill>
              </a:defRPr>
            </a:lvl1pPr>
          </a:lstStyle>
          <a:p>
            <a:endParaRPr lang="en-US"/>
          </a:p>
        </p:txBody>
      </p:sp>
      <p:pic>
        <p:nvPicPr>
          <p:cNvPr id="8" name="Picture 7" descr="Microsoft Azure logo">
            <a:extLst>
              <a:ext uri="{FF2B5EF4-FFF2-40B4-BE49-F238E27FC236}">
                <a16:creationId xmlns:a16="http://schemas.microsoft.com/office/drawing/2014/main" id="{4A30F35A-BAFD-4B2D-AB0B-07BDB81E88C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35472183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5602" y="632780"/>
            <a:ext cx="11562725" cy="411162"/>
          </a:xfrm>
          <a:prstGeom prst="rect">
            <a:avLst/>
          </a:prstGeom>
        </p:spPr>
        <p:txBody>
          <a:bodyPr wrap="square" lIns="0" tIns="0" rIns="0" bIns="0">
            <a:spAutoFit/>
          </a:bodyPr>
          <a:lstStyle>
            <a:lvl1pPr>
              <a:lnSpc>
                <a:spcPts val="3199"/>
              </a:lnSpc>
              <a:defRPr sz="2856" strike="noStrike">
                <a:solidFill>
                  <a:srgbClr val="000000"/>
                </a:solidFill>
              </a:defRPr>
            </a:lvl1pPr>
          </a:lstStyle>
          <a:p>
            <a:r>
              <a:rPr lang="en-US" dirty="0"/>
              <a:t>Title</a:t>
            </a:r>
          </a:p>
        </p:txBody>
      </p:sp>
    </p:spTree>
    <p:extLst>
      <p:ext uri="{BB962C8B-B14F-4D97-AF65-F5344CB8AC3E}">
        <p14:creationId xmlns:p14="http://schemas.microsoft.com/office/powerpoint/2010/main" val="69660914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1682"/>
            <a:ext cx="2615687" cy="411162"/>
          </a:xfrm>
          <a:prstGeom prst="rect">
            <a:avLst/>
          </a:prstGeom>
        </p:spPr>
        <p:txBody>
          <a:bodyPr wrap="square" lIns="0" tIns="0" rIns="0" bIns="0" anchor="ctr">
            <a:spAutoFit/>
          </a:bodyPr>
          <a:lstStyle>
            <a:lvl1pPr>
              <a:lnSpc>
                <a:spcPts val="3199"/>
              </a:lnSpc>
              <a:defRPr sz="2856" strike="noStrike">
                <a:solidFill>
                  <a:schemeClr val="bg2"/>
                </a:solidFill>
              </a:defRPr>
            </a:lvl1pPr>
          </a:lstStyle>
          <a:p>
            <a:r>
              <a:rPr lang="en-US" dirty="0"/>
              <a:t>Title</a:t>
            </a:r>
          </a:p>
        </p:txBody>
      </p:sp>
    </p:spTree>
    <p:extLst>
      <p:ext uri="{BB962C8B-B14F-4D97-AF65-F5344CB8AC3E}">
        <p14:creationId xmlns:p14="http://schemas.microsoft.com/office/powerpoint/2010/main" val="23108137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30735171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359686"/>
            <a:ext cx="9191973" cy="411162"/>
          </a:xfrm>
        </p:spPr>
        <p:txBody>
          <a:bodyPr wrap="square" lIns="0" tIns="0" rIns="0" bIns="0" anchor="ctr">
            <a:spAutoFit/>
          </a:bodyPr>
          <a:lstStyle>
            <a:lvl1pPr algn="l" defTabSz="932563" rtl="0" eaLnBrk="1" latinLnBrk="0" hangingPunct="1">
              <a:lnSpc>
                <a:spcPts val="3199"/>
              </a:lnSpc>
              <a:spcBef>
                <a:spcPct val="0"/>
              </a:spcBef>
              <a:buNone/>
              <a:defRPr lang="en-US" sz="2856"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4" y="6578601"/>
            <a:ext cx="11819049" cy="120651"/>
          </a:xfrm>
          <a:prstGeom prst="rect">
            <a:avLst/>
          </a:prstGeom>
        </p:spPr>
        <p:txBody>
          <a:bodyPr vert="horz" lIns="91440" tIns="45720" rIns="91440" bIns="45720" numCol="2" rtlCol="0" anchor="ctr"/>
          <a:lstStyle>
            <a:defPPr>
              <a:defRPr lang="en-US"/>
            </a:defPPr>
            <a:lvl1pPr marL="0" algn="l" defTabSz="932563" rtl="0" eaLnBrk="1" latinLnBrk="0" hangingPunct="1">
              <a:defRPr sz="700" kern="1200">
                <a:solidFill>
                  <a:schemeClr val="tx1">
                    <a:tint val="75000"/>
                  </a:schemeClr>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906166323"/>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4249706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blank">
  <p:cSld name="Blank No Log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855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95914" y="6281748"/>
            <a:ext cx="4572000" cy="112090"/>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50660" eaLnBrk="0" hangingPunct="0"/>
            <a:r>
              <a:rPr lang="en-US" sz="714"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95914" y="597451"/>
            <a:ext cx="1393840" cy="298433"/>
          </a:xfrm>
          <a:prstGeom prst="rect">
            <a:avLst/>
          </a:prstGeom>
        </p:spPr>
      </p:pic>
    </p:spTree>
    <p:extLst>
      <p:ext uri="{BB962C8B-B14F-4D97-AF65-F5344CB8AC3E}">
        <p14:creationId xmlns:p14="http://schemas.microsoft.com/office/powerpoint/2010/main" val="408501336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632779"/>
            <a:ext cx="115712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dirty="0"/>
              <a:t>Title</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losing slide 1">
    <p:bg>
      <p:bgPr>
        <a:solidFill>
          <a:srgbClr val="243A5E"/>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p:nvPr>
        </p:nvSpPr>
        <p:spPr>
          <a:xfrm>
            <a:off x="427039" y="-555805"/>
            <a:ext cx="7642225" cy="530406"/>
          </a:xfrm>
          <a:prstGeom prst="rect">
            <a:avLst/>
          </a:prstGeom>
          <a:noFill/>
        </p:spPr>
        <p:txBody>
          <a:bodyPr lIns="0" tIns="0" rIns="0" bIns="0" anchor="t" anchorCtr="0"/>
          <a:lstStyle>
            <a:lvl1pPr>
              <a:lnSpc>
                <a:spcPct val="100000"/>
              </a:lnSpc>
              <a:spcAft>
                <a:spcPts val="1299"/>
              </a:spcAft>
              <a:defRPr sz="2600" spc="-50" baseline="0">
                <a:solidFill>
                  <a:schemeClr val="bg1"/>
                </a:solidFill>
              </a:defRPr>
            </a:lvl1pPr>
          </a:lstStyle>
          <a:p>
            <a:r>
              <a:rPr lang="en-US"/>
              <a:t>Click to edit Master title style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78" y="448055"/>
            <a:ext cx="1362456" cy="194066"/>
          </a:xfrm>
          <a:prstGeom prst="rect">
            <a:avLst/>
          </a:prstGeom>
        </p:spPr>
      </p:pic>
      <p:sp>
        <p:nvSpPr>
          <p:cNvPr id="6" name="Text Box 3">
            <a:extLst>
              <a:ext uri="{FF2B5EF4-FFF2-40B4-BE49-F238E27FC236}">
                <a16:creationId xmlns:a16="http://schemas.microsoft.com/office/drawing/2014/main" id="{4071864E-755E-AD40-A80D-10E454980F16}"/>
              </a:ext>
            </a:extLst>
          </p:cNvPr>
          <p:cNvSpPr txBox="1">
            <a:spLocks noChangeArrowheads="1"/>
          </p:cNvSpPr>
          <p:nvPr/>
        </p:nvSpPr>
        <p:spPr bwMode="blackWhite">
          <a:xfrm>
            <a:off x="463277" y="6579624"/>
            <a:ext cx="4572000" cy="109866"/>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111" eaLnBrk="0" hangingPunct="0"/>
            <a:r>
              <a:rPr lang="en-US" sz="700"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40436041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3"/>
            <a:ext cx="5537797" cy="1828800"/>
          </a:xfrm>
          <a:prstGeom prst="rect">
            <a:avLst/>
          </a:prstGeom>
          <a:noFill/>
        </p:spPr>
        <p:txBody>
          <a:bodyPr lIns="0" tIns="0" rIns="0" bIns="182880" anchor="b" anchorCtr="0"/>
          <a:lstStyle>
            <a:lvl1pPr>
              <a:lnSpc>
                <a:spcPct val="100000"/>
              </a:lnSpc>
              <a:defRPr sz="4399" strike="noStrike" spc="0" baseline="0">
                <a:solidFill>
                  <a:srgbClr val="000000"/>
                </a:solidFill>
              </a:defRPr>
            </a:lvl1pPr>
          </a:lstStyle>
          <a:p>
            <a:r>
              <a:rPr lang="en-US"/>
              <a:t>Click to edit Master title style</a:t>
            </a:r>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463277" y="448057"/>
            <a:ext cx="1362456" cy="192347"/>
          </a:xfrm>
          <a:prstGeom prst="rect">
            <a:avLst/>
          </a:prstGeom>
        </p:spPr>
      </p:pic>
    </p:spTree>
    <p:extLst>
      <p:ext uri="{BB962C8B-B14F-4D97-AF65-F5344CB8AC3E}">
        <p14:creationId xmlns:p14="http://schemas.microsoft.com/office/powerpoint/2010/main" val="73145125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632780"/>
            <a:ext cx="11571287" cy="430887"/>
          </a:xfrm>
          <a:prstGeom prst="rect">
            <a:avLst/>
          </a:prstGeom>
        </p:spPr>
        <p:txBody>
          <a:bodyPr wrap="square" lIns="0" tIns="0" rIns="0" bIns="0">
            <a:spAutoFit/>
          </a:bodyPr>
          <a:lstStyle>
            <a:lvl1pPr>
              <a:lnSpc>
                <a:spcPct val="100000"/>
              </a:lnSpc>
              <a:defRPr sz="2800" strike="noStrike" spc="0">
                <a:solidFill>
                  <a:srgbClr val="000000"/>
                </a:solidFill>
              </a:defRPr>
            </a:lvl1pPr>
          </a:lstStyle>
          <a:p>
            <a:r>
              <a:rPr lang="en-US"/>
              <a:t>Title</a:t>
            </a:r>
          </a:p>
        </p:txBody>
      </p:sp>
    </p:spTree>
    <p:extLst>
      <p:ext uri="{BB962C8B-B14F-4D97-AF65-F5344CB8AC3E}">
        <p14:creationId xmlns:p14="http://schemas.microsoft.com/office/powerpoint/2010/main" val="69574408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9" y="3292079"/>
            <a:ext cx="2544763" cy="410369"/>
          </a:xfrm>
          <a:prstGeom prst="rect">
            <a:avLst/>
          </a:prstGeom>
        </p:spPr>
        <p:txBody>
          <a:bodyPr wrap="square" lIns="0" tIns="0" rIns="0" bIns="0" anchor="ctr">
            <a:spAutoFit/>
          </a:bodyPr>
          <a:lstStyle>
            <a:lvl1pPr>
              <a:lnSpc>
                <a:spcPts val="3199"/>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15185123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000000"/>
                </a:solidFill>
              </a:defRPr>
            </a:lvl1pPr>
          </a:lstStyle>
          <a:p>
            <a:pPr marL="0" lvl="0">
              <a:lnSpc>
                <a:spcPts val="5599"/>
              </a:lnSpc>
            </a:pPr>
            <a:r>
              <a:rPr lang="en-US"/>
              <a:t>Section title</a:t>
            </a:r>
          </a:p>
        </p:txBody>
      </p:sp>
    </p:spTree>
    <p:extLst>
      <p:ext uri="{BB962C8B-B14F-4D97-AF65-F5344CB8AC3E}">
        <p14:creationId xmlns:p14="http://schemas.microsoft.com/office/powerpoint/2010/main" val="75452820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7508227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038" y="3291682"/>
            <a:ext cx="9212262" cy="411162"/>
          </a:xfrm>
        </p:spPr>
        <p:txBody>
          <a:bodyPr wrap="square" lIns="0" tIns="0" rIns="0" bIns="0" anchor="ctr">
            <a:spAutoFit/>
          </a:bodyPr>
          <a:lstStyle>
            <a:lvl1pPr algn="l" defTabSz="932563" rtl="0" eaLnBrk="1" latinLnBrk="0" hangingPunct="1">
              <a:lnSpc>
                <a:spcPts val="3199"/>
              </a:lnSpc>
              <a:spcBef>
                <a:spcPct val="0"/>
              </a:spcBef>
              <a:buNone/>
              <a:defRPr lang="en-US" sz="3199" b="0" strike="noStrike" kern="1200" cap="none" spc="-50" baseline="0">
                <a:ln w="3175">
                  <a:noFill/>
                </a:ln>
                <a:solidFill>
                  <a:schemeClr val="bg1"/>
                </a:solidFill>
                <a:effectLst/>
                <a:latin typeface="+mj-lt"/>
                <a:ea typeface="+mn-ea"/>
                <a:cs typeface="Segoe UI" pitchFamily="34" charset="0"/>
              </a:defRPr>
            </a:lvl1pPr>
          </a:lstStyle>
          <a:p>
            <a:r>
              <a:rPr lang="en-US" dirty="0"/>
              <a:t>Title</a:t>
            </a:r>
          </a:p>
        </p:txBody>
      </p:sp>
    </p:spTree>
    <p:extLst>
      <p:ext uri="{BB962C8B-B14F-4D97-AF65-F5344CB8AC3E}">
        <p14:creationId xmlns:p14="http://schemas.microsoft.com/office/powerpoint/2010/main" val="245824923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9"/>
            <a:ext cx="7604124" cy="3629025"/>
          </a:xfrm>
          <a:prstGeom prst="rect">
            <a:avLst/>
          </a:prstGeom>
          <a:noFill/>
        </p:spPr>
        <p:txBody>
          <a:bodyPr vert="horz" wrap="square" lIns="0" tIns="0" rIns="0" bIns="0" rtlCol="0" anchor="t" anchorCtr="0">
            <a:noAutofit/>
          </a:bodyPr>
          <a:lstStyle>
            <a:lvl1pPr>
              <a:defRPr lang="en-US" sz="4799" spc="-50" baseline="0" dirty="0">
                <a:solidFill>
                  <a:srgbClr val="FFFFFF"/>
                </a:solidFill>
              </a:defRPr>
            </a:lvl1pPr>
          </a:lstStyle>
          <a:p>
            <a:pPr marL="0" lvl="0">
              <a:lnSpc>
                <a:spcPts val="5599"/>
              </a:lnSpc>
            </a:pPr>
            <a:r>
              <a:rPr lang="en-US"/>
              <a:t>Section title</a:t>
            </a:r>
          </a:p>
        </p:txBody>
      </p:sp>
    </p:spTree>
    <p:extLst>
      <p:ext uri="{BB962C8B-B14F-4D97-AF65-F5344CB8AC3E}">
        <p14:creationId xmlns:p14="http://schemas.microsoft.com/office/powerpoint/2010/main" val="27346181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342900" y="632780"/>
            <a:ext cx="5653087" cy="411162"/>
          </a:xfrm>
          <a:prstGeom prst="rect">
            <a:avLst/>
          </a:prstGeom>
        </p:spPr>
        <p:txBody>
          <a:bodyPr wrap="square" lIns="0" tIns="0" rIns="0" bIns="0">
            <a:spAutoFit/>
          </a:bodyPr>
          <a:lstStyle>
            <a:lvl1pPr>
              <a:lnSpc>
                <a:spcPts val="3199"/>
              </a:lnSpc>
              <a:defRPr sz="2800" baseline="0">
                <a:solidFill>
                  <a:srgbClr val="000000"/>
                </a:solidFill>
              </a:defRPr>
            </a:lvl1pPr>
          </a:lstStyle>
          <a:p>
            <a:r>
              <a:rPr lang="en-US"/>
              <a:t>Photo layout 1</a:t>
            </a:r>
          </a:p>
        </p:txBody>
      </p:sp>
      <p:pic>
        <p:nvPicPr>
          <p:cNvPr id="9" name="Picture Placeholder 6" descr="A lady working in a laptop in her office">
            <a:extLst>
              <a:ext uri="{FF2B5EF4-FFF2-40B4-BE49-F238E27FC236}">
                <a16:creationId xmlns:a16="http://schemas.microsoft.com/office/drawing/2014/main" id="{7BE34D8D-0B0F-4471-8D43-E938D499D2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1"/>
            <a:ext cx="6093576" cy="6995387"/>
          </a:xfrm>
          <a:prstGeom prst="rect">
            <a:avLst/>
          </a:prstGeom>
        </p:spPr>
      </p:pic>
    </p:spTree>
    <p:extLst>
      <p:ext uri="{BB962C8B-B14F-4D97-AF65-F5344CB8AC3E}">
        <p14:creationId xmlns:p14="http://schemas.microsoft.com/office/powerpoint/2010/main" val="45238974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40" y="1212852"/>
            <a:ext cx="11887200" cy="2338845"/>
          </a:xfrm>
          <a:prstGeom prst="rect">
            <a:avLst/>
          </a:prstGeom>
        </p:spPr>
        <p:txBody>
          <a:bodyPr/>
          <a:lstStyle>
            <a:lvl1pPr marL="290401" indent="-290401">
              <a:buClr>
                <a:schemeClr val="tx1"/>
              </a:buClr>
              <a:buSzPct val="90000"/>
              <a:buFont typeface="Wingdings" panose="05000000000000000000" pitchFamily="2" charset="2"/>
              <a:buChar char="§"/>
              <a:defRPr sz="359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281" indent="-280881">
              <a:buClr>
                <a:schemeClr val="tx1"/>
              </a:buClr>
              <a:buSzPct val="90000"/>
              <a:buFont typeface="Wingdings" panose="05000000000000000000" pitchFamily="2" charset="2"/>
              <a:buChar char="§"/>
              <a:defRPr sz="3198">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1682" indent="-290401">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195" indent="-228513">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8706" indent="-228513">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Light" panose="020B0502040204020203" pitchFamily="34" charset="0"/>
                <a:ea typeface="Segoe UI Light" panose="020B0502040204020203" pitchFamily="34" charset="0"/>
                <a:cs typeface="Segoe UI Light"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4360737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dirty="0"/>
              <a:t>Title</a:t>
            </a:r>
          </a:p>
        </p:txBody>
      </p:sp>
    </p:spTree>
    <p:extLst>
      <p:ext uri="{BB962C8B-B14F-4D97-AF65-F5344CB8AC3E}">
        <p14:creationId xmlns:p14="http://schemas.microsoft.com/office/powerpoint/2010/main" val="302280431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FCCA-D888-49B7-8ABD-93BB6F6F01CE}"/>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GB"/>
          </a:p>
        </p:txBody>
      </p:sp>
      <p:sp>
        <p:nvSpPr>
          <p:cNvPr id="3" name="Subtitle 2">
            <a:extLst>
              <a:ext uri="{FF2B5EF4-FFF2-40B4-BE49-F238E27FC236}">
                <a16:creationId xmlns:a16="http://schemas.microsoft.com/office/drawing/2014/main" id="{A945E4FC-652B-4B65-B862-2CC736FD6748}"/>
              </a:ext>
            </a:extLst>
          </p:cNvPr>
          <p:cNvSpPr>
            <a:spLocks noGrp="1"/>
          </p:cNvSpPr>
          <p:nvPr>
            <p:ph type="subTitle" idx="1"/>
          </p:nvPr>
        </p:nvSpPr>
        <p:spPr>
          <a:xfrm>
            <a:off x="1554560" y="3673745"/>
            <a:ext cx="9327356" cy="561372"/>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5A873A3-213D-4D19-9803-82ED8AC6AAD2}"/>
              </a:ext>
            </a:extLst>
          </p:cNvPr>
          <p:cNvSpPr>
            <a:spLocks noGrp="1"/>
          </p:cNvSpPr>
          <p:nvPr>
            <p:ph type="dt" sz="half" idx="10"/>
          </p:nvPr>
        </p:nvSpPr>
        <p:spPr/>
        <p:txBody>
          <a:bodyPr/>
          <a:lstStyle/>
          <a:p>
            <a:fld id="{C1A70AFB-3A00-4AE9-8636-04731BF6A333}" type="datetimeFigureOut">
              <a:rPr lang="en-GB" smtClean="0"/>
              <a:t>16/07/2021</a:t>
            </a:fld>
            <a:endParaRPr lang="en-GB" dirty="0"/>
          </a:p>
        </p:txBody>
      </p:sp>
      <p:sp>
        <p:nvSpPr>
          <p:cNvPr id="5" name="Footer Placeholder 4">
            <a:extLst>
              <a:ext uri="{FF2B5EF4-FFF2-40B4-BE49-F238E27FC236}">
                <a16:creationId xmlns:a16="http://schemas.microsoft.com/office/drawing/2014/main" id="{71898B62-491B-4C1A-A8FB-981DB26BBC1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A79054F-3417-4E72-971B-7BC13483C477}"/>
              </a:ext>
            </a:extLst>
          </p:cNvPr>
          <p:cNvSpPr>
            <a:spLocks noGrp="1"/>
          </p:cNvSpPr>
          <p:nvPr>
            <p:ph type="sldNum" sz="quarter" idx="12"/>
          </p:nvPr>
        </p:nvSpPr>
        <p:spPr/>
        <p:txBody>
          <a:bodyPr/>
          <a:lstStyle/>
          <a:p>
            <a:fld id="{B24D9FD1-7D99-4CC0-8176-192A52A33F6E}" type="slidenum">
              <a:rPr lang="en-GB" smtClean="0"/>
              <a:t>‹#›</a:t>
            </a:fld>
            <a:endParaRPr lang="en-GB" dirty="0"/>
          </a:p>
        </p:txBody>
      </p:sp>
    </p:spTree>
    <p:extLst>
      <p:ext uri="{BB962C8B-B14F-4D97-AF65-F5344CB8AC3E}">
        <p14:creationId xmlns:p14="http://schemas.microsoft.com/office/powerpoint/2010/main" val="397692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tx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3290095"/>
            <a:ext cx="9207182" cy="411162"/>
          </a:xfrm>
        </p:spPr>
        <p:txBody>
          <a:bodyPr wrap="square" lIns="0" tIns="0" rIns="0" bIns="0" anchor="ctr">
            <a:spAutoFit/>
          </a:bodyPr>
          <a:lstStyle>
            <a:lvl1pPr algn="l" defTabSz="932742" rtl="0" eaLnBrk="1" latinLnBrk="0" hangingPunct="1">
              <a:lnSpc>
                <a:spcPts val="3200"/>
              </a:lnSpc>
              <a:spcBef>
                <a:spcPct val="0"/>
              </a:spcBef>
              <a:buNone/>
              <a:defRPr lang="en-US" sz="2800" b="0" strike="noStrike" kern="1200" cap="none" spc="-50"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9093" y="6578600"/>
            <a:ext cx="11819049" cy="120651"/>
          </a:xfrm>
          <a:prstGeom prst="rect">
            <a:avLst/>
          </a:prstGeom>
        </p:spPr>
        <p:txBody>
          <a:bodyPr vert="horz" lIns="91440" tIns="45720" rIns="91440" bIns="45720" numCol="2" rtlCol="0" anchor="ctr"/>
          <a:lstStyle>
            <a:defPPr>
              <a:defRPr lang="en-US"/>
            </a:defPPr>
            <a:lvl1pPr marL="0" algn="l" defTabSz="932742" rtl="0" eaLnBrk="1" latinLnBrk="0" hangingPunct="1">
              <a:defRPr sz="700" kern="1200">
                <a:solidFill>
                  <a:schemeClr val="tx1">
                    <a:tint val="75000"/>
                  </a:schemeClr>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US" dirty="0">
              <a:solidFill>
                <a:schemeClr val="bg1">
                  <a:lumMod val="65000"/>
                </a:schemeClr>
              </a:solidFill>
            </a:endParaRPr>
          </a:p>
        </p:txBody>
      </p:sp>
    </p:spTree>
    <p:extLst>
      <p:ext uri="{BB962C8B-B14F-4D97-AF65-F5344CB8AC3E}">
        <p14:creationId xmlns:p14="http://schemas.microsoft.com/office/powerpoint/2010/main" val="77698915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5180712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106673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image" Target="../media/image1.png"/><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76" r:id="rId1"/>
    <p:sldLayoutId id="2147484583" r:id="rId2"/>
    <p:sldLayoutId id="2147484562" r:id="rId3"/>
    <p:sldLayoutId id="2147484617" r:id="rId4"/>
    <p:sldLayoutId id="2147484580" r:id="rId5"/>
    <p:sldLayoutId id="2147484563" r:id="rId6"/>
    <p:sldLayoutId id="2147484616" r:id="rId7"/>
    <p:sldLayoutId id="2147484615" r:id="rId8"/>
    <p:sldLayoutId id="2147484621" r:id="rId9"/>
    <p:sldLayoutId id="2147484622" r:id="rId10"/>
    <p:sldLayoutId id="2147484624" r:id="rId11"/>
    <p:sldLayoutId id="2147484653" r:id="rId12"/>
  </p:sldLayoutIdLst>
  <p:transition>
    <p:fade/>
  </p:transition>
  <p:hf sldNum="0" hdr="0" ft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529303350"/>
      </p:ext>
    </p:extLst>
  </p:cSld>
  <p:clrMap bg1="lt1" tx1="dk1" bg2="lt2" tx2="dk2" accent1="accent1" accent2="accent2" accent3="accent3" accent4="accent4" accent5="accent5" accent6="accent6" hlink="hlink" folHlink="folHlink"/>
  <p:sldLayoutIdLst>
    <p:sldLayoutId id="2147484655" r:id="rId1"/>
    <p:sldLayoutId id="2147484656" r:id="rId2"/>
    <p:sldLayoutId id="2147484657" r:id="rId3"/>
    <p:sldLayoutId id="2147484658" r:id="rId4"/>
    <p:sldLayoutId id="2147484659" r:id="rId5"/>
    <p:sldLayoutId id="2147484660" r:id="rId6"/>
    <p:sldLayoutId id="2147484661" r:id="rId7"/>
    <p:sldLayoutId id="2147484662" r:id="rId8"/>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642787212"/>
      </p:ext>
    </p:extLst>
  </p:cSld>
  <p:clrMap bg1="lt1" tx1="dk1" bg2="lt2" tx2="dk2" accent1="accent1" accent2="accent2" accent3="accent3" accent4="accent4" accent5="accent5" accent6="accent6" hlink="hlink" folHlink="folHlink"/>
  <p:sldLayoutIdLst>
    <p:sldLayoutId id="2147484674" r:id="rId1"/>
    <p:sldLayoutId id="2147484675" r:id="rId2"/>
    <p:sldLayoutId id="2147484676" r:id="rId3"/>
    <p:sldLayoutId id="2147484677" r:id="rId4"/>
    <p:sldLayoutId id="2147484678" r:id="rId5"/>
    <p:sldLayoutId id="2147484679" r:id="rId6"/>
    <p:sldLayoutId id="2147484680" r:id="rId7"/>
    <p:sldLayoutId id="2147484681" r:id="rId8"/>
    <p:sldLayoutId id="2147484682" r:id="rId9"/>
  </p:sldLayoutIdLst>
  <p:transition>
    <p:fade/>
  </p:transition>
  <p:hf hdr="0" dt="0"/>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416">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8"/>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3"/>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5400000">
            <a:off x="9621909" y="2898553"/>
            <a:ext cx="6979503" cy="1188133"/>
          </a:xfrm>
          <a:prstGeom prst="rect">
            <a:avLst/>
          </a:prstGeom>
        </p:spPr>
      </p:pic>
    </p:spTree>
    <p:extLst>
      <p:ext uri="{BB962C8B-B14F-4D97-AF65-F5344CB8AC3E}">
        <p14:creationId xmlns:p14="http://schemas.microsoft.com/office/powerpoint/2010/main" val="4255089949"/>
      </p:ext>
    </p:extLst>
  </p:cSld>
  <p:clrMap bg1="lt1" tx1="dk1" bg2="lt2" tx2="dk2" accent1="accent1" accent2="accent2" accent3="accent3" accent4="accent4" accent5="accent5" accent6="accent6" hlink="hlink" folHlink="folHlink"/>
  <p:sldLayoutIdLst>
    <p:sldLayoutId id="2147484684" r:id="rId1"/>
    <p:sldLayoutId id="2147484685" r:id="rId2"/>
    <p:sldLayoutId id="2147484686" r:id="rId3"/>
    <p:sldLayoutId id="2147484687" r:id="rId4"/>
    <p:sldLayoutId id="2147484688" r:id="rId5"/>
    <p:sldLayoutId id="2147484689" r:id="rId6"/>
    <p:sldLayoutId id="2147484690" r:id="rId7"/>
    <p:sldLayoutId id="2147484691" r:id="rId8"/>
    <p:sldLayoutId id="2147484692" r:id="rId9"/>
    <p:sldLayoutId id="2147484693" r:id="rId10"/>
    <p:sldLayoutId id="2147484694" r:id="rId11"/>
  </p:sldLayoutIdLst>
  <p:transition>
    <p:fade/>
  </p:transition>
  <p:txStyles>
    <p:titleStyle>
      <a:lvl1pPr algn="l" defTabSz="932563"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563"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chemeClr val="tx2"/>
          </a:solidFill>
          <a:latin typeface="+mj-lt"/>
          <a:ea typeface="+mn-ea"/>
          <a:cs typeface="+mn-cs"/>
        </a:defRPr>
      </a:lvl3pPr>
      <a:lvl4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399" kern="1200" spc="0" baseline="0">
          <a:solidFill>
            <a:srgbClr val="000000"/>
          </a:solidFill>
          <a:latin typeface="+mn-lt"/>
          <a:ea typeface="+mn-ea"/>
          <a:cs typeface="+mn-cs"/>
        </a:defRPr>
      </a:lvl4pPr>
      <a:lvl5pPr marL="0" marR="0" indent="0" algn="l" defTabSz="932563"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406" indent="0" algn="l" defTabSz="932563"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563"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112"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1"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3"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nam06.safelinks.protection.outlook.com/?url=https%3A%2F%2Ftrainingsupport.microsoft.com%2Fen-us%2Ftcmct%2Fforum%2Ftcmct_moc%3Fsort%3DLastReplyDate%26dir%3DDesc%26tab%3DAll%26status%3Dall%26mod%3D%26modAge%3D%26advFil%3D%26postedAfter%3D%26postedBefore%3D%26threadType%3Dall%26isFilterExpanded%3Dfalse%26page%3D1&amp;data=02%7C01%7CChris.TestaONeill%40microsoft.com%7Ccfa9101d3ba74627e08208d6ad549762%7C72f988bf86f141af91ab2d7cd011db47%7C1%7C0%7C636886976186151298&amp;sdata=bDMjl%2F2yf%2B49eop2t28QnpdZ7IeZrvxqPJK3BW%2BTq%2Bs%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24.wmf"/><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emf"/><Relationship Id="rId18" Type="http://schemas.openxmlformats.org/officeDocument/2006/relationships/image" Target="../media/image41.svg"/><Relationship Id="rId3" Type="http://schemas.openxmlformats.org/officeDocument/2006/relationships/image" Target="../media/image26.png"/><Relationship Id="rId21" Type="http://schemas.openxmlformats.org/officeDocument/2006/relationships/image" Target="../media/image44.png"/><Relationship Id="rId7" Type="http://schemas.openxmlformats.org/officeDocument/2006/relationships/image" Target="../media/image30.png"/><Relationship Id="rId12" Type="http://schemas.openxmlformats.org/officeDocument/2006/relationships/image" Target="../media/image35.svg"/><Relationship Id="rId17" Type="http://schemas.openxmlformats.org/officeDocument/2006/relationships/image" Target="../media/image40.png"/><Relationship Id="rId2" Type="http://schemas.openxmlformats.org/officeDocument/2006/relationships/notesSlide" Target="../notesSlides/notesSlide17.xml"/><Relationship Id="rId16" Type="http://schemas.openxmlformats.org/officeDocument/2006/relationships/image" Target="../media/image39.svg"/><Relationship Id="rId20" Type="http://schemas.openxmlformats.org/officeDocument/2006/relationships/image" Target="../media/image43.svg"/><Relationship Id="rId1" Type="http://schemas.openxmlformats.org/officeDocument/2006/relationships/slideLayout" Target="../slideLayouts/slideLayout32.xml"/><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23" Type="http://schemas.openxmlformats.org/officeDocument/2006/relationships/image" Target="../media/image46.svg"/><Relationship Id="rId10" Type="http://schemas.openxmlformats.org/officeDocument/2006/relationships/image" Target="../media/image33.svg"/><Relationship Id="rId19" Type="http://schemas.openxmlformats.org/officeDocument/2006/relationships/image" Target="../media/image42.pn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synapse-analytics/security-baseline"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image" Target="../media/image11.wmf"/></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8.wmf"/><Relationship Id="rId5" Type="http://schemas.openxmlformats.org/officeDocument/2006/relationships/image" Target="../media/image17.emf"/><Relationship Id="rId4" Type="http://schemas.openxmlformats.org/officeDocument/2006/relationships/image" Target="../media/image1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brief for MCT’s</a:t>
            </a:r>
          </a:p>
        </p:txBody>
      </p:sp>
      <p:graphicFrame>
        <p:nvGraphicFramePr>
          <p:cNvPr id="8" name="Table 7"/>
          <p:cNvGraphicFramePr>
            <a:graphicFrameLocks noGrp="1"/>
          </p:cNvGraphicFramePr>
          <p:nvPr>
            <p:extLst>
              <p:ext uri="{D42A27DB-BD31-4B8C-83A1-F6EECF244321}">
                <p14:modId xmlns:p14="http://schemas.microsoft.com/office/powerpoint/2010/main" val="2236787852"/>
              </p:ext>
            </p:extLst>
          </p:nvPr>
        </p:nvGraphicFramePr>
        <p:xfrm>
          <a:off x="439738" y="1143476"/>
          <a:ext cx="11571287" cy="5736140"/>
        </p:xfrm>
        <a:graphic>
          <a:graphicData uri="http://schemas.openxmlformats.org/drawingml/2006/table">
            <a:tbl>
              <a:tblPr firstRow="1" firstCol="1" bandRow="1">
                <a:tableStyleId>{5940675A-B579-460E-94D1-54222C63F5DA}</a:tableStyleId>
              </a:tblPr>
              <a:tblGrid>
                <a:gridCol w="2492881">
                  <a:extLst>
                    <a:ext uri="{9D8B030D-6E8A-4147-A177-3AD203B41FA5}">
                      <a16:colId xmlns:a16="http://schemas.microsoft.com/office/drawing/2014/main" val="521994573"/>
                    </a:ext>
                  </a:extLst>
                </a:gridCol>
                <a:gridCol w="9078406">
                  <a:extLst>
                    <a:ext uri="{9D8B030D-6E8A-4147-A177-3AD203B41FA5}">
                      <a16:colId xmlns:a16="http://schemas.microsoft.com/office/drawing/2014/main" val="877741773"/>
                    </a:ext>
                  </a:extLst>
                </a:gridCol>
              </a:tblGrid>
              <a:tr h="0">
                <a:tc>
                  <a:txBody>
                    <a:bodyPr/>
                    <a:lstStyle/>
                    <a:p>
                      <a:pPr marL="0" algn="r" defTabSz="932742" rtl="0" eaLnBrk="1" latinLnBrk="0" hangingPunct="1">
                        <a:lnSpc>
                          <a:spcPct val="100000"/>
                        </a:lnSpc>
                      </a:pPr>
                      <a:r>
                        <a:rPr lang="en-US" sz="1600" kern="1200" dirty="0">
                          <a:solidFill>
                            <a:schemeClr val="bg1"/>
                          </a:solidFill>
                          <a:latin typeface="+mj-lt"/>
                          <a:ea typeface="+mn-ea"/>
                          <a:cs typeface="+mn-cs"/>
                        </a:rPr>
                        <a:t>Title of presentation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243A5E"/>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lnSpc>
                          <a:spcPct val="100000"/>
                        </a:lnSpc>
                      </a:pPr>
                      <a:r>
                        <a:rPr lang="en-GB" sz="1400" dirty="0"/>
                        <a:t>End-to-end security with Azure Synapse Analytics</a:t>
                      </a:r>
                      <a:endParaRPr lang="en-US" sz="1400" kern="1200" dirty="0">
                        <a:solidFill>
                          <a:schemeClr val="tx1"/>
                        </a:solidFill>
                        <a:latin typeface="+mn-lt"/>
                        <a:ea typeface="+mn-ea"/>
                        <a:cs typeface="+mn-cs"/>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353104"/>
                  </a:ext>
                </a:extLst>
              </a:tr>
              <a:tr h="0">
                <a:tc>
                  <a:txBody>
                    <a:bodyPr/>
                    <a:lstStyle/>
                    <a:p>
                      <a:pPr algn="r">
                        <a:lnSpc>
                          <a:spcPct val="100000"/>
                        </a:lnSpc>
                      </a:pPr>
                      <a:r>
                        <a:rPr lang="en-US" sz="1600" dirty="0">
                          <a:solidFill>
                            <a:schemeClr val="bg1"/>
                          </a:solidFill>
                          <a:latin typeface="+mj-lt"/>
                        </a:rPr>
                        <a:t>Presentation\Lab</a:t>
                      </a:r>
                      <a:r>
                        <a:rPr lang="en-US" sz="1600" baseline="0" dirty="0">
                          <a:solidFill>
                            <a:schemeClr val="bg1"/>
                          </a:solidFill>
                          <a:latin typeface="+mj-lt"/>
                        </a:rPr>
                        <a:t> length</a:t>
                      </a:r>
                      <a:r>
                        <a:rPr lang="en-US" sz="1600" dirty="0">
                          <a:solidFill>
                            <a:schemeClr val="bg1"/>
                          </a:solidFill>
                          <a:latin typeface="+mj-lt"/>
                        </a:rPr>
                        <a:t> </a:t>
                      </a:r>
                      <a:endParaRPr lang="en-US" sz="1600" b="1" dirty="0">
                        <a:solidFill>
                          <a:schemeClr val="bg1"/>
                        </a:solidFill>
                        <a:latin typeface="+mj-lt"/>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Presentation: 50 - 60 minutes        Lab: 50 – 60 minutes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9311162"/>
                  </a:ext>
                </a:extLst>
              </a:tr>
              <a:tr h="0">
                <a:tc>
                  <a:txBody>
                    <a:bodyPr/>
                    <a:lstStyle/>
                    <a:p>
                      <a:pPr algn="r">
                        <a:lnSpc>
                          <a:spcPct val="100000"/>
                        </a:lnSpc>
                      </a:pPr>
                      <a:r>
                        <a:rPr lang="en-US" sz="1600" kern="1200" dirty="0">
                          <a:solidFill>
                            <a:schemeClr val="bg1"/>
                          </a:solidFill>
                          <a:latin typeface="+mj-lt"/>
                        </a:rPr>
                        <a:t>Audience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14363" rtl="0" eaLnBrk="1" latinLnBrk="0" hangingPunct="1">
                        <a:lnSpc>
                          <a:spcPct val="100000"/>
                        </a:lnSpc>
                      </a:pPr>
                      <a:r>
                        <a:rPr lang="en-US" sz="1400" b="0" kern="1200" baseline="0" dirty="0">
                          <a:solidFill>
                            <a:schemeClr val="tx1">
                              <a:lumMod val="85000"/>
                            </a:schemeClr>
                          </a:solidFill>
                          <a:latin typeface="+mn-lt"/>
                          <a:ea typeface="+mn-ea"/>
                          <a:cs typeface="+mn-cs"/>
                        </a:rPr>
                        <a:t>Data Engineers, Data Scientists, Data Professionals, Data Architects, BI Professionals, Developers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3134992"/>
                  </a:ext>
                </a:extLst>
              </a:tr>
              <a:tr h="0">
                <a:tc>
                  <a:txBody>
                    <a:bodyPr/>
                    <a:lstStyle/>
                    <a:p>
                      <a:pPr algn="r">
                        <a:lnSpc>
                          <a:spcPct val="100000"/>
                        </a:lnSpc>
                      </a:pPr>
                      <a:r>
                        <a:rPr lang="en-US" sz="1600" kern="1200" dirty="0">
                          <a:solidFill>
                            <a:schemeClr val="bg1"/>
                          </a:solidFill>
                          <a:latin typeface="+mj-lt"/>
                        </a:rPr>
                        <a:t>Purpose</a:t>
                      </a:r>
                      <a:endParaRPr lang="en-US" sz="1600" b="1" kern="1200" dirty="0">
                        <a:solidFill>
                          <a:schemeClr val="bg1"/>
                        </a:solidFill>
                        <a:latin typeface="+mj-lt"/>
                        <a:ea typeface="+mn-ea"/>
                        <a:cs typeface="+mn-cs"/>
                      </a:endParaRP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the security options for securing data warehouses in Azure Synapse Analytics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Understand how to work with Azure Key Vault to support your security implementations</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How to secure sensitive data within Azure Synapse Analytics</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113916"/>
                  </a:ext>
                </a:extLst>
              </a:tr>
              <a:tr h="30463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(think)</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key takeaways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appreciate what networking security should be setup to protect a data warehouse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retrieve keys from Azure Key Vault to use to secure a data warehouse</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use column and row level security to protect data</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will be able to use dynamic data masking to protect confidential data</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4945262"/>
                  </a:ext>
                </a:extLst>
              </a:tr>
              <a:tr h="294197">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(feel)</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desired</a:t>
                      </a:r>
                      <a:r>
                        <a:rPr lang="en-US" sz="1600" baseline="0" dirty="0">
                          <a:solidFill>
                            <a:schemeClr val="bg1"/>
                          </a:solidFill>
                          <a:latin typeface="+mj-lt"/>
                          <a:cs typeface="Segoe UI" pitchFamily="34" charset="0"/>
                        </a:rPr>
                        <a:t> </a:t>
                      </a:r>
                      <a:r>
                        <a:rPr lang="en-US" sz="1600" dirty="0">
                          <a:solidFill>
                            <a:schemeClr val="bg1"/>
                          </a:solidFill>
                          <a:latin typeface="+mj-lt"/>
                          <a:cs typeface="Segoe UI" pitchFamily="34" charset="0"/>
                        </a:rPr>
                        <a:t>mindset</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parts of this work is not within their remit. That may be true and should be acknowledged</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that they need to understand Azure Key Vault better and how it can help</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altLang="ja-JP" sz="1400" kern="1200" dirty="0">
                          <a:solidFill>
                            <a:schemeClr val="tx1">
                              <a:lumMod val="85000"/>
                            </a:schemeClr>
                          </a:solidFill>
                          <a:latin typeface="+mn-lt"/>
                          <a:ea typeface="+mn-ea"/>
                          <a:cs typeface="Segoe UI" pitchFamily="34" charset="0"/>
                        </a:rPr>
                        <a:t>The student may feel they may be company and industry policies that impact their security</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067507"/>
                  </a:ext>
                </a:extLst>
              </a:tr>
              <a:tr h="0">
                <a:tc>
                  <a:txBody>
                    <a:bodyPr/>
                    <a:lstStyle/>
                    <a:p>
                      <a:pPr marL="0" marR="0" indent="0" algn="r" defTabSz="816188" rtl="0" eaLnBrk="1" fontAlgn="auto" latinLnBrk="0" hangingPunct="1">
                        <a:lnSpc>
                          <a:spcPct val="100000"/>
                        </a:lnSpc>
                        <a:spcBef>
                          <a:spcPts val="0"/>
                        </a:spcBef>
                        <a:spcAft>
                          <a:spcPts val="0"/>
                        </a:spcAft>
                        <a:buClrTx/>
                        <a:buSzTx/>
                        <a:buFontTx/>
                        <a:buNone/>
                        <a:tabLst/>
                        <a:defRPr/>
                      </a:pPr>
                      <a:r>
                        <a:rPr lang="en-US" sz="1600" dirty="0">
                          <a:solidFill>
                            <a:schemeClr val="bg1"/>
                          </a:solidFill>
                          <a:latin typeface="+mj-lt"/>
                          <a:cs typeface="Segoe UI" pitchFamily="34" charset="0"/>
                        </a:rPr>
                        <a:t>(do)</a:t>
                      </a:r>
                      <a:br>
                        <a:rPr lang="en-US" sz="1600" dirty="0">
                          <a:solidFill>
                            <a:schemeClr val="bg1"/>
                          </a:solidFill>
                          <a:latin typeface="+mj-lt"/>
                          <a:cs typeface="Segoe UI" pitchFamily="34" charset="0"/>
                        </a:rPr>
                      </a:br>
                      <a:r>
                        <a:rPr lang="en-US" sz="1600" dirty="0">
                          <a:solidFill>
                            <a:schemeClr val="bg1"/>
                          </a:solidFill>
                          <a:latin typeface="+mj-lt"/>
                          <a:cs typeface="Segoe UI" pitchFamily="34" charset="0"/>
                        </a:rPr>
                        <a:t>Student outcomes</a:t>
                      </a:r>
                    </a:p>
                  </a:txBody>
                  <a:tcPr marL="115990" marR="115990" marT="115990" marB="115990"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retrieve keys from an Azure Key Vault</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 should be able to protect a data warehouse and a pipelines that populate it</a:t>
                      </a:r>
                    </a:p>
                    <a:p>
                      <a:pPr marL="241300" marR="0" lvl="0" indent="-241300" algn="l" defTabSz="913184" rtl="0" eaLnBrk="0" fontAlgn="base" latinLnBrk="0" hangingPunct="0">
                        <a:lnSpc>
                          <a:spcPct val="100000"/>
                        </a:lnSpc>
                        <a:spcBef>
                          <a:spcPts val="100"/>
                        </a:spcBef>
                        <a:spcAft>
                          <a:spcPct val="0"/>
                        </a:spcAft>
                        <a:buClrTx/>
                        <a:buSzPct val="100000"/>
                        <a:buFont typeface="+mj-lt"/>
                        <a:buAutoNum type="arabicParenR"/>
                        <a:tabLst/>
                        <a:defRPr/>
                      </a:pPr>
                      <a:r>
                        <a:rPr lang="en-US" sz="1400" kern="1200" dirty="0">
                          <a:solidFill>
                            <a:schemeClr val="tx1">
                              <a:lumMod val="85000"/>
                            </a:schemeClr>
                          </a:solidFill>
                          <a:latin typeface="+mn-lt"/>
                          <a:ea typeface="+mn-ea"/>
                          <a:cs typeface="Segoe UI" pitchFamily="34" charset="0"/>
                        </a:rPr>
                        <a:t>The students should be able to protect confidential data</a:t>
                      </a: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3862524"/>
                  </a:ext>
                </a:extLst>
              </a:tr>
              <a:tr h="0">
                <a:tc>
                  <a:txBody>
                    <a:bodyPr/>
                    <a:lstStyle/>
                    <a:p>
                      <a:pPr algn="r">
                        <a:lnSpc>
                          <a:spcPct val="100000"/>
                        </a:lnSpc>
                      </a:pPr>
                      <a:r>
                        <a:rPr lang="en-US" sz="1600" b="0" kern="1200" dirty="0">
                          <a:solidFill>
                            <a:schemeClr val="bg1"/>
                          </a:solidFill>
                          <a:latin typeface="+mj-lt"/>
                          <a:ea typeface="+mn-ea"/>
                          <a:cs typeface="+mn-cs"/>
                        </a:rPr>
                        <a:t>More information</a:t>
                      </a:r>
                    </a:p>
                  </a:txBody>
                  <a:tcPr marL="115990" marR="115990" marT="115990" marB="115990" anchor="ctr">
                    <a:lnL w="12700" cap="flat" cmpd="sng" algn="ctr">
                      <a:solidFill>
                        <a:srgbClr val="243A5E"/>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marR="0" indent="0" algn="l" defTabSz="816188" rtl="0" eaLnBrk="1" fontAlgn="auto" latinLnBrk="0" hangingPunct="1">
                        <a:lnSpc>
                          <a:spcPct val="100000"/>
                        </a:lnSpc>
                        <a:spcBef>
                          <a:spcPts val="0"/>
                        </a:spcBef>
                        <a:spcAft>
                          <a:spcPts val="0"/>
                        </a:spcAft>
                        <a:buClrTx/>
                        <a:buSzTx/>
                        <a:buFontTx/>
                        <a:buNone/>
                        <a:tabLst/>
                        <a:defRPr/>
                      </a:pPr>
                      <a:r>
                        <a:rPr lang="en-US" sz="1400" baseline="0" dirty="0">
                          <a:solidFill>
                            <a:schemeClr val="tx1">
                              <a:lumMod val="85000"/>
                            </a:schemeClr>
                          </a:solidFill>
                        </a:rPr>
                        <a:t>For MCT course feedback, visit </a:t>
                      </a:r>
                      <a:r>
                        <a:rPr lang="en-US" sz="1400" b="0" kern="1200" dirty="0">
                          <a:solidFill>
                            <a:schemeClr val="tx1"/>
                          </a:solidFill>
                          <a:effectLst/>
                          <a:latin typeface="+mn-lt"/>
                          <a:ea typeface="+mn-ea"/>
                          <a:cs typeface="+mn-cs"/>
                        </a:rPr>
                        <a:t>the</a:t>
                      </a:r>
                      <a:r>
                        <a:rPr lang="en-US" sz="1400" kern="1200" dirty="0">
                          <a:solidFill>
                            <a:schemeClr val="tx1"/>
                          </a:solidFill>
                          <a:effectLst/>
                          <a:latin typeface="+mn-lt"/>
                          <a:ea typeface="+mn-ea"/>
                          <a:cs typeface="+mn-cs"/>
                        </a:rPr>
                        <a:t> </a:t>
                      </a:r>
                      <a:r>
                        <a:rPr lang="en-US" sz="1400" u="sng" kern="1200" dirty="0">
                          <a:solidFill>
                            <a:schemeClr val="tx1"/>
                          </a:solidFill>
                          <a:effectLst/>
                          <a:latin typeface="+mn-lt"/>
                          <a:ea typeface="+mn-ea"/>
                          <a:cs typeface="+mn-cs"/>
                          <a:hlinkClick r:id="rId3"/>
                        </a:rPr>
                        <a:t>Microsoft Official Courseware forum</a:t>
                      </a:r>
                      <a:endParaRPr lang="en-US" sz="1400" dirty="0">
                        <a:solidFill>
                          <a:schemeClr val="tx1">
                            <a:lumMod val="85000"/>
                          </a:schemeClr>
                        </a:solidFill>
                      </a:endParaRPr>
                    </a:p>
                  </a:txBody>
                  <a:tcPr marT="91440" marB="91440" anchor="ctr">
                    <a:lnL w="12700"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2748881"/>
                  </a:ext>
                </a:extLst>
              </a:tr>
            </a:tbl>
          </a:graphicData>
        </a:graphic>
      </p:graphicFrame>
    </p:spTree>
    <p:extLst>
      <p:ext uri="{BB962C8B-B14F-4D97-AF65-F5344CB8AC3E}">
        <p14:creationId xmlns:p14="http://schemas.microsoft.com/office/powerpoint/2010/main" val="2062531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427038" y="609727"/>
            <a:ext cx="11571287" cy="411162"/>
          </a:xfrm>
        </p:spPr>
        <p:txBody>
          <a:bodyPr/>
          <a:lstStyle/>
          <a:p>
            <a:r>
              <a:rPr lang="en-GB" dirty="0"/>
              <a:t>Configure and manage secrets in Azure Key Vault</a:t>
            </a:r>
            <a:endParaRPr lang="en-US" dirty="0"/>
          </a:p>
        </p:txBody>
      </p:sp>
      <p:sp>
        <p:nvSpPr>
          <p:cNvPr id="13" name="TextBox 12">
            <a:extLst>
              <a:ext uri="{FF2B5EF4-FFF2-40B4-BE49-F238E27FC236}">
                <a16:creationId xmlns:a16="http://schemas.microsoft.com/office/drawing/2014/main" id="{7942A62E-76F4-43C2-B5B4-DB888E9CEFAA}"/>
              </a:ext>
            </a:extLst>
          </p:cNvPr>
          <p:cNvSpPr txBox="1"/>
          <p:nvPr/>
        </p:nvSpPr>
        <p:spPr>
          <a:xfrm>
            <a:off x="899030" y="1496750"/>
            <a:ext cx="4840941" cy="4431983"/>
          </a:xfrm>
          <a:prstGeom prst="rect">
            <a:avLst/>
          </a:prstGeom>
          <a:noFill/>
        </p:spPr>
        <p:txBody>
          <a:bodyPr wrap="square" lIns="0" tIns="0" rIns="0" bIns="0" rtlCol="0" anchor="ctr">
            <a:spAutoFit/>
          </a:bodyPr>
          <a:lstStyle/>
          <a:p>
            <a:pPr marR="0" lvl="0" algn="l" defTabSz="932742" rtl="0" eaLnBrk="1" fontAlgn="auto" latinLnBrk="0" hangingPunct="1">
              <a:lnSpc>
                <a:spcPct val="100000"/>
              </a:lnSpc>
              <a:spcBef>
                <a:spcPts val="0"/>
              </a:spcBef>
              <a:spcAft>
                <a:spcPts val="0"/>
              </a:spcAft>
              <a:buClrTx/>
              <a:buSzTx/>
              <a:tabLst/>
              <a:defRPr/>
            </a:pPr>
            <a:r>
              <a:rPr lang="en-GB" sz="2400" dirty="0">
                <a:solidFill>
                  <a:srgbClr val="000000"/>
                </a:solidFill>
                <a:latin typeface="Segoe UI"/>
              </a:rPr>
              <a:t>Azure Key Vault protects</a:t>
            </a:r>
            <a:br>
              <a:rPr lang="en-GB" sz="2400" dirty="0">
                <a:solidFill>
                  <a:srgbClr val="000000"/>
                </a:solidFill>
                <a:latin typeface="Segoe UI"/>
              </a:rPr>
            </a:br>
            <a:endParaRPr lang="en-GB" sz="2400" dirty="0">
              <a:solidFill>
                <a:srgbClr val="000000"/>
              </a:solidFill>
              <a:latin typeface="Segoe UI"/>
            </a:endParaRPr>
          </a:p>
          <a:p>
            <a:pPr marL="923571" lvl="1" indent="-457200">
              <a:buFont typeface="+mj-lt"/>
              <a:buAutoNum type="arabicPeriod"/>
              <a:defRPr/>
            </a:pPr>
            <a:r>
              <a:rPr lang="en-GB" sz="2400" dirty="0">
                <a:solidFill>
                  <a:srgbClr val="000000"/>
                </a:solidFill>
                <a:latin typeface="Segoe UI"/>
              </a:rPr>
              <a:t>Secrets</a:t>
            </a:r>
            <a:br>
              <a:rPr lang="en-GB" sz="2400" dirty="0">
                <a:solidFill>
                  <a:srgbClr val="000000"/>
                </a:solidFill>
                <a:latin typeface="Segoe UI"/>
              </a:rPr>
            </a:br>
            <a:endParaRPr lang="en-GB" sz="2400" dirty="0">
              <a:solidFill>
                <a:srgbClr val="000000"/>
              </a:solidFill>
              <a:latin typeface="Segoe UI"/>
            </a:endParaRPr>
          </a:p>
          <a:p>
            <a:pPr marL="923571" lvl="1" indent="-457200">
              <a:buFont typeface="+mj-lt"/>
              <a:buAutoNum type="arabicPeriod"/>
              <a:defRPr/>
            </a:pPr>
            <a:r>
              <a:rPr lang="en-GB" sz="2400" dirty="0">
                <a:solidFill>
                  <a:srgbClr val="000000"/>
                </a:solidFill>
                <a:latin typeface="Segoe UI"/>
              </a:rPr>
              <a:t>Keys</a:t>
            </a:r>
            <a:br>
              <a:rPr lang="en-GB" sz="2400" dirty="0">
                <a:solidFill>
                  <a:srgbClr val="000000"/>
                </a:solidFill>
                <a:latin typeface="Segoe UI"/>
              </a:rPr>
            </a:br>
            <a:endParaRPr lang="en-GB" sz="2400" dirty="0">
              <a:solidFill>
                <a:srgbClr val="000000"/>
              </a:solidFill>
              <a:latin typeface="Segoe UI"/>
            </a:endParaRPr>
          </a:p>
          <a:p>
            <a:pPr marL="923571" lvl="1" indent="-457200">
              <a:buFont typeface="+mj-lt"/>
              <a:buAutoNum type="arabicPeriod"/>
              <a:defRPr/>
            </a:pPr>
            <a:r>
              <a:rPr lang="en-GB" sz="2400" dirty="0">
                <a:solidFill>
                  <a:srgbClr val="000000"/>
                </a:solidFill>
                <a:latin typeface="Segoe UI"/>
              </a:rPr>
              <a:t>Certificates</a:t>
            </a:r>
            <a:br>
              <a:rPr lang="en-GB" sz="2400" dirty="0">
                <a:solidFill>
                  <a:srgbClr val="000000"/>
                </a:solidFill>
                <a:latin typeface="Segoe UI"/>
              </a:rPr>
            </a:br>
            <a:endParaRPr lang="en-GB" sz="2400" dirty="0">
              <a:solidFill>
                <a:srgbClr val="000000"/>
              </a:solidFill>
              <a:latin typeface="Segoe UI"/>
            </a:endParaRPr>
          </a:p>
          <a:p>
            <a:pPr marR="0" lvl="0" algn="l" defTabSz="932742" rtl="0" eaLnBrk="1" fontAlgn="auto" latinLnBrk="0" hangingPunct="1">
              <a:lnSpc>
                <a:spcPct val="100000"/>
              </a:lnSpc>
              <a:spcBef>
                <a:spcPts val="0"/>
              </a:spcBef>
              <a:spcAft>
                <a:spcPts val="0"/>
              </a:spcAft>
              <a:buClrTx/>
              <a:buSzTx/>
              <a:tabLst/>
              <a:defRPr/>
            </a:pPr>
            <a:r>
              <a:rPr lang="en-US" sz="2400" dirty="0">
                <a:solidFill>
                  <a:srgbClr val="000000"/>
                </a:solidFill>
                <a:latin typeface="Segoe UI"/>
              </a:rPr>
              <a:t>Data Engineers are typically concerned with accessing the data contained in Key Vault to apply to linked services</a:t>
            </a:r>
          </a:p>
        </p:txBody>
      </p:sp>
      <p:pic>
        <p:nvPicPr>
          <p:cNvPr id="12" name="Picture 11" descr="This image showcases how to configure and manage secrets in Azure Key Vault.">
            <a:extLst>
              <a:ext uri="{FF2B5EF4-FFF2-40B4-BE49-F238E27FC236}">
                <a16:creationId xmlns:a16="http://schemas.microsoft.com/office/drawing/2014/main" id="{C3DB43D4-E808-43AD-BAF3-F0ACE2C147E0}"/>
              </a:ext>
            </a:extLst>
          </p:cNvPr>
          <p:cNvPicPr>
            <a:picLocks noChangeAspect="1"/>
          </p:cNvPicPr>
          <p:nvPr/>
        </p:nvPicPr>
        <p:blipFill>
          <a:blip r:embed="rId3"/>
          <a:stretch>
            <a:fillRect/>
          </a:stretch>
        </p:blipFill>
        <p:spPr>
          <a:xfrm>
            <a:off x="6473939" y="1496750"/>
            <a:ext cx="4682575" cy="4635109"/>
          </a:xfrm>
          <a:prstGeom prst="rect">
            <a:avLst/>
          </a:prstGeom>
        </p:spPr>
      </p:pic>
    </p:spTree>
    <p:extLst>
      <p:ext uri="{BB962C8B-B14F-4D97-AF65-F5344CB8AC3E}">
        <p14:creationId xmlns:p14="http://schemas.microsoft.com/office/powerpoint/2010/main" val="116116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65954" y="3086894"/>
            <a:ext cx="9259037" cy="820738"/>
          </a:xfrm>
        </p:spPr>
        <p:txBody>
          <a:bodyPr/>
          <a:lstStyle/>
          <a:p>
            <a:pPr lvl="0"/>
            <a:r>
              <a:rPr lang="en-US" dirty="0"/>
              <a:t>Lesson 01: </a:t>
            </a:r>
            <a:r>
              <a:rPr lang="en-GB" dirty="0"/>
              <a:t>Implement compliance controls for sensitive data</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391636" y="3058985"/>
            <a:ext cx="1099328" cy="987531"/>
          </a:xfrm>
          <a:prstGeom prst="rect">
            <a:avLst/>
          </a:prstGeom>
        </p:spPr>
      </p:pic>
    </p:spTree>
    <p:extLst>
      <p:ext uri="{BB962C8B-B14F-4D97-AF65-F5344CB8AC3E}">
        <p14:creationId xmlns:p14="http://schemas.microsoft.com/office/powerpoint/2010/main" val="39263405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427038" y="609727"/>
            <a:ext cx="11571287" cy="411162"/>
          </a:xfrm>
        </p:spPr>
        <p:txBody>
          <a:bodyPr/>
          <a:lstStyle/>
          <a:p>
            <a:r>
              <a:rPr lang="en-GB" dirty="0"/>
              <a:t>Managing sensitive data</a:t>
            </a:r>
            <a:endParaRPr lang="en-US" dirty="0"/>
          </a:p>
        </p:txBody>
      </p:sp>
      <p:sp>
        <p:nvSpPr>
          <p:cNvPr id="4" name="TextBox 3">
            <a:extLst>
              <a:ext uri="{FF2B5EF4-FFF2-40B4-BE49-F238E27FC236}">
                <a16:creationId xmlns:a16="http://schemas.microsoft.com/office/drawing/2014/main" id="{47AB1220-50CB-419C-AFDB-5C6F5CFDC0FF}"/>
              </a:ext>
            </a:extLst>
          </p:cNvPr>
          <p:cNvSpPr txBox="1"/>
          <p:nvPr/>
        </p:nvSpPr>
        <p:spPr>
          <a:xfrm>
            <a:off x="228275" y="1256369"/>
            <a:ext cx="2658273" cy="1219309"/>
          </a:xfrm>
          <a:prstGeom prst="rect">
            <a:avLst/>
          </a:prstGeom>
          <a:noFill/>
        </p:spPr>
        <p:txBody>
          <a:bodyPr wrap="square" lIns="0" tIns="0" rIns="0" bIns="0" rtlCol="0">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Column level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security</a:t>
            </a:r>
          </a:p>
        </p:txBody>
      </p:sp>
      <p:sp>
        <p:nvSpPr>
          <p:cNvPr id="6" name="TextBox 5">
            <a:extLst>
              <a:ext uri="{FF2B5EF4-FFF2-40B4-BE49-F238E27FC236}">
                <a16:creationId xmlns:a16="http://schemas.microsoft.com/office/drawing/2014/main" id="{5D2ED587-D31F-42AD-B02D-87950815606A}"/>
              </a:ext>
            </a:extLst>
          </p:cNvPr>
          <p:cNvSpPr txBox="1"/>
          <p:nvPr/>
        </p:nvSpPr>
        <p:spPr>
          <a:xfrm>
            <a:off x="228274" y="2546911"/>
            <a:ext cx="2658273" cy="1219309"/>
          </a:xfrm>
          <a:prstGeom prst="rect">
            <a:avLst/>
          </a:prstGeom>
          <a:noFill/>
        </p:spPr>
        <p:txBody>
          <a:bodyPr wrap="square" lIns="0" tIns="0" rIns="0" bIns="0" rtlCol="0">
            <a:noAutofit/>
          </a:bodyP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Row level</a:t>
            </a:r>
          </a:p>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security</a:t>
            </a:r>
          </a:p>
        </p:txBody>
      </p:sp>
      <p:sp>
        <p:nvSpPr>
          <p:cNvPr id="14" name="TextBox 13">
            <a:extLst>
              <a:ext uri="{FF2B5EF4-FFF2-40B4-BE49-F238E27FC236}">
                <a16:creationId xmlns:a16="http://schemas.microsoft.com/office/drawing/2014/main" id="{D51052E9-D37C-41B4-AE0D-1E38706E3EE5}"/>
              </a:ext>
            </a:extLst>
          </p:cNvPr>
          <p:cNvSpPr txBox="1"/>
          <p:nvPr/>
        </p:nvSpPr>
        <p:spPr>
          <a:xfrm>
            <a:off x="2992172" y="1214493"/>
            <a:ext cx="9006153" cy="923330"/>
          </a:xfrm>
          <a:prstGeom prst="rect">
            <a:avLst/>
          </a:prstGeom>
          <a:noFill/>
        </p:spPr>
        <p:txBody>
          <a:bodyPr wrap="square">
            <a:spAutoFit/>
          </a:bodyPr>
          <a:lstStyle/>
          <a:p>
            <a:r>
              <a:rPr lang="en-GB" b="0" dirty="0">
                <a:solidFill>
                  <a:srgbClr val="0000FF"/>
                </a:solidFill>
                <a:effectLst/>
                <a:latin typeface="Consolas" panose="020B0609020204030204" pitchFamily="49" charset="0"/>
              </a:rPr>
              <a:t>GRANT</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SELECT</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ON</a:t>
            </a:r>
            <a:r>
              <a:rPr lang="en-GB" b="0" dirty="0">
                <a:solidFill>
                  <a:srgbClr val="000000"/>
                </a:solidFill>
                <a:effectLst/>
                <a:latin typeface="Consolas" panose="020B0609020204030204" pitchFamily="49" charset="0"/>
              </a:rPr>
              <a:t> wwi_security.Sale([ProductID], [Analyst], [Product], [CampaignName],[Quantity], [Region], [State], [City], [RevenueTarget]) </a:t>
            </a:r>
            <a:r>
              <a:rPr lang="en-GB" b="0" dirty="0">
                <a:solidFill>
                  <a:srgbClr val="0000FF"/>
                </a:solidFill>
                <a:effectLst/>
                <a:latin typeface="Consolas" panose="020B0609020204030204" pitchFamily="49" charset="0"/>
              </a:rPr>
              <a:t>TO</a:t>
            </a:r>
            <a:r>
              <a:rPr lang="en-GB" b="0" dirty="0">
                <a:solidFill>
                  <a:srgbClr val="000000"/>
                </a:solidFill>
                <a:effectLst/>
                <a:latin typeface="Consolas" panose="020B0609020204030204" pitchFamily="49" charset="0"/>
              </a:rPr>
              <a:t> DataAnalystMiami;</a:t>
            </a:r>
          </a:p>
        </p:txBody>
      </p:sp>
      <p:sp>
        <p:nvSpPr>
          <p:cNvPr id="16" name="TextBox 15">
            <a:extLst>
              <a:ext uri="{FF2B5EF4-FFF2-40B4-BE49-F238E27FC236}">
                <a16:creationId xmlns:a16="http://schemas.microsoft.com/office/drawing/2014/main" id="{C981C6F3-24ED-4ED6-A6CD-03B00E199E22}"/>
              </a:ext>
            </a:extLst>
          </p:cNvPr>
          <p:cNvSpPr txBox="1"/>
          <p:nvPr/>
        </p:nvSpPr>
        <p:spPr>
          <a:xfrm>
            <a:off x="2992172" y="2481599"/>
            <a:ext cx="9280186" cy="2031325"/>
          </a:xfrm>
          <a:prstGeom prst="rect">
            <a:avLst/>
          </a:prstGeom>
          <a:noFill/>
        </p:spPr>
        <p:txBody>
          <a:bodyPr wrap="square">
            <a:spAutoFit/>
          </a:bodyPr>
          <a:lstStyle/>
          <a:p>
            <a:r>
              <a:rPr lang="en-GB" b="0" dirty="0">
                <a:solidFill>
                  <a:srgbClr val="0000FF"/>
                </a:solidFill>
                <a:effectLst/>
                <a:latin typeface="Consolas" panose="020B0609020204030204" pitchFamily="49" charset="0"/>
              </a:rPr>
              <a:t>CREATE</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FUNCTION</a:t>
            </a:r>
            <a:r>
              <a:rPr lang="en-GB" b="0" dirty="0">
                <a:solidFill>
                  <a:srgbClr val="000000"/>
                </a:solidFill>
                <a:effectLst/>
                <a:latin typeface="Consolas" panose="020B0609020204030204" pitchFamily="49" charset="0"/>
              </a:rPr>
              <a:t> wwi_security.fn_securitypredicate(@Analyst </a:t>
            </a:r>
            <a:r>
              <a:rPr lang="en-GB" b="0" dirty="0">
                <a:solidFill>
                  <a:srgbClr val="0000FF"/>
                </a:solidFill>
                <a:effectLst/>
                <a:latin typeface="Consolas" panose="020B0609020204030204" pitchFamily="49" charset="0"/>
              </a:rPr>
              <a:t>AS</a:t>
            </a:r>
            <a:r>
              <a:rPr lang="en-GB" b="0" dirty="0">
                <a:solidFill>
                  <a:srgbClr val="000000"/>
                </a:solidFill>
                <a:effectLst/>
                <a:latin typeface="Consolas" panose="020B0609020204030204" pitchFamily="49" charset="0"/>
              </a:rPr>
              <a:t> sysname)  </a:t>
            </a:r>
          </a:p>
          <a:p>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RETURNS</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TABLE</a:t>
            </a:r>
            <a:r>
              <a:rPr lang="en-GB" b="0" dirty="0">
                <a:solidFill>
                  <a:srgbClr val="000000"/>
                </a:solidFill>
                <a:effectLst/>
                <a:latin typeface="Consolas" panose="020B0609020204030204" pitchFamily="49" charset="0"/>
              </a:rPr>
              <a:t>  </a:t>
            </a:r>
          </a:p>
          <a:p>
            <a:r>
              <a:rPr lang="en-GB" b="0" dirty="0">
                <a:solidFill>
                  <a:srgbClr val="0000FF"/>
                </a:solidFill>
                <a:effectLst/>
                <a:latin typeface="Consolas" panose="020B0609020204030204" pitchFamily="49" charset="0"/>
              </a:rPr>
              <a:t>WITH</a:t>
            </a:r>
            <a:r>
              <a:rPr lang="en-GB" b="0" dirty="0">
                <a:solidFill>
                  <a:srgbClr val="000000"/>
                </a:solidFill>
                <a:effectLst/>
                <a:latin typeface="Consolas" panose="020B0609020204030204" pitchFamily="49" charset="0"/>
              </a:rPr>
              <a:t> SCHEMABINDING  </a:t>
            </a:r>
          </a:p>
          <a:p>
            <a:r>
              <a:rPr lang="en-GB" b="0" dirty="0">
                <a:solidFill>
                  <a:srgbClr val="0000FF"/>
                </a:solidFill>
                <a:effectLst/>
                <a:latin typeface="Consolas" panose="020B0609020204030204" pitchFamily="49" charset="0"/>
              </a:rPr>
              <a:t>AS</a:t>
            </a:r>
            <a:r>
              <a:rPr lang="en-GB" b="0" dirty="0">
                <a:solidFill>
                  <a:srgbClr val="000000"/>
                </a:solidFill>
                <a:effectLst/>
                <a:latin typeface="Consolas" panose="020B0609020204030204" pitchFamily="49" charset="0"/>
              </a:rPr>
              <a:t>  </a:t>
            </a:r>
          </a:p>
          <a:p>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RETURN</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SELECT</a:t>
            </a:r>
            <a:r>
              <a:rPr lang="en-GB" b="0" dirty="0">
                <a:solidFill>
                  <a:srgbClr val="000000"/>
                </a:solidFill>
                <a:effectLst/>
                <a:latin typeface="Consolas" panose="020B0609020204030204" pitchFamily="49" charset="0"/>
              </a:rPr>
              <a:t> </a:t>
            </a:r>
            <a:r>
              <a:rPr lang="en-GB" b="0" dirty="0">
                <a:solidFill>
                  <a:srgbClr val="008000"/>
                </a:solidFill>
                <a:effectLst/>
                <a:latin typeface="Consolas" panose="020B0609020204030204" pitchFamily="49" charset="0"/>
              </a:rPr>
              <a:t>1</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AS</a:t>
            </a:r>
            <a:r>
              <a:rPr lang="en-GB" b="0" dirty="0">
                <a:solidFill>
                  <a:srgbClr val="000000"/>
                </a:solidFill>
                <a:effectLst/>
                <a:latin typeface="Consolas" panose="020B0609020204030204" pitchFamily="49" charset="0"/>
              </a:rPr>
              <a:t> fn_securitypredicate_result</a:t>
            </a:r>
          </a:p>
          <a:p>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WHERE</a:t>
            </a:r>
            <a:r>
              <a:rPr lang="en-GB" b="0" dirty="0">
                <a:solidFill>
                  <a:srgbClr val="000000"/>
                </a:solidFill>
                <a:effectLst/>
                <a:latin typeface="Consolas" panose="020B0609020204030204" pitchFamily="49" charset="0"/>
              </a:rPr>
              <a:t> @Analyst = </a:t>
            </a:r>
            <a:r>
              <a:rPr lang="en-GB" b="0" dirty="0">
                <a:solidFill>
                  <a:srgbClr val="863B00"/>
                </a:solidFill>
                <a:effectLst/>
                <a:latin typeface="Consolas" panose="020B0609020204030204" pitchFamily="49" charset="0"/>
              </a:rPr>
              <a:t>USER_NAME</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OR</a:t>
            </a:r>
            <a:r>
              <a:rPr lang="en-GB" b="0" dirty="0">
                <a:solidFill>
                  <a:srgbClr val="000000"/>
                </a:solidFill>
                <a:effectLst/>
                <a:latin typeface="Consolas" panose="020B0609020204030204" pitchFamily="49" charset="0"/>
              </a:rPr>
              <a:t> </a:t>
            </a:r>
            <a:r>
              <a:rPr lang="en-GB" b="0" dirty="0">
                <a:solidFill>
                  <a:srgbClr val="863B00"/>
                </a:solidFill>
                <a:effectLst/>
                <a:latin typeface="Consolas" panose="020B0609020204030204" pitchFamily="49" charset="0"/>
              </a:rPr>
              <a:t>USER_NAME</a:t>
            </a:r>
            <a:r>
              <a:rPr lang="en-GB" b="0" dirty="0">
                <a:solidFill>
                  <a:srgbClr val="000000"/>
                </a:solidFill>
                <a:effectLst/>
                <a:latin typeface="Consolas" panose="020B0609020204030204" pitchFamily="49" charset="0"/>
              </a:rPr>
              <a:t>() = </a:t>
            </a:r>
            <a:r>
              <a:rPr lang="en-GB" b="0" dirty="0">
                <a:solidFill>
                  <a:srgbClr val="A31515"/>
                </a:solidFill>
                <a:effectLst/>
                <a:latin typeface="Consolas" panose="020B0609020204030204" pitchFamily="49" charset="0"/>
              </a:rPr>
              <a:t>'CEO'</a:t>
            </a:r>
            <a:endParaRPr lang="en-GB" b="0" dirty="0">
              <a:solidFill>
                <a:srgbClr val="000000"/>
              </a:solidFill>
              <a:effectLst/>
              <a:latin typeface="Consolas" panose="020B0609020204030204" pitchFamily="49" charset="0"/>
            </a:endParaRPr>
          </a:p>
          <a:p>
            <a:r>
              <a:rPr lang="en-GB" b="0" dirty="0">
                <a:solidFill>
                  <a:srgbClr val="0000FF"/>
                </a:solidFill>
                <a:effectLst/>
                <a:latin typeface="Consolas" panose="020B0609020204030204" pitchFamily="49" charset="0"/>
              </a:rPr>
              <a:t>GO</a:t>
            </a:r>
            <a:endParaRPr lang="en-GB" b="0" dirty="0">
              <a:solidFill>
                <a:srgbClr val="00000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D43A3990-82F4-48DC-9C0F-E9C303B68703}"/>
              </a:ext>
            </a:extLst>
          </p:cNvPr>
          <p:cNvSpPr txBox="1"/>
          <p:nvPr/>
        </p:nvSpPr>
        <p:spPr>
          <a:xfrm>
            <a:off x="2992171" y="4625835"/>
            <a:ext cx="8175181" cy="1200329"/>
          </a:xfrm>
          <a:prstGeom prst="rect">
            <a:avLst/>
          </a:prstGeom>
          <a:noFill/>
        </p:spPr>
        <p:txBody>
          <a:bodyPr wrap="square">
            <a:spAutoFit/>
          </a:bodyPr>
          <a:lstStyle/>
          <a:p>
            <a:r>
              <a:rPr lang="en-GB" b="0" dirty="0">
                <a:solidFill>
                  <a:srgbClr val="0000FF"/>
                </a:solidFill>
                <a:effectLst/>
                <a:latin typeface="Consolas" panose="020B0609020204030204" pitchFamily="49" charset="0"/>
              </a:rPr>
              <a:t>CREATE</a:t>
            </a:r>
            <a:r>
              <a:rPr lang="en-GB" b="0" dirty="0">
                <a:solidFill>
                  <a:srgbClr val="000000"/>
                </a:solidFill>
                <a:effectLst/>
                <a:latin typeface="Consolas" panose="020B0609020204030204" pitchFamily="49" charset="0"/>
              </a:rPr>
              <a:t> SECURITY POLICY SalesFilter  </a:t>
            </a:r>
          </a:p>
          <a:p>
            <a:r>
              <a:rPr lang="en-GB" b="0" dirty="0">
                <a:solidFill>
                  <a:srgbClr val="0000FF"/>
                </a:solidFill>
                <a:effectLst/>
                <a:latin typeface="Consolas" panose="020B0609020204030204" pitchFamily="49" charset="0"/>
              </a:rPr>
              <a:t>ADD</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FILTER</a:t>
            </a:r>
            <a:r>
              <a:rPr lang="en-GB" b="0" dirty="0">
                <a:solidFill>
                  <a:srgbClr val="000000"/>
                </a:solidFill>
                <a:effectLst/>
                <a:latin typeface="Consolas" panose="020B0609020204030204" pitchFamily="49" charset="0"/>
              </a:rPr>
              <a:t> PREDICATE wwi_security.fn_securitypredicate(Analyst)</a:t>
            </a:r>
          </a:p>
          <a:p>
            <a:r>
              <a:rPr lang="en-GB" b="0" dirty="0">
                <a:solidFill>
                  <a:srgbClr val="0000FF"/>
                </a:solidFill>
                <a:effectLst/>
                <a:latin typeface="Consolas" panose="020B0609020204030204" pitchFamily="49" charset="0"/>
              </a:rPr>
              <a:t>ON</a:t>
            </a:r>
            <a:r>
              <a:rPr lang="en-GB" b="0" dirty="0">
                <a:solidFill>
                  <a:srgbClr val="000000"/>
                </a:solidFill>
                <a:effectLst/>
                <a:latin typeface="Consolas" panose="020B0609020204030204" pitchFamily="49" charset="0"/>
              </a:rPr>
              <a:t> wwi_security.Sale</a:t>
            </a:r>
          </a:p>
          <a:p>
            <a:r>
              <a:rPr lang="en-GB" b="0" dirty="0">
                <a:solidFill>
                  <a:srgbClr val="0000FF"/>
                </a:solidFill>
                <a:effectLst/>
                <a:latin typeface="Consolas" panose="020B0609020204030204" pitchFamily="49" charset="0"/>
              </a:rPr>
              <a:t>WITH</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STATE</a:t>
            </a:r>
            <a:r>
              <a:rPr lang="en-GB" b="0" dirty="0">
                <a:solidFill>
                  <a:srgbClr val="000000"/>
                </a:solidFill>
                <a:effectLst/>
                <a:latin typeface="Consolas" panose="020B0609020204030204" pitchFamily="49" charset="0"/>
              </a:rPr>
              <a:t> = </a:t>
            </a:r>
            <a:r>
              <a:rPr lang="en-GB" b="0" dirty="0">
                <a:solidFill>
                  <a:srgbClr val="0000FF"/>
                </a:solidFill>
                <a:effectLst/>
                <a:latin typeface="Consolas" panose="020B0609020204030204" pitchFamily="49" charset="0"/>
              </a:rPr>
              <a:t>ON</a:t>
            </a:r>
            <a:r>
              <a:rPr lang="en-GB" b="0" dirty="0">
                <a:solidFill>
                  <a:srgbClr val="000000"/>
                </a:solidFill>
                <a:effectLst/>
                <a:latin typeface="Consolas" panose="020B0609020204030204" pitchFamily="49" charset="0"/>
              </a:rPr>
              <a:t>);</a:t>
            </a:r>
          </a:p>
        </p:txBody>
      </p:sp>
      <p:sp>
        <p:nvSpPr>
          <p:cNvPr id="21" name="TextBox 20">
            <a:extLst>
              <a:ext uri="{FF2B5EF4-FFF2-40B4-BE49-F238E27FC236}">
                <a16:creationId xmlns:a16="http://schemas.microsoft.com/office/drawing/2014/main" id="{F35BCB3E-F2D7-4FC3-8580-D2945FE792D2}"/>
              </a:ext>
            </a:extLst>
          </p:cNvPr>
          <p:cNvSpPr txBox="1"/>
          <p:nvPr/>
        </p:nvSpPr>
        <p:spPr>
          <a:xfrm>
            <a:off x="2992170" y="6061632"/>
            <a:ext cx="7533157" cy="646331"/>
          </a:xfrm>
          <a:prstGeom prst="rect">
            <a:avLst/>
          </a:prstGeom>
          <a:noFill/>
        </p:spPr>
        <p:txBody>
          <a:bodyPr wrap="square">
            <a:spAutoFit/>
          </a:bodyPr>
          <a:lstStyle/>
          <a:p>
            <a:r>
              <a:rPr lang="en-GB" b="0" dirty="0">
                <a:solidFill>
                  <a:srgbClr val="0000FF"/>
                </a:solidFill>
                <a:effectLst/>
                <a:latin typeface="Consolas" panose="020B0609020204030204" pitchFamily="49" charset="0"/>
              </a:rPr>
              <a:t>GRANT</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SELECT</a:t>
            </a:r>
            <a:r>
              <a:rPr lang="en-GB" b="0" dirty="0">
                <a:solidFill>
                  <a:srgbClr val="000000"/>
                </a:solidFill>
                <a:effectLst/>
                <a:latin typeface="Consolas" panose="020B0609020204030204" pitchFamily="49" charset="0"/>
              </a:rPr>
              <a:t> </a:t>
            </a:r>
            <a:r>
              <a:rPr lang="en-GB" b="0" dirty="0">
                <a:solidFill>
                  <a:srgbClr val="0000FF"/>
                </a:solidFill>
                <a:effectLst/>
                <a:latin typeface="Consolas" panose="020B0609020204030204" pitchFamily="49" charset="0"/>
              </a:rPr>
              <a:t>ON</a:t>
            </a:r>
            <a:r>
              <a:rPr lang="en-GB" b="0" dirty="0">
                <a:solidFill>
                  <a:srgbClr val="000000"/>
                </a:solidFill>
                <a:effectLst/>
                <a:latin typeface="Consolas" panose="020B0609020204030204" pitchFamily="49" charset="0"/>
              </a:rPr>
              <a:t> wwi_security.Sale </a:t>
            </a:r>
            <a:r>
              <a:rPr lang="en-GB" b="0" dirty="0">
                <a:solidFill>
                  <a:srgbClr val="0000FF"/>
                </a:solidFill>
                <a:effectLst/>
                <a:latin typeface="Consolas" panose="020B0609020204030204" pitchFamily="49" charset="0"/>
              </a:rPr>
              <a:t>TO</a:t>
            </a:r>
            <a:r>
              <a:rPr lang="en-GB" b="0" dirty="0">
                <a:solidFill>
                  <a:srgbClr val="000000"/>
                </a:solidFill>
                <a:effectLst/>
                <a:latin typeface="Consolas" panose="020B0609020204030204" pitchFamily="49" charset="0"/>
              </a:rPr>
              <a:t> CEO, DataAnalystMiami, DataAnalystSanDiego;</a:t>
            </a:r>
          </a:p>
        </p:txBody>
      </p:sp>
    </p:spTree>
    <p:extLst>
      <p:ext uri="{BB962C8B-B14F-4D97-AF65-F5344CB8AC3E}">
        <p14:creationId xmlns:p14="http://schemas.microsoft.com/office/powerpoint/2010/main" val="373239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6" grpId="0"/>
      <p:bldP spid="19"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a:xfrm>
            <a:off x="427038" y="609727"/>
            <a:ext cx="11571287" cy="411162"/>
          </a:xfrm>
        </p:spPr>
        <p:txBody>
          <a:bodyPr/>
          <a:lstStyle/>
          <a:p>
            <a:r>
              <a:rPr lang="en-GB" dirty="0"/>
              <a:t>Implement compliance controls for sensitive data</a:t>
            </a:r>
            <a:endParaRPr lang="en-US" dirty="0"/>
          </a:p>
        </p:txBody>
      </p:sp>
      <p:pic>
        <p:nvPicPr>
          <p:cNvPr id="24" name="Picture 23" descr="Icon of two boxes with two brackets">
            <a:extLst>
              <a:ext uri="{FF2B5EF4-FFF2-40B4-BE49-F238E27FC236}">
                <a16:creationId xmlns:a16="http://schemas.microsoft.com/office/drawing/2014/main" id="{ABD98C71-1BC2-42F2-AC40-3C4D0CC68F7F}"/>
              </a:ext>
            </a:extLst>
          </p:cNvPr>
          <p:cNvPicPr>
            <a:picLocks noChangeAspect="1"/>
          </p:cNvPicPr>
          <p:nvPr/>
        </p:nvPicPr>
        <p:blipFill>
          <a:blip r:embed="rId3"/>
          <a:stretch>
            <a:fillRect/>
          </a:stretch>
        </p:blipFill>
        <p:spPr>
          <a:xfrm>
            <a:off x="786455" y="1514162"/>
            <a:ext cx="1146049" cy="1146049"/>
          </a:xfrm>
          <a:prstGeom prst="rect">
            <a:avLst/>
          </a:prstGeom>
        </p:spPr>
      </p:pic>
      <p:sp>
        <p:nvSpPr>
          <p:cNvPr id="10" name="TextBox 9">
            <a:extLst>
              <a:ext uri="{FF2B5EF4-FFF2-40B4-BE49-F238E27FC236}">
                <a16:creationId xmlns:a16="http://schemas.microsoft.com/office/drawing/2014/main" id="{C1BDF739-A117-48EA-9017-CF27A8EECB44}"/>
              </a:ext>
            </a:extLst>
          </p:cNvPr>
          <p:cNvSpPr txBox="1"/>
          <p:nvPr/>
        </p:nvSpPr>
        <p:spPr>
          <a:xfrm>
            <a:off x="1751266" y="1642027"/>
            <a:ext cx="2658273" cy="1219309"/>
          </a:xfrm>
          <a:prstGeom prst="rect">
            <a:avLst/>
          </a:prstGeom>
          <a:noFill/>
        </p:spPr>
        <p:txBody>
          <a:bodyPr wrap="square" lIns="0" tIns="0" rIns="0" bIns="0" rtlCol="0">
            <a:noAutofit/>
          </a:bodyPr>
          <a:lstStyle/>
          <a:p>
            <a:pPr algn="ctr"/>
            <a:r>
              <a:rPr lang="en-US" sz="2400" dirty="0">
                <a:latin typeface="+mj-lt"/>
              </a:rPr>
              <a:t>Dynamic data masking</a:t>
            </a:r>
          </a:p>
        </p:txBody>
      </p:sp>
      <p:pic>
        <p:nvPicPr>
          <p:cNvPr id="3" name="Picture 2" descr="This image showcases how to add a masking rule on schema's, tables and columns for implementation of compliance controls for sensitive data. ">
            <a:extLst>
              <a:ext uri="{FF2B5EF4-FFF2-40B4-BE49-F238E27FC236}">
                <a16:creationId xmlns:a16="http://schemas.microsoft.com/office/drawing/2014/main" id="{871B00C8-CAE0-4175-A5F1-43B16046FC96}"/>
              </a:ext>
            </a:extLst>
          </p:cNvPr>
          <p:cNvPicPr>
            <a:picLocks noChangeAspect="1"/>
          </p:cNvPicPr>
          <p:nvPr/>
        </p:nvPicPr>
        <p:blipFill>
          <a:blip r:embed="rId4"/>
          <a:stretch>
            <a:fillRect/>
          </a:stretch>
        </p:blipFill>
        <p:spPr>
          <a:xfrm>
            <a:off x="4676855" y="1514162"/>
            <a:ext cx="6700164" cy="5029386"/>
          </a:xfrm>
          <a:prstGeom prst="rect">
            <a:avLst/>
          </a:prstGeom>
        </p:spPr>
      </p:pic>
      <p:pic>
        <p:nvPicPr>
          <p:cNvPr id="7" name="Picture 2">
            <a:extLst>
              <a:ext uri="{FF2B5EF4-FFF2-40B4-BE49-F238E27FC236}">
                <a16:creationId xmlns:a16="http://schemas.microsoft.com/office/drawing/2014/main" id="{BCCB4E98-2478-42F6-A3AD-DC188F5CA8FB}"/>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79796" y="1517210"/>
            <a:ext cx="1159365" cy="1159365"/>
          </a:xfrm>
          <a:prstGeom prst="rect">
            <a:avLst/>
          </a:prstGeom>
        </p:spPr>
      </p:pic>
    </p:spTree>
    <p:extLst>
      <p:ext uri="{BB962C8B-B14F-4D97-AF65-F5344CB8AC3E}">
        <p14:creationId xmlns:p14="http://schemas.microsoft.com/office/powerpoint/2010/main" val="451424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Review questions   </a:t>
            </a:r>
          </a:p>
        </p:txBody>
      </p:sp>
      <p:pic>
        <p:nvPicPr>
          <p:cNvPr id="35" name="Picture 34" descr="Icon of a circle with four bars on the circumference">
            <a:extLst>
              <a:ext uri="{FF2B5EF4-FFF2-40B4-BE49-F238E27FC236}">
                <a16:creationId xmlns:a16="http://schemas.microsoft.com/office/drawing/2014/main" id="{49C12F78-C6AF-487D-9F7C-2415CA5705D4}"/>
              </a:ext>
            </a:extLst>
          </p:cNvPr>
          <p:cNvPicPr>
            <a:picLocks noChangeAspect="1"/>
          </p:cNvPicPr>
          <p:nvPr/>
        </p:nvPicPr>
        <p:blipFill>
          <a:blip r:embed="rId3"/>
          <a:stretch>
            <a:fillRect/>
          </a:stretch>
        </p:blipFill>
        <p:spPr>
          <a:xfrm>
            <a:off x="427038" y="1656208"/>
            <a:ext cx="952500" cy="952500"/>
          </a:xfrm>
          <a:prstGeom prst="rect">
            <a:avLst/>
          </a:prstGeom>
        </p:spPr>
      </p:pic>
      <p:sp>
        <p:nvSpPr>
          <p:cNvPr id="3" name="TextBox 2">
            <a:extLst>
              <a:ext uri="{FF2B5EF4-FFF2-40B4-BE49-F238E27FC236}">
                <a16:creationId xmlns:a16="http://schemas.microsoft.com/office/drawing/2014/main" id="{4EA0743C-930A-461C-88C6-2B2DEF2FC81E}"/>
              </a:ext>
            </a:extLst>
          </p:cNvPr>
          <p:cNvSpPr txBox="1">
            <a:spLocks/>
          </p:cNvSpPr>
          <p:nvPr/>
        </p:nvSpPr>
        <p:spPr>
          <a:xfrm>
            <a:off x="1700213" y="1539988"/>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Q01 – Which TCP ports should be configured on your network and computer to allow Azure Synapse Studio to work?</a:t>
            </a:r>
          </a:p>
          <a:p>
            <a:pPr>
              <a:spcAft>
                <a:spcPts val="600"/>
              </a:spcAft>
              <a:buSzPct val="100000"/>
            </a:pPr>
            <a:r>
              <a:rPr lang="en-US" sz="2400" dirty="0">
                <a:solidFill>
                  <a:schemeClr val="tx2"/>
                </a:solidFill>
              </a:rPr>
              <a:t>A01 – TCP Port 80, 443 and 1443</a:t>
            </a:r>
          </a:p>
        </p:txBody>
      </p:sp>
      <p:cxnSp>
        <p:nvCxnSpPr>
          <p:cNvPr id="12" name="Straight Connector 11">
            <a:extLst>
              <a:ext uri="{FF2B5EF4-FFF2-40B4-BE49-F238E27FC236}">
                <a16:creationId xmlns:a16="http://schemas.microsoft.com/office/drawing/2014/main" id="{FD0DB161-2430-4E74-85D4-CADDE9B112FA}"/>
              </a:ext>
              <a:ext uri="{C183D7F6-B498-43B3-948B-1728B52AA6E4}">
                <adec:decorative xmlns:adec="http://schemas.microsoft.com/office/drawing/2017/decorative" val="1"/>
              </a:ext>
            </a:extLst>
          </p:cNvPr>
          <p:cNvCxnSpPr>
            <a:cxnSpLocks/>
          </p:cNvCxnSpPr>
          <p:nvPr/>
        </p:nvCxnSpPr>
        <p:spPr>
          <a:xfrm>
            <a:off x="1700509" y="3015552"/>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gnifying glass showing a chart">
            <a:extLst>
              <a:ext uri="{FF2B5EF4-FFF2-40B4-BE49-F238E27FC236}">
                <a16:creationId xmlns:a16="http://schemas.microsoft.com/office/drawing/2014/main" id="{8407BE21-0655-4246-8CA0-0F7E6D25D98E}"/>
              </a:ext>
            </a:extLst>
          </p:cNvPr>
          <p:cNvPicPr>
            <a:picLocks noChangeAspect="1"/>
          </p:cNvPicPr>
          <p:nvPr/>
        </p:nvPicPr>
        <p:blipFill>
          <a:blip r:embed="rId4"/>
          <a:stretch>
            <a:fillRect/>
          </a:stretch>
        </p:blipFill>
        <p:spPr>
          <a:xfrm>
            <a:off x="428624" y="3422396"/>
            <a:ext cx="952500" cy="952500"/>
          </a:xfrm>
          <a:prstGeom prst="rect">
            <a:avLst/>
          </a:prstGeom>
        </p:spPr>
      </p:pic>
      <p:sp>
        <p:nvSpPr>
          <p:cNvPr id="14" name="TextBox 13">
            <a:extLst>
              <a:ext uri="{FF2B5EF4-FFF2-40B4-BE49-F238E27FC236}">
                <a16:creationId xmlns:a16="http://schemas.microsoft.com/office/drawing/2014/main" id="{D0E84749-73DC-41BD-AD65-C56662692F15}"/>
              </a:ext>
            </a:extLst>
          </p:cNvPr>
          <p:cNvSpPr txBox="1">
            <a:spLocks/>
          </p:cNvSpPr>
          <p:nvPr/>
        </p:nvSpPr>
        <p:spPr>
          <a:xfrm>
            <a:off x="1700213" y="3422396"/>
            <a:ext cx="10401014" cy="815608"/>
          </a:xfrm>
          <a:prstGeom prst="rect">
            <a:avLst/>
          </a:prstGeom>
          <a:noFill/>
        </p:spPr>
        <p:txBody>
          <a:bodyPr wrap="square" lIns="0" tIns="0" rIns="0" bIns="0" rtlCol="0">
            <a:spAutoFit/>
          </a:bodyPr>
          <a:lstStyle/>
          <a:p>
            <a:pPr>
              <a:spcAft>
                <a:spcPts val="600"/>
              </a:spcAft>
            </a:pPr>
            <a:r>
              <a:rPr lang="en-US" sz="2400" dirty="0">
                <a:cs typeface="Segoe UI Semilight"/>
              </a:rPr>
              <a:t>Q02 – Which Azure Key Vault object stores storage account key information?</a:t>
            </a:r>
          </a:p>
          <a:p>
            <a:pPr>
              <a:spcAft>
                <a:spcPts val="600"/>
              </a:spcAft>
              <a:buSzPct val="100000"/>
            </a:pPr>
            <a:r>
              <a:rPr lang="en-US" sz="2400" dirty="0">
                <a:solidFill>
                  <a:schemeClr val="tx2"/>
                </a:solidFill>
              </a:rPr>
              <a:t>A02 – Secrets</a:t>
            </a:r>
          </a:p>
        </p:txBody>
      </p:sp>
      <p:cxnSp>
        <p:nvCxnSpPr>
          <p:cNvPr id="16" name="Straight Connector 15">
            <a:extLst>
              <a:ext uri="{FF2B5EF4-FFF2-40B4-BE49-F238E27FC236}">
                <a16:creationId xmlns:a16="http://schemas.microsoft.com/office/drawing/2014/main" id="{B1FA285B-4D66-48DC-A941-7C74625B8A52}"/>
              </a:ext>
              <a:ext uri="{C183D7F6-B498-43B3-948B-1728B52AA6E4}">
                <adec:decorative xmlns:adec="http://schemas.microsoft.com/office/drawing/2017/decorative" val="1"/>
              </a:ext>
            </a:extLst>
          </p:cNvPr>
          <p:cNvCxnSpPr>
            <a:cxnSpLocks/>
          </p:cNvCxnSpPr>
          <p:nvPr/>
        </p:nvCxnSpPr>
        <p:spPr>
          <a:xfrm>
            <a:off x="1700509" y="4781740"/>
            <a:ext cx="103028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globe">
            <a:extLst>
              <a:ext uri="{FF2B5EF4-FFF2-40B4-BE49-F238E27FC236}">
                <a16:creationId xmlns:a16="http://schemas.microsoft.com/office/drawing/2014/main" id="{521678B2-67A1-43CE-B45E-9502F0806D5C}"/>
              </a:ext>
            </a:extLst>
          </p:cNvPr>
          <p:cNvPicPr>
            <a:picLocks noChangeAspect="1"/>
          </p:cNvPicPr>
          <p:nvPr/>
        </p:nvPicPr>
        <p:blipFill>
          <a:blip r:embed="rId5"/>
          <a:stretch>
            <a:fillRect/>
          </a:stretch>
        </p:blipFill>
        <p:spPr>
          <a:xfrm>
            <a:off x="440753" y="5189344"/>
            <a:ext cx="950976" cy="950976"/>
          </a:xfrm>
          <a:prstGeom prst="rect">
            <a:avLst/>
          </a:prstGeom>
        </p:spPr>
      </p:pic>
      <p:sp>
        <p:nvSpPr>
          <p:cNvPr id="15" name="TextBox 14">
            <a:extLst>
              <a:ext uri="{FF2B5EF4-FFF2-40B4-BE49-F238E27FC236}">
                <a16:creationId xmlns:a16="http://schemas.microsoft.com/office/drawing/2014/main" id="{A44031F8-9467-4CC8-B37B-A13B3259D790}"/>
              </a:ext>
            </a:extLst>
          </p:cNvPr>
          <p:cNvSpPr txBox="1">
            <a:spLocks/>
          </p:cNvSpPr>
          <p:nvPr/>
        </p:nvSpPr>
        <p:spPr>
          <a:xfrm>
            <a:off x="1700213" y="5072362"/>
            <a:ext cx="10291698" cy="1184940"/>
          </a:xfrm>
          <a:prstGeom prst="rect">
            <a:avLst/>
          </a:prstGeom>
          <a:noFill/>
        </p:spPr>
        <p:txBody>
          <a:bodyPr wrap="square" lIns="0" tIns="0" rIns="0" bIns="0" rtlCol="0">
            <a:spAutoFit/>
          </a:bodyPr>
          <a:lstStyle/>
          <a:p>
            <a:pPr>
              <a:spcAft>
                <a:spcPts val="600"/>
              </a:spcAft>
            </a:pPr>
            <a:r>
              <a:rPr lang="en-US" sz="2400" dirty="0">
                <a:cs typeface="Segoe UI Semilight"/>
              </a:rPr>
              <a:t>Q03 – </a:t>
            </a:r>
            <a:r>
              <a:rPr lang="en-US" sz="2400" dirty="0">
                <a:ea typeface="Segoe UI" pitchFamily="34" charset="0"/>
                <a:cs typeface="Segoe UI" pitchFamily="34" charset="0"/>
              </a:rPr>
              <a:t>Encrypted communication is turned on automatically when connecting to Azure Synapse Analytics. True or False</a:t>
            </a:r>
            <a:r>
              <a:rPr lang="en-US" sz="2400" dirty="0">
                <a:cs typeface="Segoe UI Semilight"/>
              </a:rPr>
              <a:t>?</a:t>
            </a:r>
          </a:p>
          <a:p>
            <a:pPr>
              <a:spcAft>
                <a:spcPts val="600"/>
              </a:spcAft>
              <a:buSzPct val="100000"/>
            </a:pPr>
            <a:r>
              <a:rPr lang="en-US" sz="2400" dirty="0">
                <a:solidFill>
                  <a:schemeClr val="tx2"/>
                </a:solidFill>
              </a:rPr>
              <a:t>A03 – True</a:t>
            </a:r>
          </a:p>
        </p:txBody>
      </p:sp>
      <p:pic>
        <p:nvPicPr>
          <p:cNvPr id="6" name="Picture 2">
            <a:extLst>
              <a:ext uri="{FF2B5EF4-FFF2-40B4-BE49-F238E27FC236}">
                <a16:creationId xmlns:a16="http://schemas.microsoft.com/office/drawing/2014/main" id="{0EC19A39-597E-4683-B298-9CCF678ED3F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26168" y="5180362"/>
            <a:ext cx="959958" cy="959958"/>
          </a:xfrm>
          <a:prstGeom prst="rect">
            <a:avLst/>
          </a:prstGeom>
        </p:spPr>
      </p:pic>
      <p:pic>
        <p:nvPicPr>
          <p:cNvPr id="9" name="Picture 2">
            <a:extLst>
              <a:ext uri="{FF2B5EF4-FFF2-40B4-BE49-F238E27FC236}">
                <a16:creationId xmlns:a16="http://schemas.microsoft.com/office/drawing/2014/main" id="{A61410CA-1782-460C-9375-6FFECAE558BB}"/>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9580" y="3423920"/>
            <a:ext cx="959958" cy="959958"/>
          </a:xfrm>
          <a:prstGeom prst="rect">
            <a:avLst/>
          </a:prstGeom>
        </p:spPr>
      </p:pic>
      <p:pic>
        <p:nvPicPr>
          <p:cNvPr id="10" name="Picture 2">
            <a:extLst>
              <a:ext uri="{FF2B5EF4-FFF2-40B4-BE49-F238E27FC236}">
                <a16:creationId xmlns:a16="http://schemas.microsoft.com/office/drawing/2014/main" id="{55FD2C4B-C8F5-4262-A4FE-7F2A1874373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19580" y="1665954"/>
            <a:ext cx="959958" cy="959958"/>
          </a:xfrm>
          <a:prstGeom prst="rect">
            <a:avLst/>
          </a:prstGeom>
        </p:spPr>
      </p:pic>
    </p:spTree>
    <p:extLst>
      <p:ext uri="{BB962C8B-B14F-4D97-AF65-F5344CB8AC3E}">
        <p14:creationId xmlns:p14="http://schemas.microsoft.com/office/powerpoint/2010/main" val="7750506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fade">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fade">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6DA6E8-0BCB-4C18-BE84-7EE92F6D52EF}"/>
              </a:ext>
            </a:extLst>
          </p:cNvPr>
          <p:cNvSpPr>
            <a:spLocks noGrp="1"/>
          </p:cNvSpPr>
          <p:nvPr>
            <p:ph type="title"/>
          </p:nvPr>
        </p:nvSpPr>
        <p:spPr>
          <a:xfrm>
            <a:off x="465138" y="3085307"/>
            <a:ext cx="9207182" cy="820738"/>
          </a:xfrm>
        </p:spPr>
        <p:txBody>
          <a:bodyPr/>
          <a:lstStyle/>
          <a:p>
            <a:r>
              <a:rPr lang="en-US" dirty="0"/>
              <a:t>Lab: </a:t>
            </a:r>
            <a:r>
              <a:rPr lang="en-GB" dirty="0"/>
              <a:t>Run interactive queries using Azure Synapse Analytics serverless SQL pools</a:t>
            </a:r>
            <a:endParaRPr lang="en-IN" dirty="0"/>
          </a:p>
        </p:txBody>
      </p:sp>
      <p:pic>
        <p:nvPicPr>
          <p:cNvPr id="5" name="Picture 4" descr="Icon of a webpage showing a person on the screen">
            <a:extLst>
              <a:ext uri="{FF2B5EF4-FFF2-40B4-BE49-F238E27FC236}">
                <a16:creationId xmlns:a16="http://schemas.microsoft.com/office/drawing/2014/main" id="{431E1AF9-A4A5-484F-AAB6-490C0623815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10377615" y="3048000"/>
            <a:ext cx="1193148" cy="895352"/>
          </a:xfrm>
          <a:prstGeom prst="rect">
            <a:avLst/>
          </a:prstGeom>
        </p:spPr>
      </p:pic>
    </p:spTree>
    <p:extLst>
      <p:ext uri="{BB962C8B-B14F-4D97-AF65-F5344CB8AC3E}">
        <p14:creationId xmlns:p14="http://schemas.microsoft.com/office/powerpoint/2010/main" val="17605812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Lab overview</a:t>
            </a:r>
          </a:p>
        </p:txBody>
      </p:sp>
      <p:sp>
        <p:nvSpPr>
          <p:cNvPr id="18" name="Text Placeholder 2">
            <a:extLst>
              <a:ext uri="{FF2B5EF4-FFF2-40B4-BE49-F238E27FC236}">
                <a16:creationId xmlns:a16="http://schemas.microsoft.com/office/drawing/2014/main" id="{3B4629CD-0B11-4BD3-9ABA-B3DFAA47F77F}"/>
              </a:ext>
            </a:extLst>
          </p:cNvPr>
          <p:cNvSpPr txBox="1">
            <a:spLocks/>
          </p:cNvSpPr>
          <p:nvPr/>
        </p:nvSpPr>
        <p:spPr>
          <a:xfrm>
            <a:off x="427038" y="1380331"/>
            <a:ext cx="11582400" cy="153888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GB" sz="2000" spc="0" dirty="0">
                <a:latin typeface="+mn-lt"/>
              </a:rPr>
              <a:t>In this lab, students will learn how to secure a Synapse Analytics workspace and its supporting infrastructure. The student will observe the SQL Active Directory Admin, manage IP firewall rules, manage secrets with Azure Key Vault and access those secrets through a Key Vault linked service and pipeline activities. The student will understand how to implement column-level security, row-level security, and dynamic data masking when using dedicated SQL pools.</a:t>
            </a:r>
            <a:endParaRPr lang="en-US" sz="2000" spc="0" dirty="0">
              <a:latin typeface="+mn-lt"/>
            </a:endParaRP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3450672"/>
            <a:ext cx="11582400" cy="7155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300"/>
              </a:spcAft>
            </a:pPr>
            <a:r>
              <a:rPr lang="en-US" spc="0" dirty="0">
                <a:solidFill>
                  <a:schemeClr val="tx2"/>
                </a:solidFill>
                <a:cs typeface="Segoe UI Semilight"/>
              </a:rPr>
              <a:t>Lab objectives</a:t>
            </a:r>
          </a:p>
          <a:p>
            <a:pPr>
              <a:buSzPct val="100000"/>
            </a:pPr>
            <a:r>
              <a:rPr lang="en-US" sz="2000" spc="0" dirty="0">
                <a:latin typeface="+mn-lt"/>
              </a:rPr>
              <a:t>After completing this lab, you will be able to:</a:t>
            </a:r>
          </a:p>
        </p:txBody>
      </p:sp>
      <p:sp>
        <p:nvSpPr>
          <p:cNvPr id="6" name="Rectangle 5">
            <a:extLst>
              <a:ext uri="{FF2B5EF4-FFF2-40B4-BE49-F238E27FC236}">
                <a16:creationId xmlns:a16="http://schemas.microsoft.com/office/drawing/2014/main" id="{3ECE64AC-5614-4F8D-829D-B13045CF6C7F}"/>
              </a:ext>
            </a:extLst>
          </p:cNvPr>
          <p:cNvSpPr/>
          <p:nvPr/>
        </p:nvSpPr>
        <p:spPr bwMode="auto">
          <a:xfrm>
            <a:off x="427035" y="4267200"/>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Securing Azure Synapse Analytics supporting infrastructure</a:t>
            </a:r>
            <a:endParaRPr lang="en-US" sz="2000" dirty="0"/>
          </a:p>
        </p:txBody>
      </p:sp>
      <p:sp>
        <p:nvSpPr>
          <p:cNvPr id="12" name="Rectangle 11">
            <a:extLst>
              <a:ext uri="{FF2B5EF4-FFF2-40B4-BE49-F238E27FC236}">
                <a16:creationId xmlns:a16="http://schemas.microsoft.com/office/drawing/2014/main" id="{027D17CA-3909-4462-A98A-7A5083AC91DD}"/>
              </a:ext>
            </a:extLst>
          </p:cNvPr>
          <p:cNvSpPr/>
          <p:nvPr/>
        </p:nvSpPr>
        <p:spPr bwMode="auto">
          <a:xfrm>
            <a:off x="6249518" y="4267200"/>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Securing the Azure Synapse Analytics workspace and managed services</a:t>
            </a:r>
            <a:endParaRPr lang="en-US" sz="2000" dirty="0"/>
          </a:p>
        </p:txBody>
      </p:sp>
      <p:sp>
        <p:nvSpPr>
          <p:cNvPr id="14" name="Rectangle 13">
            <a:extLst>
              <a:ext uri="{FF2B5EF4-FFF2-40B4-BE49-F238E27FC236}">
                <a16:creationId xmlns:a16="http://schemas.microsoft.com/office/drawing/2014/main" id="{3F961FB6-342F-47D8-9F3A-8D1752DB4FB0}"/>
              </a:ext>
            </a:extLst>
          </p:cNvPr>
          <p:cNvSpPr/>
          <p:nvPr/>
        </p:nvSpPr>
        <p:spPr bwMode="auto">
          <a:xfrm>
            <a:off x="427035" y="5415154"/>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Securing Azure Synapse Analytics workspace data</a:t>
            </a:r>
            <a:endParaRPr lang="en-US" sz="2000" dirty="0"/>
          </a:p>
        </p:txBody>
      </p:sp>
    </p:spTree>
    <p:extLst>
      <p:ext uri="{BB962C8B-B14F-4D97-AF65-F5344CB8AC3E}">
        <p14:creationId xmlns:p14="http://schemas.microsoft.com/office/powerpoint/2010/main" val="2373355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accent6">
            <a:lumMod val="9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964B9C-CDC6-44FC-987E-2D9146C8EB09}"/>
              </a:ext>
            </a:extLst>
          </p:cNvPr>
          <p:cNvSpPr>
            <a:spLocks noGrp="1"/>
          </p:cNvSpPr>
          <p:nvPr>
            <p:ph type="title"/>
          </p:nvPr>
        </p:nvSpPr>
        <p:spPr/>
        <p:txBody>
          <a:bodyPr/>
          <a:lstStyle/>
          <a:p>
            <a:r>
              <a:rPr lang="en-GB" dirty="0"/>
              <a:t>Lab 13 Overview</a:t>
            </a:r>
          </a:p>
        </p:txBody>
      </p:sp>
      <p:grpSp>
        <p:nvGrpSpPr>
          <p:cNvPr id="16" name="Group 15">
            <a:extLst>
              <a:ext uri="{FF2B5EF4-FFF2-40B4-BE49-F238E27FC236}">
                <a16:creationId xmlns:a16="http://schemas.microsoft.com/office/drawing/2014/main" id="{F5335B49-3A19-4F19-B1B0-6F9B3163976D}"/>
              </a:ext>
              <a:ext uri="{C183D7F6-B498-43B3-948B-1728B52AA6E4}">
                <adec:decorative xmlns:adec="http://schemas.microsoft.com/office/drawing/2017/decorative" val="1"/>
              </a:ext>
            </a:extLst>
          </p:cNvPr>
          <p:cNvGrpSpPr/>
          <p:nvPr/>
        </p:nvGrpSpPr>
        <p:grpSpPr>
          <a:xfrm>
            <a:off x="29317" y="100624"/>
            <a:ext cx="12238273" cy="6464165"/>
            <a:chOff x="29317" y="100624"/>
            <a:chExt cx="12238273" cy="6464165"/>
          </a:xfrm>
        </p:grpSpPr>
        <p:sp>
          <p:nvSpPr>
            <p:cNvPr id="31" name="Rectangle: Rounded Corners 30">
              <a:extLst>
                <a:ext uri="{FF2B5EF4-FFF2-40B4-BE49-F238E27FC236}">
                  <a16:creationId xmlns:a16="http://schemas.microsoft.com/office/drawing/2014/main" id="{68DE5711-7892-4972-A3B7-82BDFED9FE51}"/>
                </a:ext>
                <a:ext uri="{C183D7F6-B498-43B3-948B-1728B52AA6E4}">
                  <adec:decorative xmlns:adec="http://schemas.microsoft.com/office/drawing/2017/decorative" val="1"/>
                </a:ext>
              </a:extLst>
            </p:cNvPr>
            <p:cNvSpPr/>
            <p:nvPr/>
          </p:nvSpPr>
          <p:spPr bwMode="auto">
            <a:xfrm>
              <a:off x="955980" y="1478496"/>
              <a:ext cx="3682013" cy="1802886"/>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Rectangle: Rounded Corners 29">
              <a:extLst>
                <a:ext uri="{FF2B5EF4-FFF2-40B4-BE49-F238E27FC236}">
                  <a16:creationId xmlns:a16="http://schemas.microsoft.com/office/drawing/2014/main" id="{BC18A304-3D58-4CC0-9295-CF7C70BF3704}"/>
                </a:ext>
                <a:ext uri="{C183D7F6-B498-43B3-948B-1728B52AA6E4}">
                  <adec:decorative xmlns:adec="http://schemas.microsoft.com/office/drawing/2017/decorative" val="1"/>
                </a:ext>
              </a:extLst>
            </p:cNvPr>
            <p:cNvSpPr/>
            <p:nvPr/>
          </p:nvSpPr>
          <p:spPr bwMode="auto">
            <a:xfrm>
              <a:off x="9426687" y="1189938"/>
              <a:ext cx="2551912" cy="1431577"/>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1ED03555-D4DE-4356-9AEF-DBBD70BA685F}"/>
                </a:ext>
                <a:ext uri="{C183D7F6-B498-43B3-948B-1728B52AA6E4}">
                  <adec:decorative xmlns:adec="http://schemas.microsoft.com/office/drawing/2017/decorative" val="1"/>
                </a:ext>
              </a:extLst>
            </p:cNvPr>
            <p:cNvSpPr/>
            <p:nvPr/>
          </p:nvSpPr>
          <p:spPr bwMode="auto">
            <a:xfrm>
              <a:off x="10279951" y="1677660"/>
              <a:ext cx="1502528" cy="642241"/>
            </a:xfrm>
            <a:prstGeom prst="roundRect">
              <a:avLst/>
            </a:prstGeom>
            <a:ln/>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GB" sz="2448" dirty="0">
                  <a:gradFill>
                    <a:gsLst>
                      <a:gs pos="0">
                        <a:srgbClr val="FFFFFF"/>
                      </a:gs>
                      <a:gs pos="100000">
                        <a:srgbClr val="FFFFFF"/>
                      </a:gs>
                    </a:gsLst>
                    <a:lin ang="5400000" scaled="0"/>
                  </a:gradFill>
                  <a:latin typeface="Segoe UI"/>
                  <a:ea typeface="Segoe UI" pitchFamily="34" charset="0"/>
                  <a:cs typeface="Segoe UI" pitchFamily="34" charset="0"/>
                </a:rPr>
                <a:t>Cluster</a:t>
              </a:r>
            </a:p>
          </p:txBody>
        </p:sp>
        <p:pic>
          <p:nvPicPr>
            <p:cNvPr id="15" name="Graphic 14">
              <a:extLst>
                <a:ext uri="{FF2B5EF4-FFF2-40B4-BE49-F238E27FC236}">
                  <a16:creationId xmlns:a16="http://schemas.microsoft.com/office/drawing/2014/main" id="{5C77708E-8CCD-4361-942E-4DB112B217D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19332" y="870806"/>
              <a:ext cx="1127975" cy="1127975"/>
            </a:xfrm>
            <a:prstGeom prst="rect">
              <a:avLst/>
            </a:prstGeom>
          </p:spPr>
        </p:pic>
        <p:pic>
          <p:nvPicPr>
            <p:cNvPr id="3" name="Graphic 2">
              <a:extLst>
                <a:ext uri="{FF2B5EF4-FFF2-40B4-BE49-F238E27FC236}">
                  <a16:creationId xmlns:a16="http://schemas.microsoft.com/office/drawing/2014/main" id="{429C405C-C4C9-4625-B818-DBFA3423625D}"/>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64540" y="1767738"/>
              <a:ext cx="733721" cy="733721"/>
            </a:xfrm>
            <a:prstGeom prst="rect">
              <a:avLst/>
            </a:prstGeom>
          </p:spPr>
        </p:pic>
        <p:grpSp>
          <p:nvGrpSpPr>
            <p:cNvPr id="26" name="Group 25">
              <a:extLst>
                <a:ext uri="{FF2B5EF4-FFF2-40B4-BE49-F238E27FC236}">
                  <a16:creationId xmlns:a16="http://schemas.microsoft.com/office/drawing/2014/main" id="{5A4AE0B2-9B1F-4D97-9FF9-A3DC1ED9AEA1}"/>
                </a:ext>
                <a:ext uri="{C183D7F6-B498-43B3-948B-1728B52AA6E4}">
                  <adec:decorative xmlns:adec="http://schemas.microsoft.com/office/drawing/2017/decorative" val="1"/>
                </a:ext>
              </a:extLst>
            </p:cNvPr>
            <p:cNvGrpSpPr/>
            <p:nvPr/>
          </p:nvGrpSpPr>
          <p:grpSpPr>
            <a:xfrm>
              <a:off x="10424826" y="3067213"/>
              <a:ext cx="1372550" cy="1910513"/>
              <a:chOff x="8905868" y="1504070"/>
              <a:chExt cx="1345759" cy="1873222"/>
            </a:xfrm>
          </p:grpSpPr>
          <p:cxnSp>
            <p:nvCxnSpPr>
              <p:cNvPr id="18" name="Straight Connector 17">
                <a:extLst>
                  <a:ext uri="{FF2B5EF4-FFF2-40B4-BE49-F238E27FC236}">
                    <a16:creationId xmlns:a16="http://schemas.microsoft.com/office/drawing/2014/main" id="{96244371-76D4-4F88-93CA-588765309F4F}"/>
                  </a:ext>
                </a:extLst>
              </p:cNvPr>
              <p:cNvCxnSpPr/>
              <p:nvPr/>
            </p:nvCxnSpPr>
            <p:spPr>
              <a:xfrm>
                <a:off x="9474200" y="2515127"/>
                <a:ext cx="0" cy="55297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E095611-0B18-406C-B4F8-AF90F19AAE75}"/>
                  </a:ext>
                </a:extLst>
              </p:cNvPr>
              <p:cNvCxnSpPr/>
              <p:nvPr/>
            </p:nvCxnSpPr>
            <p:spPr>
              <a:xfrm>
                <a:off x="9464490" y="3068106"/>
                <a:ext cx="423333"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F7B5FB66-1BEE-4426-A606-BB87C47AE2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657902" y="2783567"/>
                <a:ext cx="593725" cy="593725"/>
              </a:xfrm>
              <a:prstGeom prst="rect">
                <a:avLst/>
              </a:prstGeom>
            </p:spPr>
          </p:pic>
          <p:pic>
            <p:nvPicPr>
              <p:cNvPr id="14" name="Graphic 13">
                <a:extLst>
                  <a:ext uri="{FF2B5EF4-FFF2-40B4-BE49-F238E27FC236}">
                    <a16:creationId xmlns:a16="http://schemas.microsoft.com/office/drawing/2014/main" id="{1172B4E0-28D1-4E47-A5F2-18C85F8B666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05868" y="1504070"/>
                <a:ext cx="1230147" cy="1230147"/>
              </a:xfrm>
              <a:prstGeom prst="rect">
                <a:avLst/>
              </a:prstGeom>
            </p:spPr>
          </p:pic>
        </p:grpSp>
        <p:sp>
          <p:nvSpPr>
            <p:cNvPr id="39" name="TextBox 38">
              <a:extLst>
                <a:ext uri="{FF2B5EF4-FFF2-40B4-BE49-F238E27FC236}">
                  <a16:creationId xmlns:a16="http://schemas.microsoft.com/office/drawing/2014/main" id="{47185EAC-F159-48C9-AF2D-8E1AF1B5809C}"/>
                </a:ext>
                <a:ext uri="{C183D7F6-B498-43B3-948B-1728B52AA6E4}">
                  <adec:decorative xmlns:adec="http://schemas.microsoft.com/office/drawing/2017/decorative" val="1"/>
                </a:ext>
              </a:extLst>
            </p:cNvPr>
            <p:cNvSpPr txBox="1"/>
            <p:nvPr/>
          </p:nvSpPr>
          <p:spPr>
            <a:xfrm>
              <a:off x="7965549" y="1037297"/>
              <a:ext cx="1127975"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Databricks</a:t>
              </a:r>
            </a:p>
          </p:txBody>
        </p:sp>
        <p:sp>
          <p:nvSpPr>
            <p:cNvPr id="45" name="TextBox 44">
              <a:extLst>
                <a:ext uri="{FF2B5EF4-FFF2-40B4-BE49-F238E27FC236}">
                  <a16:creationId xmlns:a16="http://schemas.microsoft.com/office/drawing/2014/main" id="{A61E0C2B-9F11-421A-90C0-ABFB938712C7}"/>
                </a:ext>
                <a:ext uri="{C183D7F6-B498-43B3-948B-1728B52AA6E4}">
                  <adec:decorative xmlns:adec="http://schemas.microsoft.com/office/drawing/2017/decorative" val="1"/>
                </a:ext>
              </a:extLst>
            </p:cNvPr>
            <p:cNvSpPr txBox="1"/>
            <p:nvPr/>
          </p:nvSpPr>
          <p:spPr>
            <a:xfrm>
              <a:off x="1583213" y="1409336"/>
              <a:ext cx="2389134" cy="470856"/>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asagadatalake&lt;unique_suffix&gt; </a:t>
              </a:r>
            </a:p>
          </p:txBody>
        </p:sp>
        <p:sp>
          <p:nvSpPr>
            <p:cNvPr id="46" name="Rectangle 45">
              <a:extLst>
                <a:ext uri="{FF2B5EF4-FFF2-40B4-BE49-F238E27FC236}">
                  <a16:creationId xmlns:a16="http://schemas.microsoft.com/office/drawing/2014/main" id="{7A1284E7-2679-4DD1-B697-BB5270393D9E}"/>
                </a:ext>
                <a:ext uri="{C183D7F6-B498-43B3-948B-1728B52AA6E4}">
                  <adec:decorative xmlns:adec="http://schemas.microsoft.com/office/drawing/2017/decorative" val="1"/>
                </a:ext>
              </a:extLst>
            </p:cNvPr>
            <p:cNvSpPr/>
            <p:nvPr/>
          </p:nvSpPr>
          <p:spPr>
            <a:xfrm>
              <a:off x="1824375" y="2046678"/>
              <a:ext cx="666391"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wwi-02</a:t>
              </a:r>
              <a:endParaRPr lang="en-US" altLang="en-US" sz="1224" dirty="0">
                <a:solidFill>
                  <a:srgbClr val="000000"/>
                </a:solidFill>
                <a:latin typeface="Arial" panose="020B0604020202020204" pitchFamily="34" charset="0"/>
              </a:endParaRPr>
            </a:p>
          </p:txBody>
        </p:sp>
        <p:pic>
          <p:nvPicPr>
            <p:cNvPr id="29" name="Graphic 28">
              <a:extLst>
                <a:ext uri="{FF2B5EF4-FFF2-40B4-BE49-F238E27FC236}">
                  <a16:creationId xmlns:a16="http://schemas.microsoft.com/office/drawing/2014/main" id="{2A348833-AA3A-435F-932A-C15312E927A5}"/>
                </a:ext>
                <a:ext uri="{C183D7F6-B498-43B3-948B-1728B52AA6E4}">
                  <adec:decorative xmlns:adec="http://schemas.microsoft.com/office/drawing/2017/decorative" val="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74966" y="2263853"/>
              <a:ext cx="821425" cy="821425"/>
            </a:xfrm>
            <a:prstGeom prst="rect">
              <a:avLst/>
            </a:prstGeom>
          </p:spPr>
        </p:pic>
        <p:sp>
          <p:nvSpPr>
            <p:cNvPr id="48" name="Rectangle 47">
              <a:extLst>
                <a:ext uri="{FF2B5EF4-FFF2-40B4-BE49-F238E27FC236}">
                  <a16:creationId xmlns:a16="http://schemas.microsoft.com/office/drawing/2014/main" id="{F55E8824-2C39-4867-A433-B72D2D008CB8}"/>
                </a:ext>
                <a:ext uri="{C183D7F6-B498-43B3-948B-1728B52AA6E4}">
                  <adec:decorative xmlns:adec="http://schemas.microsoft.com/office/drawing/2017/decorative" val="1"/>
                </a:ext>
              </a:extLst>
            </p:cNvPr>
            <p:cNvSpPr/>
            <p:nvPr/>
          </p:nvSpPr>
          <p:spPr>
            <a:xfrm>
              <a:off x="2997362" y="2643655"/>
              <a:ext cx="1407335" cy="267080"/>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Products (parquet)</a:t>
              </a:r>
            </a:p>
          </p:txBody>
        </p:sp>
        <p:pic>
          <p:nvPicPr>
            <p:cNvPr id="54" name="Picture 53">
              <a:extLst>
                <a:ext uri="{FF2B5EF4-FFF2-40B4-BE49-F238E27FC236}">
                  <a16:creationId xmlns:a16="http://schemas.microsoft.com/office/drawing/2014/main" id="{4D75F59D-04FC-4E8B-8F41-F49D629CF859}"/>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10688065" y="5450364"/>
              <a:ext cx="901517" cy="683909"/>
            </a:xfrm>
            <a:prstGeom prst="rect">
              <a:avLst/>
            </a:prstGeom>
          </p:spPr>
        </p:pic>
        <p:sp>
          <p:nvSpPr>
            <p:cNvPr id="56" name="TextBox 55">
              <a:extLst>
                <a:ext uri="{FF2B5EF4-FFF2-40B4-BE49-F238E27FC236}">
                  <a16:creationId xmlns:a16="http://schemas.microsoft.com/office/drawing/2014/main" id="{379CDCF9-8D96-4806-9176-BBA48CA1B046}"/>
                </a:ext>
                <a:ext uri="{C183D7F6-B498-43B3-948B-1728B52AA6E4}">
                  <adec:decorative xmlns:adec="http://schemas.microsoft.com/office/drawing/2017/decorative" val="1"/>
                </a:ext>
              </a:extLst>
            </p:cNvPr>
            <p:cNvSpPr txBox="1"/>
            <p:nvPr/>
          </p:nvSpPr>
          <p:spPr>
            <a:xfrm>
              <a:off x="10493805" y="6093933"/>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Power BI</a:t>
              </a:r>
            </a:p>
          </p:txBody>
        </p:sp>
        <p:cxnSp>
          <p:nvCxnSpPr>
            <p:cNvPr id="57" name="Straight Connector 56">
              <a:extLst>
                <a:ext uri="{FF2B5EF4-FFF2-40B4-BE49-F238E27FC236}">
                  <a16:creationId xmlns:a16="http://schemas.microsoft.com/office/drawing/2014/main" id="{E5B7609D-2FEF-4679-BDFB-2F02C0435CA1}"/>
                </a:ext>
                <a:ext uri="{C183D7F6-B498-43B3-948B-1728B52AA6E4}">
                  <adec:decorative xmlns:adec="http://schemas.microsoft.com/office/drawing/2017/decorative" val="1"/>
                </a:ext>
              </a:extLst>
            </p:cNvPr>
            <p:cNvCxnSpPr>
              <a:cxnSpLocks/>
            </p:cNvCxnSpPr>
            <p:nvPr/>
          </p:nvCxnSpPr>
          <p:spPr>
            <a:xfrm>
              <a:off x="8696383" y="5776959"/>
              <a:ext cx="2006261" cy="0"/>
            </a:xfrm>
            <a:prstGeom prst="line">
              <a:avLst/>
            </a:prstGeom>
            <a:ln>
              <a:solidFill>
                <a:schemeClr val="tx1"/>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0C30E7-5E08-4FF9-8FAB-170BD83357D2}"/>
                </a:ext>
                <a:ext uri="{C183D7F6-B498-43B3-948B-1728B52AA6E4}">
                  <adec:decorative xmlns:adec="http://schemas.microsoft.com/office/drawing/2017/decorative" val="1"/>
                </a:ext>
              </a:extLst>
            </p:cNvPr>
            <p:cNvSpPr txBox="1"/>
            <p:nvPr/>
          </p:nvSpPr>
          <p:spPr>
            <a:xfrm>
              <a:off x="10724967" y="4820147"/>
              <a:ext cx="15426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SourceDB</a:t>
              </a:r>
            </a:p>
          </p:txBody>
        </p:sp>
        <p:sp>
          <p:nvSpPr>
            <p:cNvPr id="63" name="TextBox 62">
              <a:extLst>
                <a:ext uri="{FF2B5EF4-FFF2-40B4-BE49-F238E27FC236}">
                  <a16:creationId xmlns:a16="http://schemas.microsoft.com/office/drawing/2014/main" id="{F3075D42-901B-4337-9975-7560A7CD7F20}"/>
                </a:ext>
                <a:ext uri="{C183D7F6-B498-43B3-948B-1728B52AA6E4}">
                  <adec:decorative xmlns:adec="http://schemas.microsoft.com/office/drawing/2017/decorative" val="1"/>
                </a:ext>
              </a:extLst>
            </p:cNvPr>
            <p:cNvSpPr txBox="1"/>
            <p:nvPr/>
          </p:nvSpPr>
          <p:spPr>
            <a:xfrm>
              <a:off x="9966407" y="2794537"/>
              <a:ext cx="2056323"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dp203sql&lt;unique_suffix&gt;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sp>
          <p:nvSpPr>
            <p:cNvPr id="60" name="Rectangle 59">
              <a:extLst>
                <a:ext uri="{FF2B5EF4-FFF2-40B4-BE49-F238E27FC236}">
                  <a16:creationId xmlns:a16="http://schemas.microsoft.com/office/drawing/2014/main" id="{45430CF3-276A-444B-AE1E-565C7CBE14E1}"/>
                </a:ext>
                <a:ext uri="{C183D7F6-B498-43B3-948B-1728B52AA6E4}">
                  <adec:decorative xmlns:adec="http://schemas.microsoft.com/office/drawing/2017/decorative" val="1"/>
                </a:ext>
              </a:extLst>
            </p:cNvPr>
            <p:cNvSpPr/>
            <p:nvPr/>
          </p:nvSpPr>
          <p:spPr bwMode="auto">
            <a:xfrm>
              <a:off x="9979178" y="2824328"/>
              <a:ext cx="2195863" cy="367611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 name="図 664">
              <a:extLst>
                <a:ext uri="{FF2B5EF4-FFF2-40B4-BE49-F238E27FC236}">
                  <a16:creationId xmlns:a16="http://schemas.microsoft.com/office/drawing/2014/main" id="{E299E517-4A86-4B8B-8AB4-DADCCF0C5745}"/>
                </a:ext>
                <a:ext uri="{C183D7F6-B498-43B3-948B-1728B52AA6E4}">
                  <adec:decorative xmlns:adec="http://schemas.microsoft.com/office/drawing/2017/decorative" val="1"/>
                </a:ext>
              </a:extLst>
            </p:cNvPr>
            <p:cNvPicPr>
              <a:picLocks noChangeAspect="1"/>
            </p:cNvPicPr>
            <p:nvPr/>
          </p:nvPicPr>
          <p:blipFill>
            <a:blip r:embed="rId14"/>
            <a:stretch>
              <a:fillRect/>
            </a:stretch>
          </p:blipFill>
          <p:spPr>
            <a:xfrm>
              <a:off x="457282" y="1230135"/>
              <a:ext cx="1033930" cy="829257"/>
            </a:xfrm>
            <a:prstGeom prst="rect">
              <a:avLst/>
            </a:prstGeom>
          </p:spPr>
        </p:pic>
        <p:sp>
          <p:nvSpPr>
            <p:cNvPr id="8" name="TextBox 7">
              <a:extLst>
                <a:ext uri="{FF2B5EF4-FFF2-40B4-BE49-F238E27FC236}">
                  <a16:creationId xmlns:a16="http://schemas.microsoft.com/office/drawing/2014/main" id="{94829B0F-0464-4913-8727-AD0E132B7E50}"/>
                </a:ext>
                <a:ext uri="{C183D7F6-B498-43B3-948B-1728B52AA6E4}">
                  <adec:decorative xmlns:adec="http://schemas.microsoft.com/office/drawing/2017/decorative" val="1"/>
                </a:ext>
              </a:extLst>
            </p:cNvPr>
            <p:cNvSpPr txBox="1"/>
            <p:nvPr/>
          </p:nvSpPr>
          <p:spPr>
            <a:xfrm>
              <a:off x="29317" y="1985045"/>
              <a:ext cx="1111338"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Data Lake</a:t>
              </a:r>
            </a:p>
          </p:txBody>
        </p:sp>
        <p:sp>
          <p:nvSpPr>
            <p:cNvPr id="44" name="Rectangle 43">
              <a:extLst>
                <a:ext uri="{FF2B5EF4-FFF2-40B4-BE49-F238E27FC236}">
                  <a16:creationId xmlns:a16="http://schemas.microsoft.com/office/drawing/2014/main" id="{CE8A2AFA-4703-42D9-87D6-EB4684AE31D5}"/>
                </a:ext>
                <a:ext uri="{C183D7F6-B498-43B3-948B-1728B52AA6E4}">
                  <adec:decorative xmlns:adec="http://schemas.microsoft.com/office/drawing/2017/decorative" val="1"/>
                </a:ext>
              </a:extLst>
            </p:cNvPr>
            <p:cNvSpPr/>
            <p:nvPr/>
          </p:nvSpPr>
          <p:spPr bwMode="auto">
            <a:xfrm>
              <a:off x="8071655" y="697784"/>
              <a:ext cx="3985686" cy="2020373"/>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52" name="Group 51">
              <a:extLst>
                <a:ext uri="{FF2B5EF4-FFF2-40B4-BE49-F238E27FC236}">
                  <a16:creationId xmlns:a16="http://schemas.microsoft.com/office/drawing/2014/main" id="{553D518F-DF6F-4468-80E8-D3160098402E}"/>
                </a:ext>
                <a:ext uri="{C183D7F6-B498-43B3-948B-1728B52AA6E4}">
                  <adec:decorative xmlns:adec="http://schemas.microsoft.com/office/drawing/2017/decorative" val="1"/>
                </a:ext>
              </a:extLst>
            </p:cNvPr>
            <p:cNvGrpSpPr/>
            <p:nvPr/>
          </p:nvGrpSpPr>
          <p:grpSpPr>
            <a:xfrm>
              <a:off x="4635539" y="100624"/>
              <a:ext cx="3513391" cy="1286170"/>
              <a:chOff x="4544194" y="98660"/>
              <a:chExt cx="3444814" cy="1261065"/>
            </a:xfrm>
          </p:grpSpPr>
          <p:grpSp>
            <p:nvGrpSpPr>
              <p:cNvPr id="55" name="Group 54">
                <a:extLst>
                  <a:ext uri="{FF2B5EF4-FFF2-40B4-BE49-F238E27FC236}">
                    <a16:creationId xmlns:a16="http://schemas.microsoft.com/office/drawing/2014/main" id="{EC6153F8-AB95-4D7B-9CB3-89046D49AE1D}"/>
                  </a:ext>
                </a:extLst>
              </p:cNvPr>
              <p:cNvGrpSpPr/>
              <p:nvPr/>
            </p:nvGrpSpPr>
            <p:grpSpPr>
              <a:xfrm>
                <a:off x="4544194" y="98660"/>
                <a:ext cx="3196265" cy="1150340"/>
                <a:chOff x="4544194" y="98660"/>
                <a:chExt cx="3196265" cy="1150340"/>
              </a:xfrm>
            </p:grpSpPr>
            <p:sp>
              <p:nvSpPr>
                <p:cNvPr id="74" name="Rectangle: Rounded Corners 73">
                  <a:extLst>
                    <a:ext uri="{FF2B5EF4-FFF2-40B4-BE49-F238E27FC236}">
                      <a16:creationId xmlns:a16="http://schemas.microsoft.com/office/drawing/2014/main" id="{13D4F4D1-130F-47D5-ACAD-F6BA3E2245D5}"/>
                    </a:ext>
                  </a:extLst>
                </p:cNvPr>
                <p:cNvSpPr/>
                <p:nvPr/>
              </p:nvSpPr>
              <p:spPr bwMode="auto">
                <a:xfrm>
                  <a:off x="5293998" y="348566"/>
                  <a:ext cx="2385153" cy="900434"/>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5" name="TextBox 74">
                  <a:extLst>
                    <a:ext uri="{FF2B5EF4-FFF2-40B4-BE49-F238E27FC236}">
                      <a16:creationId xmlns:a16="http://schemas.microsoft.com/office/drawing/2014/main" id="{78B120C5-6ECC-437F-B1DC-42409D904B09}"/>
                    </a:ext>
                  </a:extLst>
                </p:cNvPr>
                <p:cNvSpPr txBox="1"/>
                <p:nvPr/>
              </p:nvSpPr>
              <p:spPr>
                <a:xfrm>
                  <a:off x="4544194" y="742776"/>
                  <a:ext cx="1105958" cy="461691"/>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CosmosDB</a:t>
                  </a:r>
                </a:p>
              </p:txBody>
            </p:sp>
            <p:pic>
              <p:nvPicPr>
                <p:cNvPr id="76" name="グラフィックス 618">
                  <a:extLst>
                    <a:ext uri="{FF2B5EF4-FFF2-40B4-BE49-F238E27FC236}">
                      <a16:creationId xmlns:a16="http://schemas.microsoft.com/office/drawing/2014/main" id="{DFB60061-7052-4823-8628-12A2BF9B25B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707541" y="98660"/>
                  <a:ext cx="813045" cy="813045"/>
                </a:xfrm>
                <a:prstGeom prst="rect">
                  <a:avLst/>
                </a:prstGeom>
              </p:spPr>
            </p:pic>
            <p:sp>
              <p:nvSpPr>
                <p:cNvPr id="77" name="Rectangle 76">
                  <a:extLst>
                    <a:ext uri="{FF2B5EF4-FFF2-40B4-BE49-F238E27FC236}">
                      <a16:creationId xmlns:a16="http://schemas.microsoft.com/office/drawing/2014/main" id="{912B12A3-E9DF-46E5-A070-5017E690D69E}"/>
                    </a:ext>
                  </a:extLst>
                </p:cNvPr>
                <p:cNvSpPr/>
                <p:nvPr/>
              </p:nvSpPr>
              <p:spPr>
                <a:xfrm>
                  <a:off x="5813499" y="745117"/>
                  <a:ext cx="1100622" cy="261867"/>
                </a:xfrm>
                <a:prstGeom prst="rect">
                  <a:avLst/>
                </a:prstGeom>
              </p:spPr>
              <p:txBody>
                <a:bodyPr wrap="none">
                  <a:spAutoFit/>
                </a:bodyPr>
                <a:lstStyle/>
                <a:p>
                  <a:pPr defTabSz="951304">
                    <a:lnSpc>
                      <a:spcPct val="90000"/>
                    </a:lnSpc>
                    <a:spcAft>
                      <a:spcPts val="612"/>
                    </a:spcAft>
                  </a:pPr>
                  <a:r>
                    <a:rPr lang="en-US" altLang="en-US" sz="1224" dirty="0">
                      <a:solidFill>
                        <a:srgbClr val="24292E"/>
                      </a:solidFill>
                      <a:latin typeface="SFMono-Regular"/>
                    </a:rPr>
                    <a:t>Campaign Info</a:t>
                  </a:r>
                </a:p>
              </p:txBody>
            </p:sp>
            <p:sp>
              <p:nvSpPr>
                <p:cNvPr id="78" name="TextBox 77">
                  <a:extLst>
                    <a:ext uri="{FF2B5EF4-FFF2-40B4-BE49-F238E27FC236}">
                      <a16:creationId xmlns:a16="http://schemas.microsoft.com/office/drawing/2014/main" id="{681EF238-3BF5-4323-A840-47BB92EB3AF0}"/>
                    </a:ext>
                  </a:extLst>
                </p:cNvPr>
                <p:cNvSpPr txBox="1"/>
                <p:nvPr/>
              </p:nvSpPr>
              <p:spPr>
                <a:xfrm>
                  <a:off x="5466375" y="334630"/>
                  <a:ext cx="2274084" cy="464999"/>
                </a:xfrm>
                <a:prstGeom prst="rect">
                  <a:avLst/>
                </a:prstGeom>
                <a:noFill/>
              </p:spPr>
              <p:txBody>
                <a:bodyPr wrap="none" lIns="186521" tIns="149217" rIns="186521" bIns="149217" rtlCol="0">
                  <a:spAutoFit/>
                </a:bodyPr>
                <a:lstStyle>
                  <a:defPPr>
                    <a:defRPr lang="en-US"/>
                  </a:defPPr>
                  <a:lvl1pPr>
                    <a:lnSpc>
                      <a:spcPct val="90000"/>
                    </a:lnSpc>
                    <a:spcAft>
                      <a:spcPts val="600"/>
                    </a:spcAft>
                    <a:defRPr sz="1200">
                      <a:solidFill>
                        <a:schemeClr val="accent3">
                          <a:lumMod val="50000"/>
                          <a:lumOff val="50000"/>
                        </a:schemeClr>
                      </a:solidFill>
                      <a:latin typeface="SFMono-Regular"/>
                    </a:defRPr>
                  </a:lvl1pPr>
                </a:lstStyle>
                <a:p>
                  <a:pPr defTabSz="951304">
                    <a:spcAft>
                      <a:spcPts val="612"/>
                    </a:spcAft>
                  </a:pPr>
                  <a:r>
                    <a:rPr lang="en-US" altLang="en-US" sz="1224" dirty="0">
                      <a:solidFill>
                        <a:srgbClr val="000041">
                          <a:lumMod val="50000"/>
                          <a:lumOff val="50000"/>
                        </a:srgbClr>
                      </a:solidFill>
                    </a:rPr>
                    <a:t>asacosmosdb&lt;unique_suffix&gt; </a:t>
                  </a:r>
                </a:p>
              </p:txBody>
            </p:sp>
          </p:grpSp>
          <p:sp>
            <p:nvSpPr>
              <p:cNvPr id="59" name="Rectangle 58">
                <a:extLst>
                  <a:ext uri="{FF2B5EF4-FFF2-40B4-BE49-F238E27FC236}">
                    <a16:creationId xmlns:a16="http://schemas.microsoft.com/office/drawing/2014/main" id="{73783D15-930B-4D66-88E8-F631EC4FE87B}"/>
                  </a:ext>
                </a:extLst>
              </p:cNvPr>
              <p:cNvSpPr/>
              <p:nvPr/>
            </p:nvSpPr>
            <p:spPr bwMode="auto">
              <a:xfrm>
                <a:off x="4602242" y="98661"/>
                <a:ext cx="3386766" cy="1261064"/>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80" name="Rectangle 79">
              <a:extLst>
                <a:ext uri="{FF2B5EF4-FFF2-40B4-BE49-F238E27FC236}">
                  <a16:creationId xmlns:a16="http://schemas.microsoft.com/office/drawing/2014/main" id="{08E66A81-CD01-4224-8F82-CDB7AB9F648C}"/>
                </a:ext>
                <a:ext uri="{C183D7F6-B498-43B3-948B-1728B52AA6E4}">
                  <adec:decorative xmlns:adec="http://schemas.microsoft.com/office/drawing/2017/decorative" val="1"/>
                </a:ext>
              </a:extLst>
            </p:cNvPr>
            <p:cNvSpPr/>
            <p:nvPr/>
          </p:nvSpPr>
          <p:spPr bwMode="auto">
            <a:xfrm>
              <a:off x="149816" y="1079099"/>
              <a:ext cx="4511759" cy="2369097"/>
            </a:xfrm>
            <a:prstGeom prst="rect">
              <a:avLst/>
            </a:prstGeom>
            <a:solidFill>
              <a:schemeClr val="accent6">
                <a:lumMod val="90000"/>
                <a:alpha val="76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grpSp>
        <p:nvGrpSpPr>
          <p:cNvPr id="2" name="Group 1"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AFDD6464-3882-44AA-AE01-B90B30B98F94}"/>
              </a:ext>
            </a:extLst>
          </p:cNvPr>
          <p:cNvGrpSpPr/>
          <p:nvPr/>
        </p:nvGrpSpPr>
        <p:grpSpPr>
          <a:xfrm>
            <a:off x="41095" y="4210236"/>
            <a:ext cx="8655288" cy="2798645"/>
            <a:chOff x="41095" y="4210236"/>
            <a:chExt cx="8655288" cy="2798645"/>
          </a:xfrm>
        </p:grpSpPr>
        <p:sp>
          <p:nvSpPr>
            <p:cNvPr id="4" name="Rectangle: Rounded Corners 3"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A3450BD9-6A61-4B82-81AB-878ADD8EB8E2}"/>
                </a:ext>
              </a:extLst>
            </p:cNvPr>
            <p:cNvSpPr/>
            <p:nvPr/>
          </p:nvSpPr>
          <p:spPr bwMode="auto">
            <a:xfrm>
              <a:off x="955981" y="4937936"/>
              <a:ext cx="7740402" cy="1923950"/>
            </a:xfrm>
            <a:prstGeom prst="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05B997FE-7753-4892-8C97-51F39A77803E}"/>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455237" y="4210236"/>
              <a:ext cx="1127976" cy="1127976"/>
            </a:xfrm>
            <a:prstGeom prst="rect">
              <a:avLst/>
            </a:prstGeom>
          </p:spPr>
        </p:pic>
        <p:pic>
          <p:nvPicPr>
            <p:cNvPr id="10" name="Graphic 9"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AE8EC3A1-C2EE-4B95-8E5A-23A12936A07B}"/>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464014" y="5060945"/>
              <a:ext cx="1127975" cy="1127975"/>
            </a:xfrm>
            <a:prstGeom prst="rect">
              <a:avLst/>
            </a:prstGeom>
          </p:spPr>
        </p:pic>
        <p:sp>
          <p:nvSpPr>
            <p:cNvPr id="28" name="TextBox 27"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51E1279A-2982-4709-BC44-07E5FE335C74}"/>
                </a:ext>
              </a:extLst>
            </p:cNvPr>
            <p:cNvSpPr txBox="1"/>
            <p:nvPr/>
          </p:nvSpPr>
          <p:spPr>
            <a:xfrm>
              <a:off x="12892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Dedicated SQL Pool (SQLPool1)</a:t>
              </a:r>
            </a:p>
          </p:txBody>
        </p:sp>
        <p:pic>
          <p:nvPicPr>
            <p:cNvPr id="33" name="Picture 32"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691522F5-E8A9-4857-876D-44194E234D2C}"/>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330608" y="5060946"/>
              <a:ext cx="956564" cy="977091"/>
            </a:xfrm>
            <a:prstGeom prst="rect">
              <a:avLst/>
            </a:prstGeom>
          </p:spPr>
        </p:pic>
        <p:sp>
          <p:nvSpPr>
            <p:cNvPr id="35" name="TextBox 34"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BA18C537-DAFD-460E-9590-1398104674CE}"/>
                </a:ext>
              </a:extLst>
            </p:cNvPr>
            <p:cNvSpPr txBox="1"/>
            <p:nvPr/>
          </p:nvSpPr>
          <p:spPr>
            <a:xfrm>
              <a:off x="5037578"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Apache Spark pool</a:t>
              </a:r>
            </a:p>
          </p:txBody>
        </p:sp>
        <p:pic>
          <p:nvPicPr>
            <p:cNvPr id="37" name="Graphic 36"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A6C82AF7-4DD0-40C9-9192-84330A8DF78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434532" y="5073990"/>
              <a:ext cx="916399" cy="916399"/>
            </a:xfrm>
            <a:prstGeom prst="rect">
              <a:avLst/>
            </a:prstGeom>
          </p:spPr>
        </p:pic>
        <p:sp>
          <p:nvSpPr>
            <p:cNvPr id="53" name="TextBox 52"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B5B7B500-5B8A-4CFA-9BCD-FAF5B5C00E9F}"/>
                </a:ext>
              </a:extLst>
            </p:cNvPr>
            <p:cNvSpPr txBox="1"/>
            <p:nvPr/>
          </p:nvSpPr>
          <p:spPr>
            <a:xfrm>
              <a:off x="2060589" y="6538025"/>
              <a:ext cx="5331192" cy="470856"/>
            </a:xfrm>
            <a:prstGeom prst="rect">
              <a:avLst/>
            </a:prstGeom>
            <a:noFill/>
          </p:spPr>
          <p:txBody>
            <a:bodyPr wrap="square" lIns="186521" tIns="149217" rIns="186521" bIns="149217" rtlCol="0">
              <a:spAutoFit/>
            </a:bodyPr>
            <a:lstStyle/>
            <a:p>
              <a:pPr algn="ctr" defTabSz="951304">
                <a:lnSpc>
                  <a:spcPct val="90000"/>
                </a:lnSpc>
                <a:spcAft>
                  <a:spcPts val="612"/>
                </a:spcAft>
              </a:pPr>
              <a:r>
                <a:rPr lang="en-US" altLang="en-US" sz="1224" dirty="0">
                  <a:solidFill>
                    <a:srgbClr val="000041">
                      <a:lumMod val="50000"/>
                      <a:lumOff val="50000"/>
                    </a:srgbClr>
                  </a:solidFill>
                  <a:latin typeface="SFMono-Regular"/>
                </a:rPr>
                <a:t>asagaworkspace&lt;unique_suffix&gt;</a:t>
              </a:r>
              <a:r>
                <a:rPr lang="en-US" altLang="en-US" sz="1224" dirty="0">
                  <a:solidFill>
                    <a:srgbClr val="000041">
                      <a:lumMod val="50000"/>
                      <a:lumOff val="50000"/>
                    </a:srgbClr>
                  </a:solidFill>
                  <a:latin typeface="Segoe UI"/>
                </a:rPr>
                <a:t> </a:t>
              </a:r>
              <a:endParaRPr lang="en-US" altLang="en-US" sz="1224" dirty="0">
                <a:solidFill>
                  <a:srgbClr val="000041">
                    <a:lumMod val="50000"/>
                    <a:lumOff val="50000"/>
                  </a:srgbClr>
                </a:solidFill>
                <a:latin typeface="Arial" panose="020B0604020202020204" pitchFamily="34" charset="0"/>
              </a:endParaRPr>
            </a:p>
          </p:txBody>
        </p:sp>
        <p:pic>
          <p:nvPicPr>
            <p:cNvPr id="65" name="Graphic 64"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165A09FB-6C99-4C3E-9AFF-15E899D60A07}"/>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171838" y="5025966"/>
              <a:ext cx="977092" cy="977092"/>
            </a:xfrm>
            <a:prstGeom prst="rect">
              <a:avLst/>
            </a:prstGeom>
          </p:spPr>
        </p:pic>
        <p:sp>
          <p:nvSpPr>
            <p:cNvPr id="66" name="TextBox 65"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7F095356-E31A-4E03-9313-54F7485826B8}"/>
                </a:ext>
              </a:extLst>
            </p:cNvPr>
            <p:cNvSpPr txBox="1"/>
            <p:nvPr/>
          </p:nvSpPr>
          <p:spPr>
            <a:xfrm>
              <a:off x="6889073" y="6079438"/>
              <a:ext cx="1542623"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Pipelines and</a:t>
              </a:r>
              <a:br>
                <a:rPr lang="en-GB" sz="1224" dirty="0">
                  <a:gradFill>
                    <a:gsLst>
                      <a:gs pos="2917">
                        <a:srgbClr val="000000"/>
                      </a:gs>
                      <a:gs pos="30000">
                        <a:srgbClr val="000000"/>
                      </a:gs>
                    </a:gsLst>
                    <a:lin ang="5400000" scaled="0"/>
                  </a:gradFill>
                  <a:latin typeface="Segoe UI"/>
                </a:rPr>
              </a:br>
              <a:r>
                <a:rPr lang="en-GB" sz="1224" dirty="0">
                  <a:gradFill>
                    <a:gsLst>
                      <a:gs pos="2917">
                        <a:srgbClr val="000000"/>
                      </a:gs>
                      <a:gs pos="30000">
                        <a:srgbClr val="000000"/>
                      </a:gs>
                    </a:gsLst>
                    <a:lin ang="5400000" scaled="0"/>
                  </a:gradFill>
                  <a:latin typeface="Segoe UI"/>
                </a:rPr>
                <a:t>Dataflows</a:t>
              </a:r>
            </a:p>
          </p:txBody>
        </p:sp>
        <p:sp>
          <p:nvSpPr>
            <p:cNvPr id="68" name="TextBox 67"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F073FF03-ED3E-4B62-B680-85F404C46F3C}"/>
                </a:ext>
              </a:extLst>
            </p:cNvPr>
            <p:cNvSpPr txBox="1"/>
            <p:nvPr/>
          </p:nvSpPr>
          <p:spPr>
            <a:xfrm>
              <a:off x="41095" y="5229047"/>
              <a:ext cx="1001647" cy="820073"/>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Azure Synapse Analytics</a:t>
              </a:r>
            </a:p>
          </p:txBody>
        </p:sp>
        <p:sp>
          <p:nvSpPr>
            <p:cNvPr id="69" name="TextBox 68"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5105474E-0B88-4587-84F2-76F7A8795F95}"/>
                </a:ext>
              </a:extLst>
            </p:cNvPr>
            <p:cNvSpPr txBox="1"/>
            <p:nvPr/>
          </p:nvSpPr>
          <p:spPr>
            <a:xfrm>
              <a:off x="3140773" y="6093933"/>
              <a:ext cx="1740851" cy="647165"/>
            </a:xfrm>
            <a:prstGeom prst="rect">
              <a:avLst/>
            </a:prstGeom>
            <a:noFill/>
          </p:spPr>
          <p:txBody>
            <a:bodyPr wrap="square" lIns="186521" tIns="149217" rIns="186521" bIns="149217" rtlCol="0">
              <a:spAutoFit/>
            </a:bodyPr>
            <a:lstStyle/>
            <a:p>
              <a:pPr algn="ctr" defTabSz="951304">
                <a:lnSpc>
                  <a:spcPct val="90000"/>
                </a:lnSpc>
                <a:spcAft>
                  <a:spcPts val="612"/>
                </a:spcAft>
              </a:pPr>
              <a:r>
                <a:rPr lang="en-GB" sz="1224" dirty="0">
                  <a:gradFill>
                    <a:gsLst>
                      <a:gs pos="2917">
                        <a:srgbClr val="000000"/>
                      </a:gs>
                      <a:gs pos="30000">
                        <a:srgbClr val="000000"/>
                      </a:gs>
                    </a:gsLst>
                    <a:lin ang="5400000" scaled="0"/>
                  </a:gradFill>
                  <a:latin typeface="Segoe UI"/>
                </a:rPr>
                <a:t>Built-In Serverless SQL Pool</a:t>
              </a:r>
            </a:p>
          </p:txBody>
        </p:sp>
        <p:pic>
          <p:nvPicPr>
            <p:cNvPr id="11" name="Graphic 10"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8BEBBC4F-94C8-444C-96B2-2DB7F8C48D73}"/>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488299" y="5003877"/>
              <a:ext cx="450340" cy="450340"/>
            </a:xfrm>
            <a:prstGeom prst="rect">
              <a:avLst/>
            </a:prstGeom>
          </p:spPr>
        </p:pic>
        <p:pic>
          <p:nvPicPr>
            <p:cNvPr id="12" name="Graphic 11"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67E0E579-CE7F-4BC1-BE0B-6971129C620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55562" y="5026090"/>
              <a:ext cx="450340" cy="450340"/>
            </a:xfrm>
            <a:prstGeom prst="rect">
              <a:avLst/>
            </a:prstGeom>
          </p:spPr>
        </p:pic>
        <p:pic>
          <p:nvPicPr>
            <p:cNvPr id="13" name="Graphic 12"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B4D18610-A89A-4708-AAFC-072B2B54CC0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946668" y="5034239"/>
              <a:ext cx="450340" cy="450340"/>
            </a:xfrm>
            <a:prstGeom prst="rect">
              <a:avLst/>
            </a:prstGeom>
          </p:spPr>
        </p:pic>
        <p:sp>
          <p:nvSpPr>
            <p:cNvPr id="58" name="Rectangle: Rounded Corners 57"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487D5E98-10A7-49B2-9450-FB90ED19713B}"/>
                </a:ext>
              </a:extLst>
            </p:cNvPr>
            <p:cNvSpPr/>
            <p:nvPr/>
          </p:nvSpPr>
          <p:spPr bwMode="auto">
            <a:xfrm>
              <a:off x="1340416" y="4985052"/>
              <a:ext cx="1434619" cy="1203868"/>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1" name="Rectangle: Rounded Corners 60" descr="This image represents the Azure Synapse Analytics instance that is used in this lab. As the content is about security, all aspects if Azure Synapse Analytics is in focus for this lab&#10;">
              <a:extLst>
                <a:ext uri="{FF2B5EF4-FFF2-40B4-BE49-F238E27FC236}">
                  <a16:creationId xmlns:a16="http://schemas.microsoft.com/office/drawing/2014/main" id="{045C29B0-325E-4135-8439-719D1746B109}"/>
                </a:ext>
              </a:extLst>
            </p:cNvPr>
            <p:cNvSpPr/>
            <p:nvPr/>
          </p:nvSpPr>
          <p:spPr bwMode="auto">
            <a:xfrm>
              <a:off x="6934425" y="4985041"/>
              <a:ext cx="1434619" cy="1203868"/>
            </a:xfrm>
            <a:prstGeom prst="roundRect">
              <a:avLst/>
            </a:prstGeom>
            <a:noFill/>
            <a:ln w="285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GB" sz="2448"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Tree>
    <p:extLst>
      <p:ext uri="{BB962C8B-B14F-4D97-AF65-F5344CB8AC3E}">
        <p14:creationId xmlns:p14="http://schemas.microsoft.com/office/powerpoint/2010/main" val="79345984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review</a:t>
            </a:r>
          </a:p>
        </p:txBody>
      </p:sp>
      <p:pic>
        <p:nvPicPr>
          <p:cNvPr id="2" name="Picture 1" descr="Icon of a magnifying glass showing a chart">
            <a:extLst>
              <a:ext uri="{FF2B5EF4-FFF2-40B4-BE49-F238E27FC236}">
                <a16:creationId xmlns:a16="http://schemas.microsoft.com/office/drawing/2014/main" id="{7C9D6051-9D21-432D-A61F-90419CA2315D}"/>
              </a:ext>
            </a:extLst>
          </p:cNvPr>
          <p:cNvPicPr>
            <a:picLocks noChangeAspect="1"/>
          </p:cNvPicPr>
          <p:nvPr/>
        </p:nvPicPr>
        <p:blipFill>
          <a:blip r:embed="rId3"/>
          <a:stretch>
            <a:fillRect/>
          </a:stretch>
        </p:blipFill>
        <p:spPr>
          <a:xfrm>
            <a:off x="428624" y="1291155"/>
            <a:ext cx="952500" cy="952500"/>
          </a:xfrm>
          <a:prstGeom prst="rect">
            <a:avLst/>
          </a:prstGeom>
        </p:spPr>
      </p:pic>
      <p:sp>
        <p:nvSpPr>
          <p:cNvPr id="32" name="Rectangle 31">
            <a:extLst>
              <a:ext uri="{FF2B5EF4-FFF2-40B4-BE49-F238E27FC236}">
                <a16:creationId xmlns:a16="http://schemas.microsoft.com/office/drawing/2014/main" id="{6F30C2D2-037C-4F97-8B6F-C870BA5BECE9}"/>
              </a:ext>
            </a:extLst>
          </p:cNvPr>
          <p:cNvSpPr/>
          <p:nvPr/>
        </p:nvSpPr>
        <p:spPr bwMode="auto">
          <a:xfrm>
            <a:off x="1700213" y="1246197"/>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1 – Where do you set the SQL Active directory admin account? </a:t>
            </a:r>
          </a:p>
        </p:txBody>
      </p:sp>
      <p:cxnSp>
        <p:nvCxnSpPr>
          <p:cNvPr id="19" name="Straight Connector 18">
            <a:extLst>
              <a:ext uri="{FF2B5EF4-FFF2-40B4-BE49-F238E27FC236}">
                <a16:creationId xmlns:a16="http://schemas.microsoft.com/office/drawing/2014/main" id="{02E56B6C-069B-4D08-B34C-2A1EE64E3B81}"/>
              </a:ext>
              <a:ext uri="{C183D7F6-B498-43B3-948B-1728B52AA6E4}">
                <adec:decorative xmlns:adec="http://schemas.microsoft.com/office/drawing/2017/decorative" val="1"/>
              </a:ext>
            </a:extLst>
          </p:cNvPr>
          <p:cNvCxnSpPr>
            <a:cxnSpLocks/>
          </p:cNvCxnSpPr>
          <p:nvPr/>
        </p:nvCxnSpPr>
        <p:spPr>
          <a:xfrm>
            <a:off x="1700213" y="2461024"/>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 name="Picture 2" descr="Icon of five circles connected by lines">
            <a:extLst>
              <a:ext uri="{FF2B5EF4-FFF2-40B4-BE49-F238E27FC236}">
                <a16:creationId xmlns:a16="http://schemas.microsoft.com/office/drawing/2014/main" id="{C1085CE8-B9AB-42AB-A514-0EA2B09E70FA}"/>
              </a:ext>
            </a:extLst>
          </p:cNvPr>
          <p:cNvPicPr>
            <a:picLocks noChangeAspect="1"/>
          </p:cNvPicPr>
          <p:nvPr/>
        </p:nvPicPr>
        <p:blipFill>
          <a:blip r:embed="rId4"/>
          <a:stretch>
            <a:fillRect/>
          </a:stretch>
        </p:blipFill>
        <p:spPr>
          <a:xfrm>
            <a:off x="427038" y="2678393"/>
            <a:ext cx="952500" cy="952500"/>
          </a:xfrm>
          <a:prstGeom prst="rect">
            <a:avLst/>
          </a:prstGeom>
        </p:spPr>
      </p:pic>
      <p:sp>
        <p:nvSpPr>
          <p:cNvPr id="34" name="Rectangle 33">
            <a:extLst>
              <a:ext uri="{FF2B5EF4-FFF2-40B4-BE49-F238E27FC236}">
                <a16:creationId xmlns:a16="http://schemas.microsoft.com/office/drawing/2014/main" id="{F2CE9F32-726A-4A58-8DC8-0FD0A4F140FD}"/>
              </a:ext>
            </a:extLst>
          </p:cNvPr>
          <p:cNvSpPr/>
          <p:nvPr/>
        </p:nvSpPr>
        <p:spPr bwMode="auto">
          <a:xfrm>
            <a:off x="1700213" y="2633435"/>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2 – Which UDP port should be open to use Azure Synapse Studio?</a:t>
            </a:r>
          </a:p>
        </p:txBody>
      </p:sp>
      <p:cxnSp>
        <p:nvCxnSpPr>
          <p:cNvPr id="23" name="Straight Connector 22">
            <a:extLst>
              <a:ext uri="{FF2B5EF4-FFF2-40B4-BE49-F238E27FC236}">
                <a16:creationId xmlns:a16="http://schemas.microsoft.com/office/drawing/2014/main" id="{2333DFB1-3E65-4F40-B360-CC78B032828A}"/>
              </a:ext>
              <a:ext uri="{C183D7F6-B498-43B3-948B-1728B52AA6E4}">
                <adec:decorative xmlns:adec="http://schemas.microsoft.com/office/drawing/2017/decorative" val="1"/>
              </a:ext>
            </a:extLst>
          </p:cNvPr>
          <p:cNvCxnSpPr>
            <a:cxnSpLocks/>
          </p:cNvCxnSpPr>
          <p:nvPr/>
        </p:nvCxnSpPr>
        <p:spPr>
          <a:xfrm>
            <a:off x="1700213" y="3848262"/>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 name="Picture 3" descr="Icon of a screen with three circles enclosed by outward pointing chevrons on left and right">
            <a:extLst>
              <a:ext uri="{FF2B5EF4-FFF2-40B4-BE49-F238E27FC236}">
                <a16:creationId xmlns:a16="http://schemas.microsoft.com/office/drawing/2014/main" id="{FEF0DFEA-37EF-4F4C-BB40-7B8678161A35}"/>
              </a:ext>
            </a:extLst>
          </p:cNvPr>
          <p:cNvPicPr>
            <a:picLocks noChangeAspect="1"/>
          </p:cNvPicPr>
          <p:nvPr/>
        </p:nvPicPr>
        <p:blipFill>
          <a:blip r:embed="rId5"/>
          <a:stretch>
            <a:fillRect/>
          </a:stretch>
        </p:blipFill>
        <p:spPr>
          <a:xfrm>
            <a:off x="440753" y="4066393"/>
            <a:ext cx="950976" cy="950976"/>
          </a:xfrm>
          <a:prstGeom prst="rect">
            <a:avLst/>
          </a:prstGeom>
        </p:spPr>
      </p:pic>
      <p:sp>
        <p:nvSpPr>
          <p:cNvPr id="36" name="Rectangle 35">
            <a:extLst>
              <a:ext uri="{FF2B5EF4-FFF2-40B4-BE49-F238E27FC236}">
                <a16:creationId xmlns:a16="http://schemas.microsoft.com/office/drawing/2014/main" id="{6E973A20-F8F2-48E5-BB13-7EA51C39995C}"/>
              </a:ext>
            </a:extLst>
          </p:cNvPr>
          <p:cNvSpPr/>
          <p:nvPr/>
        </p:nvSpPr>
        <p:spPr bwMode="auto">
          <a:xfrm>
            <a:off x="1700213" y="4020673"/>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3 – Which </a:t>
            </a:r>
            <a:r>
              <a:rPr lang="en-GB" sz="2400" dirty="0">
                <a:solidFill>
                  <a:schemeClr val="tx1"/>
                </a:solidFill>
              </a:rPr>
              <a:t>Azure Key Vault permission are required for your Azure Synapse workspace to access the values for secrets that it stores?</a:t>
            </a:r>
            <a:endParaRPr lang="en-US" sz="2400" dirty="0">
              <a:solidFill>
                <a:schemeClr val="tx1"/>
              </a:solidFill>
            </a:endParaRPr>
          </a:p>
        </p:txBody>
      </p:sp>
      <p:cxnSp>
        <p:nvCxnSpPr>
          <p:cNvPr id="24" name="Straight Connector 23">
            <a:extLst>
              <a:ext uri="{FF2B5EF4-FFF2-40B4-BE49-F238E27FC236}">
                <a16:creationId xmlns:a16="http://schemas.microsoft.com/office/drawing/2014/main" id="{778E9546-6128-4EDC-A7F2-BA5314B8B941}"/>
              </a:ext>
              <a:ext uri="{C183D7F6-B498-43B3-948B-1728B52AA6E4}">
                <adec:decorative xmlns:adec="http://schemas.microsoft.com/office/drawing/2017/decorative" val="1"/>
              </a:ext>
            </a:extLst>
          </p:cNvPr>
          <p:cNvCxnSpPr>
            <a:cxnSpLocks/>
          </p:cNvCxnSpPr>
          <p:nvPr/>
        </p:nvCxnSpPr>
        <p:spPr>
          <a:xfrm>
            <a:off x="1700213" y="5235500"/>
            <a:ext cx="1027872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a magnifying glass">
            <a:extLst>
              <a:ext uri="{FF2B5EF4-FFF2-40B4-BE49-F238E27FC236}">
                <a16:creationId xmlns:a16="http://schemas.microsoft.com/office/drawing/2014/main" id="{373A6424-AEAA-4276-9F2B-00A023262449}"/>
              </a:ext>
            </a:extLst>
          </p:cNvPr>
          <p:cNvPicPr>
            <a:picLocks noChangeAspect="1"/>
          </p:cNvPicPr>
          <p:nvPr/>
        </p:nvPicPr>
        <p:blipFill>
          <a:blip r:embed="rId6"/>
          <a:stretch>
            <a:fillRect/>
          </a:stretch>
        </p:blipFill>
        <p:spPr>
          <a:xfrm>
            <a:off x="441788" y="5452870"/>
            <a:ext cx="952500" cy="952500"/>
          </a:xfrm>
          <a:prstGeom prst="rect">
            <a:avLst/>
          </a:prstGeom>
        </p:spPr>
      </p:pic>
      <p:sp>
        <p:nvSpPr>
          <p:cNvPr id="38" name="Rectangle 37">
            <a:extLst>
              <a:ext uri="{FF2B5EF4-FFF2-40B4-BE49-F238E27FC236}">
                <a16:creationId xmlns:a16="http://schemas.microsoft.com/office/drawing/2014/main" id="{188E6351-5119-4305-B17B-FA03DEB26CDB}"/>
              </a:ext>
            </a:extLst>
          </p:cNvPr>
          <p:cNvSpPr/>
          <p:nvPr/>
        </p:nvSpPr>
        <p:spPr bwMode="auto">
          <a:xfrm>
            <a:off x="1700213" y="5407912"/>
            <a:ext cx="10309225"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Bef>
                <a:spcPts val="600"/>
              </a:spcBef>
            </a:pPr>
            <a:r>
              <a:rPr lang="en-US" sz="2400" dirty="0">
                <a:solidFill>
                  <a:schemeClr val="tx1"/>
                </a:solidFill>
              </a:rPr>
              <a:t>Question 4 – How can you set Transparent Data Encryption in Azure Synapse Analytics? </a:t>
            </a:r>
          </a:p>
        </p:txBody>
      </p:sp>
    </p:spTree>
    <p:extLst>
      <p:ext uri="{BB962C8B-B14F-4D97-AF65-F5344CB8AC3E}">
        <p14:creationId xmlns:p14="http://schemas.microsoft.com/office/powerpoint/2010/main" val="1788879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6947-3F02-48BF-A456-13B4C0FFCF7F}"/>
              </a:ext>
            </a:extLst>
          </p:cNvPr>
          <p:cNvSpPr>
            <a:spLocks noGrp="1"/>
          </p:cNvSpPr>
          <p:nvPr>
            <p:ph type="title"/>
          </p:nvPr>
        </p:nvSpPr>
        <p:spPr/>
        <p:txBody>
          <a:bodyPr/>
          <a:lstStyle/>
          <a:p>
            <a:r>
              <a:rPr lang="en-US" dirty="0"/>
              <a:t>Module summary</a:t>
            </a:r>
          </a:p>
        </p:txBody>
      </p:sp>
      <p:sp>
        <p:nvSpPr>
          <p:cNvPr id="8" name="Text Placeholder 2">
            <a:extLst>
              <a:ext uri="{FF2B5EF4-FFF2-40B4-BE49-F238E27FC236}">
                <a16:creationId xmlns:a16="http://schemas.microsoft.com/office/drawing/2014/main" id="{99B8738A-801B-4FBC-9C3F-43FD6E51C7EB}"/>
              </a:ext>
            </a:extLst>
          </p:cNvPr>
          <p:cNvSpPr txBox="1">
            <a:spLocks/>
          </p:cNvSpPr>
          <p:nvPr/>
        </p:nvSpPr>
        <p:spPr>
          <a:xfrm>
            <a:off x="427038" y="1207861"/>
            <a:ext cx="11582400" cy="338554"/>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2200" spc="0" dirty="0">
                <a:latin typeface="+mn-lt"/>
              </a:rPr>
              <a:t>In this module, you have learned about:</a:t>
            </a:r>
          </a:p>
        </p:txBody>
      </p:sp>
      <p:sp>
        <p:nvSpPr>
          <p:cNvPr id="4" name="Rectangle 3">
            <a:extLst>
              <a:ext uri="{FF2B5EF4-FFF2-40B4-BE49-F238E27FC236}">
                <a16:creationId xmlns:a16="http://schemas.microsoft.com/office/drawing/2014/main" id="{95B4329D-2D07-402C-AB1D-0B4D7BD84344}"/>
              </a:ext>
            </a:extLst>
          </p:cNvPr>
          <p:cNvSpPr/>
          <p:nvPr/>
        </p:nvSpPr>
        <p:spPr bwMode="auto">
          <a:xfrm>
            <a:off x="427038" y="1710335"/>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Secure a data warehouse in Azure Synapse Analytics</a:t>
            </a:r>
            <a:endParaRPr lang="en-US" sz="2000" dirty="0"/>
          </a:p>
        </p:txBody>
      </p:sp>
      <p:sp>
        <p:nvSpPr>
          <p:cNvPr id="5" name="Rectangle 4">
            <a:extLst>
              <a:ext uri="{FF2B5EF4-FFF2-40B4-BE49-F238E27FC236}">
                <a16:creationId xmlns:a16="http://schemas.microsoft.com/office/drawing/2014/main" id="{63DF6799-8301-4B7C-A0D4-F29192A664E7}"/>
              </a:ext>
            </a:extLst>
          </p:cNvPr>
          <p:cNvSpPr/>
          <p:nvPr/>
        </p:nvSpPr>
        <p:spPr bwMode="auto">
          <a:xfrm>
            <a:off x="6249521" y="1710335"/>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Configure and manage secrets in Azure Key Vault</a:t>
            </a:r>
            <a:endParaRPr lang="en-US" sz="2000" dirty="0"/>
          </a:p>
        </p:txBody>
      </p:sp>
      <p:sp>
        <p:nvSpPr>
          <p:cNvPr id="15" name="Rectangle 14">
            <a:extLst>
              <a:ext uri="{FF2B5EF4-FFF2-40B4-BE49-F238E27FC236}">
                <a16:creationId xmlns:a16="http://schemas.microsoft.com/office/drawing/2014/main" id="{61431D72-051C-4828-BF3C-9C256229FB00}"/>
              </a:ext>
            </a:extLst>
          </p:cNvPr>
          <p:cNvSpPr/>
          <p:nvPr/>
        </p:nvSpPr>
        <p:spPr bwMode="auto">
          <a:xfrm>
            <a:off x="427038" y="2858289"/>
            <a:ext cx="5735560" cy="1047007"/>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GB" sz="2000" dirty="0">
                <a:latin typeface="+mj-lt"/>
                <a:cs typeface="Segoe UI Semilight"/>
              </a:rPr>
              <a:t>Implement compliance controls for sensitive data</a:t>
            </a:r>
            <a:endParaRPr lang="en-US" sz="2000" dirty="0"/>
          </a:p>
        </p:txBody>
      </p:sp>
      <p:sp>
        <p:nvSpPr>
          <p:cNvPr id="11" name="Text Placeholder 2">
            <a:extLst>
              <a:ext uri="{FF2B5EF4-FFF2-40B4-BE49-F238E27FC236}">
                <a16:creationId xmlns:a16="http://schemas.microsoft.com/office/drawing/2014/main" id="{3C50BD9E-2ED8-4A14-A507-7CCFBCC91E76}"/>
              </a:ext>
            </a:extLst>
          </p:cNvPr>
          <p:cNvSpPr txBox="1">
            <a:spLocks/>
          </p:cNvSpPr>
          <p:nvPr/>
        </p:nvSpPr>
        <p:spPr>
          <a:xfrm>
            <a:off x="427038" y="4591333"/>
            <a:ext cx="11582400" cy="147476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700"/>
              </a:spcAft>
            </a:pPr>
            <a:r>
              <a:rPr lang="en-US" spc="0" dirty="0">
                <a:solidFill>
                  <a:schemeClr val="tx2"/>
                </a:solidFill>
                <a:cs typeface="Segoe UI Semilight"/>
              </a:rPr>
              <a:t>Next steps</a:t>
            </a:r>
          </a:p>
          <a:p>
            <a:r>
              <a:rPr lang="en-US" sz="2200" spc="0" dirty="0">
                <a:latin typeface="+mn-lt"/>
              </a:rPr>
              <a:t>After the course, consider visiting [</a:t>
            </a:r>
            <a:r>
              <a:rPr lang="en-GB" sz="2200" spc="0" dirty="0">
                <a:latin typeface="+mn-lt"/>
                <a:hlinkClick r:id="rId3"/>
              </a:rPr>
              <a:t>Azure security baseline for Synapse Analytics</a:t>
            </a:r>
            <a:r>
              <a:rPr lang="en-US" sz="2200" spc="0" dirty="0">
                <a:latin typeface="+mn-lt"/>
              </a:rPr>
              <a:t>]. </a:t>
            </a:r>
            <a:r>
              <a:rPr lang="en-GB" sz="2200" spc="0" dirty="0">
                <a:latin typeface="+mn-lt"/>
              </a:rPr>
              <a:t>The Azure Security Benchmark provides recommendations on how you can secure your cloud solutions on Azure.</a:t>
            </a:r>
            <a:endParaRPr lang="en-US" sz="2200" spc="0" dirty="0">
              <a:latin typeface="+mn-lt"/>
              <a:cs typeface="Segoe UI"/>
            </a:endParaRPr>
          </a:p>
        </p:txBody>
      </p:sp>
    </p:spTree>
    <p:extLst>
      <p:ext uri="{BB962C8B-B14F-4D97-AF65-F5344CB8AC3E}">
        <p14:creationId xmlns:p14="http://schemas.microsoft.com/office/powerpoint/2010/main" val="259089723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0393" y="2983712"/>
            <a:ext cx="5756694" cy="1828800"/>
          </a:xfrm>
        </p:spPr>
        <p:txBody>
          <a:bodyPr/>
          <a:lstStyle/>
          <a:p>
            <a:r>
              <a:rPr lang="en-US" dirty="0"/>
              <a:t>DP-203T00: </a:t>
            </a:r>
            <a:br>
              <a:rPr lang="en-US" dirty="0"/>
            </a:br>
            <a:r>
              <a:rPr lang="en-GB" dirty="0"/>
              <a:t>End-to-end security with Azure Synapse Analytics</a:t>
            </a:r>
            <a:endParaRPr lang="en-US" dirty="0"/>
          </a:p>
        </p:txBody>
      </p:sp>
    </p:spTree>
    <p:extLst>
      <p:ext uri="{BB962C8B-B14F-4D97-AF65-F5344CB8AC3E}">
        <p14:creationId xmlns:p14="http://schemas.microsoft.com/office/powerpoint/2010/main" val="118957063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6141-2B25-4869-98FC-05F1F9B20C06}"/>
              </a:ext>
            </a:extLst>
          </p:cNvPr>
          <p:cNvSpPr>
            <a:spLocks noGrp="1"/>
          </p:cNvSpPr>
          <p:nvPr>
            <p:ph type="title"/>
          </p:nvPr>
        </p:nvSpPr>
        <p:spPr/>
        <p:txBody>
          <a:bodyPr/>
          <a:lstStyle/>
          <a:p>
            <a:r>
              <a:rPr lang="en-US" dirty="0"/>
              <a:t>Closing slide</a:t>
            </a:r>
            <a:endParaRPr lang="en-IN" dirty="0"/>
          </a:p>
        </p:txBody>
      </p:sp>
    </p:spTree>
    <p:extLst>
      <p:ext uri="{BB962C8B-B14F-4D97-AF65-F5344CB8AC3E}">
        <p14:creationId xmlns:p14="http://schemas.microsoft.com/office/powerpoint/2010/main" val="429266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B1E87C-4723-4ECE-8C35-5D8DB4F9F771}"/>
              </a:ext>
            </a:extLst>
          </p:cNvPr>
          <p:cNvSpPr>
            <a:spLocks noGrp="1"/>
          </p:cNvSpPr>
          <p:nvPr>
            <p:ph type="title"/>
          </p:nvPr>
        </p:nvSpPr>
        <p:spPr/>
        <p:txBody>
          <a:bodyPr/>
          <a:lstStyle/>
          <a:p>
            <a:r>
              <a:rPr lang="en-US" dirty="0"/>
              <a:t>Agenda</a:t>
            </a:r>
            <a:endParaRPr lang="en-IN" dirty="0"/>
          </a:p>
        </p:txBody>
      </p:sp>
      <p:pic>
        <p:nvPicPr>
          <p:cNvPr id="55" name="Picture 54" descr="Icon of a folder">
            <a:extLst>
              <a:ext uri="{FF2B5EF4-FFF2-40B4-BE49-F238E27FC236}">
                <a16:creationId xmlns:a16="http://schemas.microsoft.com/office/drawing/2014/main" id="{2EF6E498-295A-48F2-B200-0C63E87D9255}"/>
              </a:ext>
            </a:extLst>
          </p:cNvPr>
          <p:cNvPicPr>
            <a:picLocks noChangeAspect="1"/>
          </p:cNvPicPr>
          <p:nvPr/>
        </p:nvPicPr>
        <p:blipFill>
          <a:blip r:embed="rId3"/>
          <a:stretch>
            <a:fillRect/>
          </a:stretch>
        </p:blipFill>
        <p:spPr>
          <a:xfrm>
            <a:off x="446023" y="1541186"/>
            <a:ext cx="952500" cy="952500"/>
          </a:xfrm>
          <a:prstGeom prst="rect">
            <a:avLst/>
          </a:prstGeom>
        </p:spPr>
      </p:pic>
      <p:sp>
        <p:nvSpPr>
          <p:cNvPr id="30" name="TextBox 29">
            <a:extLst>
              <a:ext uri="{FF2B5EF4-FFF2-40B4-BE49-F238E27FC236}">
                <a16:creationId xmlns:a16="http://schemas.microsoft.com/office/drawing/2014/main" id="{FEB625CA-EC87-44C2-9BCF-5472AF365B3E}"/>
              </a:ext>
            </a:extLst>
          </p:cNvPr>
          <p:cNvSpPr txBox="1"/>
          <p:nvPr/>
        </p:nvSpPr>
        <p:spPr>
          <a:xfrm>
            <a:off x="1683657" y="1832008"/>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01: </a:t>
            </a:r>
            <a:r>
              <a:rPr kumimoji="0" lang="en-GB" sz="2400" b="0" i="0" u="none" strike="noStrike" kern="1200" cap="none" spc="0" normalizeH="0" baseline="0" noProof="0" dirty="0">
                <a:ln>
                  <a:noFill/>
                </a:ln>
                <a:solidFill>
                  <a:srgbClr val="000000"/>
                </a:solidFill>
                <a:effectLst/>
                <a:uLnTx/>
                <a:uFillTx/>
                <a:latin typeface="Segoe UI"/>
                <a:ea typeface="+mn-ea"/>
                <a:cs typeface="+mn-cs"/>
              </a:rPr>
              <a:t>Secure a data warehouse in Azure Synapse Analytics</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1" name="Straight Connector 50">
            <a:extLst>
              <a:ext uri="{FF2B5EF4-FFF2-40B4-BE49-F238E27FC236}">
                <a16:creationId xmlns:a16="http://schemas.microsoft.com/office/drawing/2014/main" id="{154D463A-2777-41F3-BE51-A85F7FFF41D1}"/>
              </a:ext>
              <a:ext uri="{C183D7F6-B498-43B3-948B-1728B52AA6E4}">
                <adec:decorative xmlns:adec="http://schemas.microsoft.com/office/drawing/2017/decorative" val="1"/>
              </a:ext>
            </a:extLst>
          </p:cNvPr>
          <p:cNvCxnSpPr>
            <a:cxnSpLocks/>
          </p:cNvCxnSpPr>
          <p:nvPr/>
        </p:nvCxnSpPr>
        <p:spPr>
          <a:xfrm>
            <a:off x="1680056" y="2662560"/>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three cylinders stacked on top of each other with an arrow pointing upward">
            <a:extLst>
              <a:ext uri="{FF2B5EF4-FFF2-40B4-BE49-F238E27FC236}">
                <a16:creationId xmlns:a16="http://schemas.microsoft.com/office/drawing/2014/main" id="{A540EC6C-2BB8-4CD8-8C70-9E540037D78D}"/>
              </a:ext>
            </a:extLst>
          </p:cNvPr>
          <p:cNvPicPr>
            <a:picLocks noChangeAspect="1"/>
          </p:cNvPicPr>
          <p:nvPr/>
        </p:nvPicPr>
        <p:blipFill>
          <a:blip r:embed="rId4"/>
          <a:stretch>
            <a:fillRect/>
          </a:stretch>
        </p:blipFill>
        <p:spPr>
          <a:xfrm>
            <a:off x="446023" y="2832958"/>
            <a:ext cx="952500" cy="952500"/>
          </a:xfrm>
          <a:prstGeom prst="rect">
            <a:avLst/>
          </a:prstGeom>
        </p:spPr>
      </p:pic>
      <p:sp>
        <p:nvSpPr>
          <p:cNvPr id="37" name="TextBox 36">
            <a:extLst>
              <a:ext uri="{FF2B5EF4-FFF2-40B4-BE49-F238E27FC236}">
                <a16:creationId xmlns:a16="http://schemas.microsoft.com/office/drawing/2014/main" id="{8D3725C6-AE58-4A3B-949D-EF015521A5A0}"/>
              </a:ext>
            </a:extLst>
          </p:cNvPr>
          <p:cNvSpPr txBox="1"/>
          <p:nvPr/>
        </p:nvSpPr>
        <p:spPr>
          <a:xfrm>
            <a:off x="1683657" y="3123780"/>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02: </a:t>
            </a:r>
            <a:r>
              <a:rPr kumimoji="0" lang="en-GB" sz="2400" b="0" i="0" u="none" strike="noStrike" kern="1200" cap="none" spc="0" normalizeH="0" baseline="0" noProof="0" dirty="0">
                <a:ln>
                  <a:noFill/>
                </a:ln>
                <a:solidFill>
                  <a:srgbClr val="000000"/>
                </a:solidFill>
                <a:effectLst/>
                <a:uLnTx/>
                <a:uFillTx/>
                <a:latin typeface="Segoe UI"/>
                <a:ea typeface="+mn-ea"/>
                <a:cs typeface="+mn-cs"/>
              </a:rPr>
              <a:t>Configure and manage secrets in Azure Key Vault</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cxnSp>
        <p:nvCxnSpPr>
          <p:cNvPr id="52" name="Straight Connector 51">
            <a:extLst>
              <a:ext uri="{FF2B5EF4-FFF2-40B4-BE49-F238E27FC236}">
                <a16:creationId xmlns:a16="http://schemas.microsoft.com/office/drawing/2014/main" id="{E1261154-0E2A-4CA3-A9FC-FD6AD34C0443}"/>
              </a:ext>
              <a:ext uri="{C183D7F6-B498-43B3-948B-1728B52AA6E4}">
                <adec:decorative xmlns:adec="http://schemas.microsoft.com/office/drawing/2017/decorative" val="1"/>
              </a:ext>
            </a:extLst>
          </p:cNvPr>
          <p:cNvCxnSpPr>
            <a:cxnSpLocks/>
          </p:cNvCxnSpPr>
          <p:nvPr/>
        </p:nvCxnSpPr>
        <p:spPr>
          <a:xfrm>
            <a:off x="1680056" y="3954332"/>
            <a:ext cx="1032229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Azure Data Lake ">
            <a:extLst>
              <a:ext uri="{FF2B5EF4-FFF2-40B4-BE49-F238E27FC236}">
                <a16:creationId xmlns:a16="http://schemas.microsoft.com/office/drawing/2014/main" id="{FAF169AB-91B6-4A01-BEE0-D27ABD1681A3}"/>
              </a:ext>
            </a:extLst>
          </p:cNvPr>
          <p:cNvPicPr>
            <a:picLocks noChangeAspect="1"/>
          </p:cNvPicPr>
          <p:nvPr/>
        </p:nvPicPr>
        <p:blipFill>
          <a:blip r:embed="rId5"/>
          <a:stretch>
            <a:fillRect/>
          </a:stretch>
        </p:blipFill>
        <p:spPr>
          <a:xfrm>
            <a:off x="446023" y="4123206"/>
            <a:ext cx="952500" cy="952500"/>
          </a:xfrm>
          <a:prstGeom prst="rect">
            <a:avLst/>
          </a:prstGeom>
        </p:spPr>
      </p:pic>
      <p:sp>
        <p:nvSpPr>
          <p:cNvPr id="40" name="TextBox 39">
            <a:extLst>
              <a:ext uri="{FF2B5EF4-FFF2-40B4-BE49-F238E27FC236}">
                <a16:creationId xmlns:a16="http://schemas.microsoft.com/office/drawing/2014/main" id="{135B94DD-A818-441D-B878-E41996D7C137}"/>
              </a:ext>
            </a:extLst>
          </p:cNvPr>
          <p:cNvSpPr txBox="1"/>
          <p:nvPr/>
        </p:nvSpPr>
        <p:spPr>
          <a:xfrm>
            <a:off x="1683657" y="4415552"/>
            <a:ext cx="10314668" cy="369332"/>
          </a:xfrm>
          <a:prstGeom prst="rect">
            <a:avLst/>
          </a:prstGeom>
          <a:noFill/>
        </p:spPr>
        <p:txBody>
          <a:bodyPr wrap="square" lIns="0" tIns="0" rIns="0" bIns="0" rtlCol="0" anchor="ctr">
            <a:spAutoFit/>
          </a:bodyPr>
          <a:lstStyle/>
          <a:p>
            <a:pPr marL="0" marR="0" lvl="0" indent="0" algn="l" defTabSz="444500" rtl="0" eaLnBrk="1" fontAlgn="auto" latinLnBrk="0" hangingPunct="1">
              <a:lnSpc>
                <a:spcPct val="100000"/>
              </a:lnSpc>
              <a:spcBef>
                <a:spcPct val="0"/>
              </a:spcBef>
              <a:spcAft>
                <a:spcPct val="350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Lesson 03: </a:t>
            </a:r>
            <a:r>
              <a:rPr kumimoji="0" lang="en-GB" sz="2400" b="0" i="0" u="none" strike="noStrike" kern="1200" cap="none" spc="0" normalizeH="0" baseline="0" noProof="0" dirty="0">
                <a:ln>
                  <a:noFill/>
                </a:ln>
                <a:solidFill>
                  <a:srgbClr val="000000"/>
                </a:solidFill>
                <a:effectLst/>
                <a:uLnTx/>
                <a:uFillTx/>
                <a:latin typeface="Segoe UI"/>
                <a:ea typeface="+mn-ea"/>
                <a:cs typeface="+mn-cs"/>
              </a:rPr>
              <a:t>Implement compliance controls for sensitive data</a:t>
            </a: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pic>
        <p:nvPicPr>
          <p:cNvPr id="2" name="Picture 2">
            <a:extLst>
              <a:ext uri="{FF2B5EF4-FFF2-40B4-BE49-F238E27FC236}">
                <a16:creationId xmlns:a16="http://schemas.microsoft.com/office/drawing/2014/main" id="{5717B9A1-0893-4BB5-9245-323C6C8E4F5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64747" y="1541186"/>
            <a:ext cx="933776" cy="982996"/>
          </a:xfrm>
          <a:prstGeom prst="rect">
            <a:avLst/>
          </a:prstGeom>
        </p:spPr>
      </p:pic>
      <p:pic>
        <p:nvPicPr>
          <p:cNvPr id="3" name="Picture 2">
            <a:extLst>
              <a:ext uri="{FF2B5EF4-FFF2-40B4-BE49-F238E27FC236}">
                <a16:creationId xmlns:a16="http://schemas.microsoft.com/office/drawing/2014/main" id="{3D388E9B-604D-41C9-B6BB-1A239D62FEC5}"/>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55385" y="2831434"/>
            <a:ext cx="933776" cy="952500"/>
          </a:xfrm>
          <a:prstGeom prst="rect">
            <a:avLst/>
          </a:prstGeom>
        </p:spPr>
      </p:pic>
      <p:pic>
        <p:nvPicPr>
          <p:cNvPr id="4" name="Picture 2">
            <a:extLst>
              <a:ext uri="{FF2B5EF4-FFF2-40B4-BE49-F238E27FC236}">
                <a16:creationId xmlns:a16="http://schemas.microsoft.com/office/drawing/2014/main" id="{95F15211-4C89-4A2A-BD79-A583003C2C0C}"/>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446023" y="4109930"/>
            <a:ext cx="933776" cy="965775"/>
          </a:xfrm>
          <a:prstGeom prst="rect">
            <a:avLst/>
          </a:prstGeom>
        </p:spPr>
      </p:pic>
    </p:spTree>
    <p:extLst>
      <p:ext uri="{BB962C8B-B14F-4D97-AF65-F5344CB8AC3E}">
        <p14:creationId xmlns:p14="http://schemas.microsoft.com/office/powerpoint/2010/main" val="313387944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65954" y="3086894"/>
            <a:ext cx="9259037" cy="820738"/>
          </a:xfrm>
        </p:spPr>
        <p:txBody>
          <a:bodyPr/>
          <a:lstStyle/>
          <a:p>
            <a:pPr lvl="0"/>
            <a:r>
              <a:rPr lang="en-US" dirty="0"/>
              <a:t>Lesson 01: </a:t>
            </a:r>
            <a:r>
              <a:rPr lang="en-GB" dirty="0"/>
              <a:t>Secure a data warehouse in Azure Synapse Analytics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391636" y="3058985"/>
            <a:ext cx="1099328" cy="987531"/>
          </a:xfrm>
          <a:prstGeom prst="rect">
            <a:avLst/>
          </a:prstGeom>
        </p:spPr>
      </p:pic>
    </p:spTree>
    <p:extLst>
      <p:ext uri="{BB962C8B-B14F-4D97-AF65-F5344CB8AC3E}">
        <p14:creationId xmlns:p14="http://schemas.microsoft.com/office/powerpoint/2010/main" val="119041872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lang="en-GB" dirty="0"/>
              <a:t>Secure a data warehouse in Azure Synapse Analytics</a:t>
            </a:r>
            <a:endParaRPr lang="en-US" dirty="0"/>
          </a:p>
        </p:txBody>
      </p:sp>
      <p:pic>
        <p:nvPicPr>
          <p:cNvPr id="2" name="Picture 1" descr="Icon of a security lock">
            <a:extLst>
              <a:ext uri="{FF2B5EF4-FFF2-40B4-BE49-F238E27FC236}">
                <a16:creationId xmlns:a16="http://schemas.microsoft.com/office/drawing/2014/main" id="{A61FAB60-2F25-4A96-90D8-EF1157485787}"/>
              </a:ext>
            </a:extLst>
          </p:cNvPr>
          <p:cNvPicPr>
            <a:picLocks noChangeAspect="1"/>
          </p:cNvPicPr>
          <p:nvPr/>
        </p:nvPicPr>
        <p:blipFill>
          <a:blip r:embed="rId3"/>
          <a:stretch>
            <a:fillRect/>
          </a:stretch>
        </p:blipFill>
        <p:spPr>
          <a:xfrm>
            <a:off x="934998" y="1323209"/>
            <a:ext cx="1146048" cy="1144524"/>
          </a:xfrm>
          <a:prstGeom prst="rect">
            <a:avLst/>
          </a:prstGeom>
        </p:spPr>
      </p:pic>
      <p:sp>
        <p:nvSpPr>
          <p:cNvPr id="3" name="TextBox 2">
            <a:extLst>
              <a:ext uri="{FF2B5EF4-FFF2-40B4-BE49-F238E27FC236}">
                <a16:creationId xmlns:a16="http://schemas.microsoft.com/office/drawing/2014/main" id="{9C13A46D-29C7-4165-A5F0-3C8FC14DF35E}"/>
              </a:ext>
            </a:extLst>
          </p:cNvPr>
          <p:cNvSpPr txBox="1"/>
          <p:nvPr/>
        </p:nvSpPr>
        <p:spPr>
          <a:xfrm>
            <a:off x="2479861" y="1710704"/>
            <a:ext cx="6359890" cy="369332"/>
          </a:xfrm>
          <a:prstGeom prst="rect">
            <a:avLst/>
          </a:prstGeom>
          <a:noFill/>
        </p:spPr>
        <p:txBody>
          <a:bodyPr wrap="square" lIns="0" tIns="0" rIns="0" bIns="0" rtlCol="0">
            <a:spAutoFit/>
          </a:bodyPr>
          <a:lstStyle/>
          <a:p>
            <a:r>
              <a:rPr lang="en-US" sz="2400" dirty="0"/>
              <a:t>Network security</a:t>
            </a:r>
          </a:p>
        </p:txBody>
      </p:sp>
      <p:pic>
        <p:nvPicPr>
          <p:cNvPr id="4" name="Picture 3" descr="Icon of a person enclosed in four frames">
            <a:extLst>
              <a:ext uri="{FF2B5EF4-FFF2-40B4-BE49-F238E27FC236}">
                <a16:creationId xmlns:a16="http://schemas.microsoft.com/office/drawing/2014/main" id="{F2AAD7EC-B79C-441E-9BDF-11B622D5D0A3}"/>
              </a:ext>
            </a:extLst>
          </p:cNvPr>
          <p:cNvPicPr>
            <a:picLocks noChangeAspect="1"/>
          </p:cNvPicPr>
          <p:nvPr/>
        </p:nvPicPr>
        <p:blipFill>
          <a:blip r:embed="rId4"/>
          <a:stretch>
            <a:fillRect/>
          </a:stretch>
        </p:blipFill>
        <p:spPr>
          <a:xfrm>
            <a:off x="934998" y="2717113"/>
            <a:ext cx="1146048" cy="1146048"/>
          </a:xfrm>
          <a:prstGeom prst="rect">
            <a:avLst/>
          </a:prstGeom>
        </p:spPr>
      </p:pic>
      <p:sp>
        <p:nvSpPr>
          <p:cNvPr id="5" name="TextBox 4">
            <a:extLst>
              <a:ext uri="{FF2B5EF4-FFF2-40B4-BE49-F238E27FC236}">
                <a16:creationId xmlns:a16="http://schemas.microsoft.com/office/drawing/2014/main" id="{A0450719-2777-4E4D-B124-B95B39C68DCB}"/>
              </a:ext>
            </a:extLst>
          </p:cNvPr>
          <p:cNvSpPr txBox="1"/>
          <p:nvPr/>
        </p:nvSpPr>
        <p:spPr>
          <a:xfrm>
            <a:off x="2479861" y="3106200"/>
            <a:ext cx="6359890" cy="369332"/>
          </a:xfrm>
          <a:prstGeom prst="rect">
            <a:avLst/>
          </a:prstGeom>
          <a:noFill/>
        </p:spPr>
        <p:txBody>
          <a:bodyPr wrap="square" lIns="0" tIns="0" rIns="0" bIns="0" rtlCol="0">
            <a:spAutoFit/>
          </a:bodyPr>
          <a:lstStyle/>
          <a:p>
            <a:r>
              <a:rPr lang="en-US" sz="2400" dirty="0"/>
              <a:t>Identity and access management</a:t>
            </a:r>
          </a:p>
        </p:txBody>
      </p:sp>
      <p:pic>
        <p:nvPicPr>
          <p:cNvPr id="18" name="Picture 17" descr="Icon of a lock pad with a cloud at the centre">
            <a:extLst>
              <a:ext uri="{FF2B5EF4-FFF2-40B4-BE49-F238E27FC236}">
                <a16:creationId xmlns:a16="http://schemas.microsoft.com/office/drawing/2014/main" id="{22FFD759-044D-4A61-8B18-E2B47ACCFB25}"/>
              </a:ext>
            </a:extLst>
          </p:cNvPr>
          <p:cNvPicPr>
            <a:picLocks noChangeAspect="1"/>
          </p:cNvPicPr>
          <p:nvPr/>
        </p:nvPicPr>
        <p:blipFill>
          <a:blip r:embed="rId5"/>
          <a:stretch>
            <a:fillRect/>
          </a:stretch>
        </p:blipFill>
        <p:spPr>
          <a:xfrm>
            <a:off x="934998" y="4112541"/>
            <a:ext cx="1146048" cy="1146048"/>
          </a:xfrm>
          <a:prstGeom prst="rect">
            <a:avLst/>
          </a:prstGeom>
        </p:spPr>
      </p:pic>
      <p:sp>
        <p:nvSpPr>
          <p:cNvPr id="10" name="TextBox 9">
            <a:extLst>
              <a:ext uri="{FF2B5EF4-FFF2-40B4-BE49-F238E27FC236}">
                <a16:creationId xmlns:a16="http://schemas.microsoft.com/office/drawing/2014/main" id="{A0C835C0-432B-4372-8CE4-1BCE51A91B26}"/>
              </a:ext>
            </a:extLst>
          </p:cNvPr>
          <p:cNvSpPr txBox="1"/>
          <p:nvPr/>
        </p:nvSpPr>
        <p:spPr>
          <a:xfrm>
            <a:off x="2479861" y="4501696"/>
            <a:ext cx="6359890" cy="369332"/>
          </a:xfrm>
          <a:prstGeom prst="rect">
            <a:avLst/>
          </a:prstGeom>
          <a:noFill/>
        </p:spPr>
        <p:txBody>
          <a:bodyPr wrap="square" lIns="0" tIns="0" rIns="0" bIns="0" rtlCol="0">
            <a:spAutoFit/>
          </a:bodyPr>
          <a:lstStyle/>
          <a:p>
            <a:r>
              <a:rPr lang="en-US" sz="2400" dirty="0"/>
              <a:t>Managing sensitive data</a:t>
            </a:r>
          </a:p>
        </p:txBody>
      </p:sp>
      <p:pic>
        <p:nvPicPr>
          <p:cNvPr id="24" name="Picture 23" descr="Icon of a key">
            <a:extLst>
              <a:ext uri="{FF2B5EF4-FFF2-40B4-BE49-F238E27FC236}">
                <a16:creationId xmlns:a16="http://schemas.microsoft.com/office/drawing/2014/main" id="{330F48B7-DC90-4694-A235-70C36BC5E499}"/>
              </a:ext>
            </a:extLst>
          </p:cNvPr>
          <p:cNvPicPr>
            <a:picLocks noChangeAspect="1"/>
          </p:cNvPicPr>
          <p:nvPr/>
        </p:nvPicPr>
        <p:blipFill>
          <a:blip r:embed="rId6"/>
          <a:stretch>
            <a:fillRect/>
          </a:stretch>
        </p:blipFill>
        <p:spPr>
          <a:xfrm>
            <a:off x="934998" y="5507969"/>
            <a:ext cx="1146048" cy="1146048"/>
          </a:xfrm>
          <a:prstGeom prst="rect">
            <a:avLst/>
          </a:prstGeom>
        </p:spPr>
      </p:pic>
      <p:sp>
        <p:nvSpPr>
          <p:cNvPr id="20" name="TextBox 19">
            <a:extLst>
              <a:ext uri="{FF2B5EF4-FFF2-40B4-BE49-F238E27FC236}">
                <a16:creationId xmlns:a16="http://schemas.microsoft.com/office/drawing/2014/main" id="{F046D187-3EF0-4941-B53C-895D56D212AF}"/>
              </a:ext>
            </a:extLst>
          </p:cNvPr>
          <p:cNvSpPr txBox="1"/>
          <p:nvPr/>
        </p:nvSpPr>
        <p:spPr>
          <a:xfrm>
            <a:off x="2479861" y="5897191"/>
            <a:ext cx="6359890" cy="369332"/>
          </a:xfrm>
          <a:prstGeom prst="rect">
            <a:avLst/>
          </a:prstGeom>
          <a:noFill/>
        </p:spPr>
        <p:txBody>
          <a:bodyPr wrap="square" lIns="0" tIns="0" rIns="0" bIns="0" rtlCol="0">
            <a:spAutoFit/>
          </a:bodyPr>
          <a:lstStyle/>
          <a:p>
            <a:r>
              <a:rPr lang="en-US" sz="2400" dirty="0"/>
              <a:t>Encryption capabilities built into Azure</a:t>
            </a:r>
          </a:p>
        </p:txBody>
      </p:sp>
      <p:pic>
        <p:nvPicPr>
          <p:cNvPr id="7" name="Picture 2">
            <a:extLst>
              <a:ext uri="{FF2B5EF4-FFF2-40B4-BE49-F238E27FC236}">
                <a16:creationId xmlns:a16="http://schemas.microsoft.com/office/drawing/2014/main" id="{79FBCE86-B3A9-492D-BD51-D2928B793698}"/>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21681" y="1293321"/>
            <a:ext cx="1159365" cy="1159365"/>
          </a:xfrm>
          <a:prstGeom prst="rect">
            <a:avLst/>
          </a:prstGeom>
        </p:spPr>
      </p:pic>
      <p:pic>
        <p:nvPicPr>
          <p:cNvPr id="8" name="Picture 2">
            <a:extLst>
              <a:ext uri="{FF2B5EF4-FFF2-40B4-BE49-F238E27FC236}">
                <a16:creationId xmlns:a16="http://schemas.microsoft.com/office/drawing/2014/main" id="{4C3A8B9B-6522-431F-805F-2076B1CA8207}"/>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34998" y="2717113"/>
            <a:ext cx="1159365" cy="1159365"/>
          </a:xfrm>
          <a:prstGeom prst="rect">
            <a:avLst/>
          </a:prstGeom>
        </p:spPr>
      </p:pic>
      <p:pic>
        <p:nvPicPr>
          <p:cNvPr id="9" name="Picture 2">
            <a:extLst>
              <a:ext uri="{FF2B5EF4-FFF2-40B4-BE49-F238E27FC236}">
                <a16:creationId xmlns:a16="http://schemas.microsoft.com/office/drawing/2014/main" id="{A1FB1A31-370B-417A-9224-EE63716E4CE8}"/>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21680" y="4125858"/>
            <a:ext cx="1159365" cy="1159365"/>
          </a:xfrm>
          <a:prstGeom prst="rect">
            <a:avLst/>
          </a:prstGeom>
        </p:spPr>
      </p:pic>
      <p:pic>
        <p:nvPicPr>
          <p:cNvPr id="12" name="Picture 2">
            <a:extLst>
              <a:ext uri="{FF2B5EF4-FFF2-40B4-BE49-F238E27FC236}">
                <a16:creationId xmlns:a16="http://schemas.microsoft.com/office/drawing/2014/main" id="{ED5E10D9-BDB7-4C4E-9A3F-9F0DD8D7E1A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934998" y="5501310"/>
            <a:ext cx="1159365" cy="1159365"/>
          </a:xfrm>
          <a:prstGeom prst="rect">
            <a:avLst/>
          </a:prstGeom>
        </p:spPr>
      </p:pic>
    </p:spTree>
    <p:extLst>
      <p:ext uri="{BB962C8B-B14F-4D97-AF65-F5344CB8AC3E}">
        <p14:creationId xmlns:p14="http://schemas.microsoft.com/office/powerpoint/2010/main" val="2331031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1"/>
          <p:cNvSpPr>
            <a:spLocks noGrp="1"/>
          </p:cNvSpPr>
          <p:nvPr>
            <p:ph type="title"/>
          </p:nvPr>
        </p:nvSpPr>
        <p:spPr/>
        <p:txBody>
          <a:bodyPr/>
          <a:lstStyle/>
          <a:p>
            <a:r>
              <a:rPr lang="en-US" dirty="0"/>
              <a:t>Network security</a:t>
            </a:r>
          </a:p>
        </p:txBody>
      </p:sp>
      <p:sp>
        <p:nvSpPr>
          <p:cNvPr id="97" name="Text Placeholder 4"/>
          <p:cNvSpPr txBox="1">
            <a:spLocks/>
          </p:cNvSpPr>
          <p:nvPr/>
        </p:nvSpPr>
        <p:spPr>
          <a:xfrm>
            <a:off x="427038" y="1232914"/>
            <a:ext cx="11619970" cy="738664"/>
          </a:xfrm>
          <a:prstGeom prst="rect">
            <a:avLst/>
          </a:prstGeom>
        </p:spPr>
        <p:txBody>
          <a:bodyPr vert="horz" wrap="square" lIns="0" tIns="0" rIns="0" bIns="0" rtlCol="0">
            <a:spAutoFit/>
          </a:bodyPr>
          <a:lstStyle>
            <a:defPPr>
              <a:defRPr lang="en-US"/>
            </a:defPPr>
            <a:lvl1pPr marR="0" lvl="0" indent="0" defTabSz="932742" fontAlgn="auto">
              <a:lnSpc>
                <a:spcPct val="100000"/>
              </a:lnSpc>
              <a:spcBef>
                <a:spcPct val="20000"/>
              </a:spcBef>
              <a:spcAft>
                <a:spcPts val="0"/>
              </a:spcAft>
              <a:buClrTx/>
              <a:buSzPct val="90000"/>
              <a:buFont typeface="Arial" pitchFamily="34" charset="0"/>
              <a:buNone/>
              <a:tabLst/>
              <a:defRPr kumimoji="0" sz="2000" b="0" i="0" u="none" strike="noStrike" cap="none" spc="0" normalizeH="0" baseline="0">
                <a:ln>
                  <a:noFill/>
                </a:ln>
                <a:effectLst/>
                <a:uLnTx/>
                <a:uFillTx/>
              </a:defRPr>
            </a:lvl1pPr>
            <a:lvl2pPr marL="0" marR="0" indent="0" defTabSz="932742" fontAlgn="auto">
              <a:lnSpc>
                <a:spcPct val="90000"/>
              </a:lnSpc>
              <a:spcBef>
                <a:spcPct val="20000"/>
              </a:spcBef>
              <a:spcAft>
                <a:spcPts val="0"/>
              </a:spcAft>
              <a:buClrTx/>
              <a:buSzPct val="90000"/>
              <a:buFontTx/>
              <a:buNone/>
              <a:tabLst/>
              <a:defRPr sz="2000" spc="0" baseline="0">
                <a:gradFill>
                  <a:gsLst>
                    <a:gs pos="1250">
                      <a:schemeClr val="tx1"/>
                    </a:gs>
                    <a:gs pos="100000">
                      <a:schemeClr val="tx1"/>
                    </a:gs>
                  </a:gsLst>
                  <a:lin ang="5400000" scaled="0"/>
                </a:gradFill>
              </a:defRPr>
            </a:lvl2pPr>
            <a:lvl3pPr marL="228600" marR="0" indent="0" defTabSz="932742"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3pPr>
            <a:lvl4pPr marL="457200" marR="0" indent="0" defTabSz="932742"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4pPr>
            <a:lvl5pPr marL="685800" marR="0" indent="0" defTabSz="932742" fontAlgn="auto">
              <a:lnSpc>
                <a:spcPct val="90000"/>
              </a:lnSpc>
              <a:spcBef>
                <a:spcPct val="20000"/>
              </a:spcBef>
              <a:spcAft>
                <a:spcPts val="0"/>
              </a:spcAft>
              <a:buClrTx/>
              <a:buSzPct val="90000"/>
              <a:buFont typeface="Arial" pitchFamily="34" charset="0"/>
              <a:buNone/>
              <a:tabLst/>
              <a:defRPr sz="1600" spc="0" baseline="0">
                <a:gradFill>
                  <a:gsLst>
                    <a:gs pos="1250">
                      <a:schemeClr val="tx1"/>
                    </a:gs>
                    <a:gs pos="100000">
                      <a:schemeClr val="tx1"/>
                    </a:gs>
                  </a:gsLst>
                  <a:lin ang="5400000" scaled="0"/>
                </a:gradFill>
              </a:defRPr>
            </a:lvl5pPr>
            <a:lvl6pPr marL="2565040" indent="-233186" defTabSz="932742">
              <a:spcBef>
                <a:spcPct val="20000"/>
              </a:spcBef>
              <a:buFont typeface="Arial" pitchFamily="34" charset="0"/>
              <a:buChar char="•"/>
              <a:defRPr sz="2000"/>
            </a:lvl6pPr>
            <a:lvl7pPr marL="3031412" indent="-233186" defTabSz="932742">
              <a:spcBef>
                <a:spcPct val="20000"/>
              </a:spcBef>
              <a:buFont typeface="Arial" pitchFamily="34" charset="0"/>
              <a:buChar char="•"/>
              <a:defRPr sz="2000"/>
            </a:lvl7pPr>
            <a:lvl8pPr marL="3497783" indent="-233186" defTabSz="932742">
              <a:spcBef>
                <a:spcPct val="20000"/>
              </a:spcBef>
              <a:buFont typeface="Arial" pitchFamily="34" charset="0"/>
              <a:buChar char="•"/>
              <a:defRPr sz="2000"/>
            </a:lvl8pPr>
            <a:lvl9pPr marL="3964155" indent="-233186" defTabSz="932742">
              <a:spcBef>
                <a:spcPct val="20000"/>
              </a:spcBef>
              <a:buFont typeface="Arial" pitchFamily="34" charset="0"/>
              <a:buChar char="•"/>
              <a:defRPr sz="2000"/>
            </a:lvl9pPr>
          </a:lstStyle>
          <a:p>
            <a:pPr marL="0" marR="0" lvl="0" indent="0" algn="l" defTabSz="932742" rtl="0" eaLnBrk="1" fontAlgn="auto" latinLnBrk="0" hangingPunct="1">
              <a:lnSpc>
                <a:spcPct val="100000"/>
              </a:lnSpc>
              <a:spcBef>
                <a:spcPct val="20000"/>
              </a:spcBef>
              <a:spcAft>
                <a:spcPts val="0"/>
              </a:spcAft>
              <a:buClrTx/>
              <a:buSzPct val="90000"/>
              <a:buFont typeface="Arial" pitchFamily="34" charset="0"/>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Securing your network from attacks and unauthorized access is an important</a:t>
            </a:r>
            <a:br>
              <a:rPr kumimoji="0" lang="en-US" sz="2400" b="0" i="0" u="none" strike="noStrike" kern="1200" cap="none" spc="0" normalizeH="0" baseline="0" noProof="0" dirty="0">
                <a:ln>
                  <a:noFill/>
                </a:ln>
                <a:solidFill>
                  <a:srgbClr val="000000"/>
                </a:solidFill>
                <a:effectLst/>
                <a:uLnTx/>
                <a:uFillTx/>
                <a:latin typeface="Segoe UI Semibold"/>
                <a:ea typeface="+mn-ea"/>
                <a:cs typeface="+mn-cs"/>
              </a:rPr>
            </a:br>
            <a:r>
              <a:rPr kumimoji="0" lang="en-US" sz="2400" b="0" i="0" u="none" strike="noStrike" kern="1200" cap="none" spc="0" normalizeH="0" baseline="0" noProof="0" dirty="0">
                <a:ln>
                  <a:noFill/>
                </a:ln>
                <a:solidFill>
                  <a:srgbClr val="000000"/>
                </a:solidFill>
                <a:effectLst/>
                <a:uLnTx/>
                <a:uFillTx/>
                <a:latin typeface="Segoe UI Semibold"/>
                <a:ea typeface="+mn-ea"/>
                <a:cs typeface="+mn-cs"/>
              </a:rPr>
              <a:t>part of any architecture</a:t>
            </a:r>
          </a:p>
        </p:txBody>
      </p:sp>
      <p:sp>
        <p:nvSpPr>
          <p:cNvPr id="21" name="Rectangle 20">
            <a:extLst>
              <a:ext uri="{FF2B5EF4-FFF2-40B4-BE49-F238E27FC236}">
                <a16:creationId xmlns:a16="http://schemas.microsoft.com/office/drawing/2014/main" id="{53846335-8B09-4C0E-8C90-EAB66CFC6529}"/>
              </a:ext>
            </a:extLst>
          </p:cNvPr>
          <p:cNvSpPr/>
          <p:nvPr/>
        </p:nvSpPr>
        <p:spPr bwMode="auto">
          <a:xfrm>
            <a:off x="438150" y="2203432"/>
            <a:ext cx="2818605" cy="902625"/>
          </a:xfrm>
          <a:prstGeom prst="rect">
            <a:avLst/>
          </a:prstGeom>
          <a:solidFill>
            <a:srgbClr val="243A5E"/>
          </a:solidFill>
          <a:ln>
            <a:noFill/>
          </a:ln>
        </p:spPr>
        <p:txBody>
          <a:bodyPr vert="horz" wrap="square" lIns="137160" tIns="91440" rIns="137160" bIns="91440" rtlCol="0" anchor="ctr">
            <a:noAutofit/>
          </a:bodyPr>
          <a:lstStyle/>
          <a:p>
            <a:pPr marL="0" marR="0" lvl="0" indent="0" algn="l" defTabSz="932742"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Internet protection</a:t>
            </a:r>
          </a:p>
        </p:txBody>
      </p:sp>
      <p:sp>
        <p:nvSpPr>
          <p:cNvPr id="20" name="Rectangle 19">
            <a:extLst>
              <a:ext uri="{FF2B5EF4-FFF2-40B4-BE49-F238E27FC236}">
                <a16:creationId xmlns:a16="http://schemas.microsoft.com/office/drawing/2014/main" id="{3158EBBB-0EB6-46C7-B635-6EDF8422EA23}"/>
              </a:ext>
            </a:extLst>
          </p:cNvPr>
          <p:cNvSpPr/>
          <p:nvPr/>
        </p:nvSpPr>
        <p:spPr bwMode="auto">
          <a:xfrm>
            <a:off x="438150" y="3106057"/>
            <a:ext cx="2818605" cy="3076179"/>
          </a:xfrm>
          <a:prstGeom prst="rect">
            <a:avLst/>
          </a:prstGeom>
          <a:solidFill>
            <a:schemeClr val="bg1">
              <a:lumMod val="95000"/>
            </a:schemeClr>
          </a:solidFill>
          <a:ln>
            <a:noFill/>
          </a:ln>
        </p:spPr>
        <p:txBody>
          <a:bodyPr vert="horz" wrap="square" lIns="137160" tIns="91440" rIns="137160" bIns="91440" rtlCol="0" anchor="t">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Assess the resources that are internet-facing, and to only allow inbound and outbound communication where necessary. Make sure you identify all resources that are allowing inbound network traffic of any type</a:t>
            </a:r>
          </a:p>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973B2C69-A2B8-4A65-A9CB-64E3B77F8662}"/>
              </a:ext>
            </a:extLst>
          </p:cNvPr>
          <p:cNvSpPr/>
          <p:nvPr/>
        </p:nvSpPr>
        <p:spPr bwMode="auto">
          <a:xfrm>
            <a:off x="3352007" y="2203432"/>
            <a:ext cx="2818605" cy="902625"/>
          </a:xfrm>
          <a:prstGeom prst="rect">
            <a:avLst/>
          </a:prstGeom>
          <a:solidFill>
            <a:srgbClr val="243A5E"/>
          </a:solidFill>
          <a:ln>
            <a:noFill/>
          </a:ln>
        </p:spPr>
        <p:txBody>
          <a:bodyPr vert="horz" wrap="square" lIns="137160" tIns="91440" rIns="137160" bIns="91440" rtlCol="0" anchor="ctr">
            <a:noAutofit/>
          </a:bodyPr>
          <a:lstStyle/>
          <a:p>
            <a:pPr marL="0" marR="0" lvl="0" indent="0" algn="l" defTabSz="932742"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Firewalls</a:t>
            </a:r>
          </a:p>
        </p:txBody>
      </p:sp>
      <p:sp>
        <p:nvSpPr>
          <p:cNvPr id="18" name="Rectangle 17">
            <a:extLst>
              <a:ext uri="{FF2B5EF4-FFF2-40B4-BE49-F238E27FC236}">
                <a16:creationId xmlns:a16="http://schemas.microsoft.com/office/drawing/2014/main" id="{FA2B9E53-A03E-4170-8F52-5864E6D8BEDF}"/>
              </a:ext>
            </a:extLst>
          </p:cNvPr>
          <p:cNvSpPr/>
          <p:nvPr/>
        </p:nvSpPr>
        <p:spPr bwMode="auto">
          <a:xfrm>
            <a:off x="3352007" y="3106057"/>
            <a:ext cx="2818605" cy="3076179"/>
          </a:xfrm>
          <a:prstGeom prst="rect">
            <a:avLst/>
          </a:prstGeom>
          <a:solidFill>
            <a:schemeClr val="bg1">
              <a:lumMod val="95000"/>
            </a:schemeClr>
          </a:solidFill>
          <a:ln>
            <a:noFill/>
          </a:ln>
        </p:spPr>
        <p:txBody>
          <a:bodyPr vert="horz" wrap="square" lIns="137160" tIns="91440" rIns="137160" bIns="91440" rtlCol="0" anchor="t">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To provide inbound protection at the perimeter, there are several choices:</a:t>
            </a:r>
          </a:p>
          <a:p>
            <a:pPr marL="304800" marR="0" lvl="0" indent="-231775" algn="l" defTabSz="932742" rtl="0" eaLnBrk="1" fontAlgn="auto" latinLnBrk="0" hangingPunct="1">
              <a:lnSpc>
                <a:spcPct val="100000"/>
              </a:lnSpc>
              <a:spcBef>
                <a:spcPts val="200"/>
              </a:spcBef>
              <a:spcAft>
                <a:spcPts val="3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Azure Firewall</a:t>
            </a:r>
          </a:p>
          <a:p>
            <a:pPr marL="304800" marR="0" lvl="0" indent="-231775" algn="l" defTabSz="932742" rtl="0" eaLnBrk="1" fontAlgn="auto" latinLnBrk="0" hangingPunct="1">
              <a:lnSpc>
                <a:spcPct val="100000"/>
              </a:lnSpc>
              <a:spcBef>
                <a:spcPts val="200"/>
              </a:spcBef>
              <a:spcAft>
                <a:spcPts val="3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Azure Application Gateway</a:t>
            </a:r>
          </a:p>
          <a:p>
            <a:pPr marL="304800" marR="0" lvl="0" indent="-231775" algn="l" defTabSz="932742" rtl="0" eaLnBrk="1" fontAlgn="auto" latinLnBrk="0" hangingPunct="1">
              <a:lnSpc>
                <a:spcPct val="100000"/>
              </a:lnSpc>
              <a:spcBef>
                <a:spcPts val="200"/>
              </a:spcBef>
              <a:spcAft>
                <a:spcPts val="3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Azure Storage Firewall</a:t>
            </a:r>
          </a:p>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7" name="Rectangle 16">
            <a:extLst>
              <a:ext uri="{FF2B5EF4-FFF2-40B4-BE49-F238E27FC236}">
                <a16:creationId xmlns:a16="http://schemas.microsoft.com/office/drawing/2014/main" id="{46B34BD8-5D7C-4562-8D72-B4274492211B}"/>
              </a:ext>
            </a:extLst>
          </p:cNvPr>
          <p:cNvSpPr/>
          <p:nvPr/>
        </p:nvSpPr>
        <p:spPr bwMode="auto">
          <a:xfrm>
            <a:off x="6265864" y="2203432"/>
            <a:ext cx="2818605" cy="902625"/>
          </a:xfrm>
          <a:prstGeom prst="rect">
            <a:avLst/>
          </a:prstGeom>
          <a:solidFill>
            <a:srgbClr val="243A5E"/>
          </a:solidFill>
          <a:ln>
            <a:noFill/>
          </a:ln>
        </p:spPr>
        <p:txBody>
          <a:bodyPr vert="horz" wrap="square" lIns="137160" tIns="91440" rIns="137160" bIns="91440" rtlCol="0" anchor="ctr">
            <a:noAutofit/>
          </a:bodyPr>
          <a:lstStyle/>
          <a:p>
            <a:pPr marL="0" marR="0" lvl="0" indent="0" algn="l" defTabSz="932742"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DDoS protection</a:t>
            </a:r>
          </a:p>
        </p:txBody>
      </p:sp>
      <p:sp>
        <p:nvSpPr>
          <p:cNvPr id="16" name="Rectangle 15">
            <a:extLst>
              <a:ext uri="{FF2B5EF4-FFF2-40B4-BE49-F238E27FC236}">
                <a16:creationId xmlns:a16="http://schemas.microsoft.com/office/drawing/2014/main" id="{F0B2F4F5-156C-4CC7-80F4-9FD1EBA51F88}"/>
              </a:ext>
            </a:extLst>
          </p:cNvPr>
          <p:cNvSpPr/>
          <p:nvPr/>
        </p:nvSpPr>
        <p:spPr bwMode="auto">
          <a:xfrm>
            <a:off x="6265864" y="3106057"/>
            <a:ext cx="2818605" cy="3076179"/>
          </a:xfrm>
          <a:prstGeom prst="rect">
            <a:avLst/>
          </a:prstGeom>
          <a:solidFill>
            <a:schemeClr val="bg1">
              <a:lumMod val="95000"/>
            </a:schemeClr>
          </a:solidFill>
          <a:ln>
            <a:noFill/>
          </a:ln>
        </p:spPr>
        <p:txBody>
          <a:bodyPr vert="horz" wrap="square" lIns="137160" tIns="91440" rIns="137160" bIns="91440" rtlCol="0" anchor="t">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The Azure DDoS Protection service protects your Azure applications by scrubbing traffic at the Azure network edge before it can impact your service’s availability</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5" name="Rectangle 14">
            <a:extLst>
              <a:ext uri="{FF2B5EF4-FFF2-40B4-BE49-F238E27FC236}">
                <a16:creationId xmlns:a16="http://schemas.microsoft.com/office/drawing/2014/main" id="{47B66081-AD24-4DDB-BFA9-2E581E25A559}"/>
              </a:ext>
            </a:extLst>
          </p:cNvPr>
          <p:cNvSpPr/>
          <p:nvPr/>
        </p:nvSpPr>
        <p:spPr bwMode="auto">
          <a:xfrm>
            <a:off x="9179720" y="2203432"/>
            <a:ext cx="2818605" cy="902625"/>
          </a:xfrm>
          <a:prstGeom prst="rect">
            <a:avLst/>
          </a:prstGeom>
          <a:solidFill>
            <a:srgbClr val="243A5E"/>
          </a:solidFill>
          <a:ln>
            <a:noFill/>
          </a:ln>
        </p:spPr>
        <p:txBody>
          <a:bodyPr vert="horz" wrap="square" lIns="137160" tIns="91440" rIns="137160" bIns="91440" rtlCol="0" anchor="ctr">
            <a:noAutofit/>
          </a:bodyPr>
          <a:lstStyle/>
          <a:p>
            <a:pPr marL="0" marR="0" lvl="0" indent="0" algn="l" defTabSz="932742" rtl="0" eaLnBrk="1" fontAlgn="auto" latinLnBrk="0" hangingPunct="1">
              <a:lnSpc>
                <a:spcPct val="100000"/>
              </a:lnSpc>
              <a:spcBef>
                <a:spcPct val="20000"/>
              </a:spcBef>
              <a:spcAft>
                <a:spcPts val="0"/>
              </a:spcAft>
              <a:buClrTx/>
              <a:buSzPct val="90000"/>
              <a:buFontTx/>
              <a:buNone/>
              <a:tabLst/>
              <a:defRPr/>
            </a:pPr>
            <a:r>
              <a:rPr kumimoji="0" lang="en-US" sz="2000" b="0" i="0" u="none" strike="noStrike" kern="1200" cap="none" spc="0" normalizeH="0" baseline="0" noProof="0" dirty="0">
                <a:ln>
                  <a:noFill/>
                </a:ln>
                <a:solidFill>
                  <a:srgbClr val="FFFFFF"/>
                </a:solidFill>
                <a:effectLst/>
                <a:uLnTx/>
                <a:uFillTx/>
                <a:latin typeface="Segoe UI Semibold" panose="020B0702040204020203" pitchFamily="34" charset="0"/>
                <a:ea typeface="+mn-ea"/>
                <a:cs typeface="Segoe UI Semibold" panose="020B0702040204020203" pitchFamily="34" charset="0"/>
              </a:rPr>
              <a:t>Network security groups</a:t>
            </a:r>
          </a:p>
        </p:txBody>
      </p:sp>
      <p:sp>
        <p:nvSpPr>
          <p:cNvPr id="14" name="Rectangle 13">
            <a:extLst>
              <a:ext uri="{FF2B5EF4-FFF2-40B4-BE49-F238E27FC236}">
                <a16:creationId xmlns:a16="http://schemas.microsoft.com/office/drawing/2014/main" id="{F3669B94-5B49-4521-A4E9-672B2837628A}"/>
              </a:ext>
            </a:extLst>
          </p:cNvPr>
          <p:cNvSpPr/>
          <p:nvPr/>
        </p:nvSpPr>
        <p:spPr bwMode="auto">
          <a:xfrm>
            <a:off x="9179720" y="3106057"/>
            <a:ext cx="2818605" cy="3076179"/>
          </a:xfrm>
          <a:prstGeom prst="rect">
            <a:avLst/>
          </a:prstGeom>
          <a:solidFill>
            <a:schemeClr val="bg1">
              <a:lumMod val="95000"/>
            </a:schemeClr>
          </a:solidFill>
          <a:ln>
            <a:noFill/>
          </a:ln>
        </p:spPr>
        <p:txBody>
          <a:bodyPr vert="horz" wrap="square" lIns="137160" tIns="91440" rIns="137160" bIns="91440" rtlCol="0" anchor="t">
            <a:no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Network Security Groups allow you to filter network traffic to and from Azure resources in an Azure virtual network. An NSG can contain multiple inbound and outbound security rules</a:t>
            </a:r>
          </a:p>
        </p:txBody>
      </p:sp>
    </p:spTree>
    <p:extLst>
      <p:ext uri="{BB962C8B-B14F-4D97-AF65-F5344CB8AC3E}">
        <p14:creationId xmlns:p14="http://schemas.microsoft.com/office/powerpoint/2010/main" val="93301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52BF-7254-49A5-A5B7-9451C85FF3D3}"/>
              </a:ext>
            </a:extLst>
          </p:cNvPr>
          <p:cNvSpPr>
            <a:spLocks noGrp="1"/>
          </p:cNvSpPr>
          <p:nvPr>
            <p:ph type="title"/>
          </p:nvPr>
        </p:nvSpPr>
        <p:spPr>
          <a:xfrm>
            <a:off x="465138" y="632779"/>
            <a:ext cx="11533187" cy="423962"/>
          </a:xfrm>
        </p:spPr>
        <p:txBody>
          <a:bodyPr/>
          <a:lstStyle/>
          <a:p>
            <a:r>
              <a:rPr lang="en-US" dirty="0"/>
              <a:t>Identity and access</a:t>
            </a:r>
          </a:p>
        </p:txBody>
      </p:sp>
      <p:sp>
        <p:nvSpPr>
          <p:cNvPr id="22" name="TextBox 21">
            <a:extLst>
              <a:ext uri="{FF2B5EF4-FFF2-40B4-BE49-F238E27FC236}">
                <a16:creationId xmlns:a16="http://schemas.microsoft.com/office/drawing/2014/main" id="{43F01DAB-8B08-4566-8E86-D5118B035860}"/>
              </a:ext>
            </a:extLst>
          </p:cNvPr>
          <p:cNvSpPr txBox="1"/>
          <p:nvPr/>
        </p:nvSpPr>
        <p:spPr>
          <a:xfrm>
            <a:off x="427859" y="1430630"/>
            <a:ext cx="4109750" cy="2314055"/>
          </a:xfrm>
          <a:prstGeom prst="rect">
            <a:avLst/>
          </a:prstGeom>
          <a:noFill/>
          <a:ln w="19050">
            <a:solidFill>
              <a:schemeClr val="tx2"/>
            </a:solidFill>
          </a:ln>
        </p:spPr>
        <p:txBody>
          <a:bodyPr wrap="square" lIns="137141" tIns="91427" rIns="137141" bIns="91427" rtlCol="0">
            <a:noAutofit/>
          </a:bodyPr>
          <a:lstStyle/>
          <a:p>
            <a:pPr marL="0" marR="0" lvl="0" indent="0" algn="l" defTabSz="444414" rtl="0" eaLnBrk="1" fontAlgn="auto" latinLnBrk="0" hangingPunct="1">
              <a:lnSpc>
                <a:spcPct val="100000"/>
              </a:lnSpc>
              <a:spcBef>
                <a:spcPct val="0"/>
              </a:spcBef>
              <a:spcAft>
                <a:spcPts val="200"/>
              </a:spcAft>
              <a:buClrTx/>
              <a:buSzTx/>
              <a:buFontTx/>
              <a:buNone/>
              <a:tabLst/>
              <a:defRPr/>
            </a:pPr>
            <a:r>
              <a:rPr kumimoji="0" lang="en-US" sz="2000" b="0" i="0" u="none" strike="noStrike" kern="1200" cap="none" spc="0" normalizeH="0" baseline="0" noProof="0" dirty="0">
                <a:ln>
                  <a:noFill/>
                </a:ln>
                <a:solidFill>
                  <a:srgbClr val="0078D3"/>
                </a:solidFill>
                <a:effectLst/>
                <a:uLnTx/>
                <a:uFillTx/>
                <a:latin typeface="Segoe UI Semibold"/>
                <a:ea typeface="+mn-ea"/>
                <a:cs typeface="+mn-cs"/>
              </a:rPr>
              <a:t>Authentication</a:t>
            </a:r>
          </a:p>
          <a:p>
            <a:pPr marL="0" marR="0" lvl="0" indent="0" algn="l" defTabSz="444414" rtl="0" eaLnBrk="1" fontAlgn="auto" latinLnBrk="0" hangingPunct="1">
              <a:lnSpc>
                <a:spcPct val="10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This is the process of establishing the identity of a person or service looking to access a resource. Azure Active Directory is a cloud-based identity service that provide this capability</a:t>
            </a:r>
          </a:p>
        </p:txBody>
      </p:sp>
      <p:sp>
        <p:nvSpPr>
          <p:cNvPr id="23" name="TextBox 22">
            <a:extLst>
              <a:ext uri="{FF2B5EF4-FFF2-40B4-BE49-F238E27FC236}">
                <a16:creationId xmlns:a16="http://schemas.microsoft.com/office/drawing/2014/main" id="{E7B95AB3-1D74-4CC7-AAD8-9749CAD09B84}"/>
              </a:ext>
            </a:extLst>
          </p:cNvPr>
          <p:cNvSpPr txBox="1"/>
          <p:nvPr/>
        </p:nvSpPr>
        <p:spPr>
          <a:xfrm>
            <a:off x="427860" y="3846287"/>
            <a:ext cx="4109749" cy="2541404"/>
          </a:xfrm>
          <a:prstGeom prst="rect">
            <a:avLst/>
          </a:prstGeom>
          <a:noFill/>
          <a:ln w="19050">
            <a:solidFill>
              <a:schemeClr val="tx2"/>
            </a:solidFill>
          </a:ln>
        </p:spPr>
        <p:txBody>
          <a:bodyPr wrap="square" lIns="137141" tIns="91427" rIns="137141" bIns="91427" rtlCol="0">
            <a:noAutofit/>
          </a:bodyPr>
          <a:lstStyle/>
          <a:p>
            <a:pPr marL="0" marR="0" lvl="0" indent="0" algn="l" defTabSz="444414" rtl="0" eaLnBrk="1" fontAlgn="auto" latinLnBrk="0" hangingPunct="1">
              <a:lnSpc>
                <a:spcPct val="100000"/>
              </a:lnSpc>
              <a:spcBef>
                <a:spcPct val="0"/>
              </a:spcBef>
              <a:spcAft>
                <a:spcPts val="200"/>
              </a:spcAft>
              <a:buClrTx/>
              <a:buSzTx/>
              <a:buFontTx/>
              <a:buNone/>
              <a:tabLst/>
              <a:defRPr/>
            </a:pPr>
            <a:r>
              <a:rPr kumimoji="0" lang="en-US" sz="2000" b="0" i="0" u="none" strike="noStrike" kern="1200" cap="none" spc="0" normalizeH="0" baseline="0" noProof="0" dirty="0">
                <a:ln>
                  <a:noFill/>
                </a:ln>
                <a:solidFill>
                  <a:srgbClr val="0078D3"/>
                </a:solidFill>
                <a:effectLst/>
                <a:uLnTx/>
                <a:uFillTx/>
                <a:latin typeface="Segoe UI Semibold"/>
                <a:ea typeface="+mn-ea"/>
                <a:cs typeface="+mn-cs"/>
              </a:rPr>
              <a:t>Authorization</a:t>
            </a:r>
          </a:p>
          <a:p>
            <a:pPr marL="0" marR="0" lvl="0" indent="0" algn="l" defTabSz="444414" rtl="0" eaLnBrk="1" fontAlgn="auto" latinLnBrk="0" hangingPunct="1">
              <a:lnSpc>
                <a:spcPct val="10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This is the process of establishing what level of access an authenticated person or service has. It specifies what data they're allowed to access and what they can do with it. Azure Active Directory also provides this capability</a:t>
            </a:r>
          </a:p>
        </p:txBody>
      </p:sp>
      <p:sp>
        <p:nvSpPr>
          <p:cNvPr id="26" name="Rectangle 25">
            <a:extLst>
              <a:ext uri="{FF2B5EF4-FFF2-40B4-BE49-F238E27FC236}">
                <a16:creationId xmlns:a16="http://schemas.microsoft.com/office/drawing/2014/main" id="{A0239698-BCA0-43EC-A1F5-CF02D9D17F2F}"/>
              </a:ext>
            </a:extLst>
          </p:cNvPr>
          <p:cNvSpPr/>
          <p:nvPr/>
        </p:nvSpPr>
        <p:spPr bwMode="auto">
          <a:xfrm>
            <a:off x="4655357" y="1430631"/>
            <a:ext cx="7352793" cy="4957060"/>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Semibold"/>
                <a:ea typeface="Segoe UI" pitchFamily="34" charset="0"/>
                <a:cs typeface="Segoe UI" pitchFamily="34" charset="0"/>
              </a:rPr>
              <a:t>Azure Active Directory features</a:t>
            </a:r>
          </a:p>
        </p:txBody>
      </p:sp>
      <p:sp>
        <p:nvSpPr>
          <p:cNvPr id="27" name="Rectangle 26">
            <a:extLst>
              <a:ext uri="{FF2B5EF4-FFF2-40B4-BE49-F238E27FC236}">
                <a16:creationId xmlns:a16="http://schemas.microsoft.com/office/drawing/2014/main" id="{4C6B69B0-8550-48E9-A1E7-953B6191E488}"/>
              </a:ext>
            </a:extLst>
          </p:cNvPr>
          <p:cNvSpPr/>
          <p:nvPr/>
        </p:nvSpPr>
        <p:spPr bwMode="auto">
          <a:xfrm>
            <a:off x="4787101" y="1981782"/>
            <a:ext cx="2121823" cy="4278927"/>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egoe UI Semibold"/>
                <a:ea typeface="+mn-ea"/>
                <a:cs typeface="+mn-cs"/>
              </a:rPr>
              <a:t>Single sign-on</a:t>
            </a:r>
          </a:p>
          <a:p>
            <a:pPr marL="0" marR="0" lvl="0" indent="0" algn="l" defTabSz="932293" rtl="0" eaLnBrk="1" fontAlgn="base" latinLnBrk="0" hangingPunct="1">
              <a:lnSpc>
                <a:spcPct val="100000"/>
              </a:lnSpc>
              <a:spcBef>
                <a:spcPts val="3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Enables users to remember only one ID and one password to access multiple applications</a:t>
            </a:r>
          </a:p>
        </p:txBody>
      </p:sp>
      <p:sp>
        <p:nvSpPr>
          <p:cNvPr id="28" name="Rectangle 27">
            <a:extLst>
              <a:ext uri="{FF2B5EF4-FFF2-40B4-BE49-F238E27FC236}">
                <a16:creationId xmlns:a16="http://schemas.microsoft.com/office/drawing/2014/main" id="{EF988E5A-7A28-45EE-9287-149239F41B4F}"/>
              </a:ext>
            </a:extLst>
          </p:cNvPr>
          <p:cNvSpPr/>
          <p:nvPr/>
        </p:nvSpPr>
        <p:spPr bwMode="auto">
          <a:xfrm>
            <a:off x="7054778" y="1981782"/>
            <a:ext cx="2553921" cy="4278927"/>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egoe UI Semibold"/>
                <a:ea typeface="+mn-ea"/>
                <a:cs typeface="+mn-cs"/>
              </a:rPr>
              <a:t>Apps &amp; device management</a:t>
            </a:r>
          </a:p>
          <a:p>
            <a:pPr marL="0" marR="0" lvl="0" indent="0" algn="l" defTabSz="932293" rtl="0" eaLnBrk="1" fontAlgn="base" latinLnBrk="0" hangingPunct="1">
              <a:lnSpc>
                <a:spcPct val="100000"/>
              </a:lnSpc>
              <a:spcBef>
                <a:spcPts val="3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You can manage your cloud and </a:t>
            </a:r>
            <a:b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b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on-premises apps and devices and </a:t>
            </a:r>
            <a:b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b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the access to your organizations resources</a:t>
            </a:r>
          </a:p>
        </p:txBody>
      </p:sp>
      <p:sp>
        <p:nvSpPr>
          <p:cNvPr id="29" name="Rectangle 28">
            <a:extLst>
              <a:ext uri="{FF2B5EF4-FFF2-40B4-BE49-F238E27FC236}">
                <a16:creationId xmlns:a16="http://schemas.microsoft.com/office/drawing/2014/main" id="{DCCB3AC0-DE65-4D34-A3D8-9978631C19D4}"/>
              </a:ext>
            </a:extLst>
          </p:cNvPr>
          <p:cNvSpPr/>
          <p:nvPr/>
        </p:nvSpPr>
        <p:spPr bwMode="auto">
          <a:xfrm>
            <a:off x="9754551" y="1981782"/>
            <a:ext cx="2121823" cy="4278927"/>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egoe UI Semibold"/>
                <a:ea typeface="+mn-ea"/>
                <a:cs typeface="+mn-cs"/>
              </a:rPr>
              <a:t>Identity services</a:t>
            </a:r>
          </a:p>
          <a:p>
            <a:pPr marL="0" marR="0" lvl="0" indent="0" algn="l" defTabSz="932293" rtl="0" eaLnBrk="1" fontAlgn="base" latinLnBrk="0" hangingPunct="1">
              <a:lnSpc>
                <a:spcPct val="100000"/>
              </a:lnSpc>
              <a:spcBef>
                <a:spcPts val="3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Manage Business to business (B2B) identity services and Business-to-Customer (B2C) identity services</a:t>
            </a:r>
          </a:p>
        </p:txBody>
      </p:sp>
    </p:spTree>
    <p:extLst>
      <p:ext uri="{BB962C8B-B14F-4D97-AF65-F5344CB8AC3E}">
        <p14:creationId xmlns:p14="http://schemas.microsoft.com/office/powerpoint/2010/main" val="293807030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52BF-7254-49A5-A5B7-9451C85FF3D3}"/>
              </a:ext>
            </a:extLst>
          </p:cNvPr>
          <p:cNvSpPr>
            <a:spLocks noGrp="1"/>
          </p:cNvSpPr>
          <p:nvPr>
            <p:ph type="title"/>
          </p:nvPr>
        </p:nvSpPr>
        <p:spPr>
          <a:xfrm>
            <a:off x="465138" y="632779"/>
            <a:ext cx="11533187" cy="423962"/>
          </a:xfrm>
        </p:spPr>
        <p:txBody>
          <a:bodyPr/>
          <a:lstStyle/>
          <a:p>
            <a:r>
              <a:rPr lang="en-US" dirty="0"/>
              <a:t>Encryption</a:t>
            </a:r>
          </a:p>
        </p:txBody>
      </p:sp>
      <p:sp>
        <p:nvSpPr>
          <p:cNvPr id="24" name="TextBox 23">
            <a:extLst>
              <a:ext uri="{FF2B5EF4-FFF2-40B4-BE49-F238E27FC236}">
                <a16:creationId xmlns:a16="http://schemas.microsoft.com/office/drawing/2014/main" id="{8E94CB0C-0E14-410C-90B3-6420CE5EE445}"/>
              </a:ext>
            </a:extLst>
          </p:cNvPr>
          <p:cNvSpPr txBox="1"/>
          <p:nvPr/>
        </p:nvSpPr>
        <p:spPr>
          <a:xfrm>
            <a:off x="427859" y="1430630"/>
            <a:ext cx="4109750" cy="2410180"/>
          </a:xfrm>
          <a:prstGeom prst="rect">
            <a:avLst/>
          </a:prstGeom>
          <a:noFill/>
          <a:ln w="19050">
            <a:solidFill>
              <a:schemeClr val="tx2"/>
            </a:solidFill>
          </a:ln>
        </p:spPr>
        <p:txBody>
          <a:bodyPr wrap="square" lIns="137141" tIns="91427" rIns="137141" bIns="91427" rtlCol="0">
            <a:noAutofit/>
          </a:bodyPr>
          <a:lstStyle>
            <a:defPPr>
              <a:defRPr lang="en-US"/>
            </a:defPPr>
            <a:lvl1pPr defTabSz="444414">
              <a:spcBef>
                <a:spcPct val="0"/>
              </a:spcBef>
              <a:spcAft>
                <a:spcPts val="200"/>
              </a:spcAft>
              <a:defRPr sz="2000">
                <a:solidFill>
                  <a:schemeClr val="tx2"/>
                </a:solidFill>
                <a:latin typeface="+mj-lt"/>
              </a:defRPr>
            </a:lvl1pPr>
          </a:lstStyle>
          <a:p>
            <a:pPr marL="0" marR="0" lvl="0" indent="0" algn="l" defTabSz="444414" rtl="0" eaLnBrk="1" fontAlgn="auto" latinLnBrk="0" hangingPunct="1">
              <a:lnSpc>
                <a:spcPct val="100000"/>
              </a:lnSpc>
              <a:spcBef>
                <a:spcPct val="0"/>
              </a:spcBef>
              <a:spcAft>
                <a:spcPts val="200"/>
              </a:spcAft>
              <a:buClrTx/>
              <a:buSzTx/>
              <a:buFontTx/>
              <a:buNone/>
              <a:tabLst/>
              <a:defRPr/>
            </a:pPr>
            <a:r>
              <a:rPr kumimoji="0" lang="en-US" sz="2000" b="0" i="0" u="none" strike="noStrike" kern="1200" cap="none" spc="0" normalizeH="0" baseline="0" noProof="0" dirty="0">
                <a:ln>
                  <a:noFill/>
                </a:ln>
                <a:solidFill>
                  <a:srgbClr val="0078D3"/>
                </a:solidFill>
                <a:effectLst/>
                <a:uLnTx/>
                <a:uFillTx/>
                <a:latin typeface="Segoe UI Semibold"/>
                <a:ea typeface="+mn-ea"/>
                <a:cs typeface="+mn-cs"/>
              </a:rPr>
              <a:t>Encryption at rest</a:t>
            </a:r>
          </a:p>
          <a:p>
            <a:pPr marL="0" marR="0" lvl="0" indent="0" algn="l" defTabSz="444414" rtl="0" eaLnBrk="1" fontAlgn="auto" latinLnBrk="0" hangingPunct="1">
              <a:lnSpc>
                <a:spcPct val="10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Data at rest is the data that has been stored on a physical medium. This could be data stored on the disk of a server, data stored in a database, or data stored in a storage account</a:t>
            </a:r>
          </a:p>
          <a:p>
            <a:pPr marL="0" marR="0" lvl="0" indent="0" algn="l" defTabSz="444414" rtl="0" eaLnBrk="1" fontAlgn="auto" latinLnBrk="0" hangingPunct="1">
              <a:lnSpc>
                <a:spcPct val="100000"/>
              </a:lnSpc>
              <a:spcBef>
                <a:spcPct val="0"/>
              </a:spcBef>
              <a:spcAft>
                <a:spcPts val="200"/>
              </a:spcAft>
              <a:buClrTx/>
              <a:buSzTx/>
              <a:buFontTx/>
              <a:buNone/>
              <a:tabLst/>
              <a:defRPr/>
            </a:pPr>
            <a:endParaRPr kumimoji="0" lang="en-US" sz="2000" b="0" i="0" u="none" strike="noStrike" kern="1200" cap="none" spc="0" normalizeH="0" baseline="0" noProof="0" dirty="0">
              <a:ln>
                <a:noFill/>
              </a:ln>
              <a:solidFill>
                <a:srgbClr val="0078D3"/>
              </a:solidFill>
              <a:effectLst/>
              <a:uLnTx/>
              <a:uFillTx/>
              <a:latin typeface="Segoe UI Semibold"/>
              <a:ea typeface="+mn-ea"/>
              <a:cs typeface="+mn-cs"/>
            </a:endParaRPr>
          </a:p>
        </p:txBody>
      </p:sp>
      <p:sp>
        <p:nvSpPr>
          <p:cNvPr id="26" name="TextBox 25">
            <a:extLst>
              <a:ext uri="{FF2B5EF4-FFF2-40B4-BE49-F238E27FC236}">
                <a16:creationId xmlns:a16="http://schemas.microsoft.com/office/drawing/2014/main" id="{CDF6B90B-9A7F-43BC-81E3-983BAE3E3147}"/>
              </a:ext>
            </a:extLst>
          </p:cNvPr>
          <p:cNvSpPr txBox="1"/>
          <p:nvPr/>
        </p:nvSpPr>
        <p:spPr>
          <a:xfrm>
            <a:off x="427860" y="3977510"/>
            <a:ext cx="4109749" cy="2410180"/>
          </a:xfrm>
          <a:prstGeom prst="rect">
            <a:avLst/>
          </a:prstGeom>
          <a:noFill/>
          <a:ln w="19050">
            <a:solidFill>
              <a:schemeClr val="tx2"/>
            </a:solidFill>
          </a:ln>
        </p:spPr>
        <p:txBody>
          <a:bodyPr wrap="square" lIns="137141" tIns="91427" rIns="137141" bIns="91427" rtlCol="0">
            <a:noAutofit/>
          </a:bodyPr>
          <a:lstStyle>
            <a:defPPr>
              <a:defRPr lang="en-US"/>
            </a:defPPr>
            <a:lvl1pPr defTabSz="444414">
              <a:spcBef>
                <a:spcPct val="0"/>
              </a:spcBef>
              <a:spcAft>
                <a:spcPts val="200"/>
              </a:spcAft>
              <a:defRPr sz="2000">
                <a:solidFill>
                  <a:schemeClr val="tx2"/>
                </a:solidFill>
                <a:latin typeface="+mj-lt"/>
              </a:defRPr>
            </a:lvl1pPr>
          </a:lstStyle>
          <a:p>
            <a:pPr marL="0" marR="0" lvl="0" indent="0" algn="l" defTabSz="444414" rtl="0" eaLnBrk="1" fontAlgn="auto" latinLnBrk="0" hangingPunct="1">
              <a:lnSpc>
                <a:spcPct val="100000"/>
              </a:lnSpc>
              <a:spcBef>
                <a:spcPct val="0"/>
              </a:spcBef>
              <a:spcAft>
                <a:spcPts val="200"/>
              </a:spcAft>
              <a:buClrTx/>
              <a:buSzTx/>
              <a:buFontTx/>
              <a:buNone/>
              <a:tabLst/>
              <a:defRPr/>
            </a:pPr>
            <a:r>
              <a:rPr kumimoji="0" lang="en-US" sz="2000" b="0" i="0" u="none" strike="noStrike" kern="1200" cap="none" spc="0" normalizeH="0" baseline="0" noProof="0" dirty="0">
                <a:ln>
                  <a:noFill/>
                </a:ln>
                <a:solidFill>
                  <a:srgbClr val="0078D3"/>
                </a:solidFill>
                <a:effectLst/>
                <a:uLnTx/>
                <a:uFillTx/>
                <a:latin typeface="Segoe UI Semibold"/>
                <a:ea typeface="+mn-ea"/>
                <a:cs typeface="+mn-cs"/>
              </a:rPr>
              <a:t>Encryption in transit</a:t>
            </a:r>
          </a:p>
          <a:p>
            <a:pPr marL="0" marR="0" lvl="0" indent="0" algn="l" defTabSz="444414" rtl="0" eaLnBrk="1" fontAlgn="auto" latinLnBrk="0" hangingPunct="1">
              <a:lnSpc>
                <a:spcPct val="100000"/>
              </a:lnSpc>
              <a:spcBef>
                <a:spcPct val="0"/>
              </a:spcBef>
              <a:spcAft>
                <a:spcPct val="3500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Segoe UI"/>
                <a:ea typeface="+mn-ea"/>
                <a:cs typeface="+mn-cs"/>
              </a:rPr>
              <a:t>Data in transit is the data actively moving from one location to another, such as across the internet or through a private network. Secure transfer can be handled by several different layers</a:t>
            </a:r>
          </a:p>
        </p:txBody>
      </p:sp>
      <p:sp>
        <p:nvSpPr>
          <p:cNvPr id="27" name="Rectangle 26">
            <a:extLst>
              <a:ext uri="{FF2B5EF4-FFF2-40B4-BE49-F238E27FC236}">
                <a16:creationId xmlns:a16="http://schemas.microsoft.com/office/drawing/2014/main" id="{2FF51866-39C0-4A94-9965-EEDFB782E4FF}"/>
              </a:ext>
            </a:extLst>
          </p:cNvPr>
          <p:cNvSpPr/>
          <p:nvPr/>
        </p:nvSpPr>
        <p:spPr bwMode="auto">
          <a:xfrm>
            <a:off x="4655357" y="1430631"/>
            <a:ext cx="7352793" cy="4957060"/>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Semibold"/>
                <a:ea typeface="+mn-ea"/>
                <a:cs typeface="Segoe UI" pitchFamily="34" charset="0"/>
              </a:rPr>
              <a:t>Encryption on Azure</a:t>
            </a:r>
          </a:p>
        </p:txBody>
      </p:sp>
      <p:sp>
        <p:nvSpPr>
          <p:cNvPr id="28" name="Rectangle 27">
            <a:extLst>
              <a:ext uri="{FF2B5EF4-FFF2-40B4-BE49-F238E27FC236}">
                <a16:creationId xmlns:a16="http://schemas.microsoft.com/office/drawing/2014/main" id="{3C6CCFE9-A2E0-4912-9DDB-D935B1A1F9BF}"/>
              </a:ext>
            </a:extLst>
          </p:cNvPr>
          <p:cNvSpPr/>
          <p:nvPr/>
        </p:nvSpPr>
        <p:spPr bwMode="auto">
          <a:xfrm>
            <a:off x="4787101" y="1981782"/>
            <a:ext cx="2121823" cy="4278927"/>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egoe UI Semibold"/>
                <a:ea typeface="+mn-ea"/>
                <a:cs typeface="+mn-cs"/>
              </a:rPr>
              <a:t>Raw encryption</a:t>
            </a:r>
          </a:p>
          <a:p>
            <a:pPr marL="0" marR="0" lvl="0" indent="0" algn="l" defTabSz="932293" rtl="0" eaLnBrk="1" fontAlgn="base" latinLnBrk="0" hangingPunct="1">
              <a:lnSpc>
                <a:spcPct val="100000"/>
              </a:lnSpc>
              <a:spcBef>
                <a:spcPts val="3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Enables the encryption of:</a:t>
            </a:r>
          </a:p>
          <a:p>
            <a:pPr marL="304800" marR="0" lvl="0" indent="-246063" algn="l" defTabSz="932293"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Azure Storage</a:t>
            </a:r>
          </a:p>
          <a:p>
            <a:pPr marL="304800" marR="0" lvl="0" indent="-246063" algn="l" defTabSz="932293"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V.M. Disks</a:t>
            </a:r>
          </a:p>
          <a:p>
            <a:pPr marL="304800" marR="0" lvl="0" indent="-246063" algn="l" defTabSz="932293"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Disk Encryption</a:t>
            </a:r>
          </a:p>
        </p:txBody>
      </p:sp>
      <p:sp>
        <p:nvSpPr>
          <p:cNvPr id="29" name="Rectangle 28">
            <a:extLst>
              <a:ext uri="{FF2B5EF4-FFF2-40B4-BE49-F238E27FC236}">
                <a16:creationId xmlns:a16="http://schemas.microsoft.com/office/drawing/2014/main" id="{A3200CA2-AED3-4A77-B4D9-FDAF90938CEE}"/>
              </a:ext>
            </a:extLst>
          </p:cNvPr>
          <p:cNvSpPr/>
          <p:nvPr/>
        </p:nvSpPr>
        <p:spPr bwMode="auto">
          <a:xfrm>
            <a:off x="7054778" y="1981782"/>
            <a:ext cx="2553921" cy="4278927"/>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egoe UI Semibold"/>
                <a:ea typeface="+mn-ea"/>
                <a:cs typeface="+mn-cs"/>
              </a:rPr>
              <a:t>Database encryption</a:t>
            </a:r>
          </a:p>
          <a:p>
            <a:pPr marL="0" marR="0" lvl="0" indent="0" algn="l" defTabSz="932293" rtl="0" eaLnBrk="1" fontAlgn="base" latinLnBrk="0" hangingPunct="1">
              <a:lnSpc>
                <a:spcPct val="100000"/>
              </a:lnSpc>
              <a:spcBef>
                <a:spcPts val="3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Enables the encryption of databases using:</a:t>
            </a:r>
          </a:p>
          <a:p>
            <a:pPr marL="304800" marR="0" lvl="0" indent="-246063" algn="l" defTabSz="932293" rtl="0" eaLnBrk="1" fontAlgn="base" latinLnBrk="0" hangingPunct="1">
              <a:lnSpc>
                <a:spcPct val="100000"/>
              </a:lnSpc>
              <a:spcBef>
                <a:spcPts val="600"/>
              </a:spcBef>
              <a:spcAft>
                <a:spcPts val="0"/>
              </a:spcAft>
              <a:buClrTx/>
              <a:buSzTx/>
              <a:buFont typeface="Arial" panose="020B0604020202020204" pitchFamily="34" charset="0"/>
              <a:buChar char="•"/>
              <a:tabLst/>
              <a:defRPr/>
            </a:pP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Transparent Data Encryption</a:t>
            </a:r>
          </a:p>
        </p:txBody>
      </p:sp>
      <p:sp>
        <p:nvSpPr>
          <p:cNvPr id="30" name="Rectangle 29">
            <a:extLst>
              <a:ext uri="{FF2B5EF4-FFF2-40B4-BE49-F238E27FC236}">
                <a16:creationId xmlns:a16="http://schemas.microsoft.com/office/drawing/2014/main" id="{9CD972DA-B1F5-4571-88E5-AD7349DBE6B8}"/>
              </a:ext>
            </a:extLst>
          </p:cNvPr>
          <p:cNvSpPr/>
          <p:nvPr/>
        </p:nvSpPr>
        <p:spPr bwMode="auto">
          <a:xfrm>
            <a:off x="9754551" y="1981782"/>
            <a:ext cx="2121823" cy="4278927"/>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37141" tIns="91427" rIns="137141" bIns="91427" numCol="1" spcCol="0" rtlCol="0" fromWordArt="0" anchor="t" anchorCtr="0" forceAA="0" compatLnSpc="1">
            <a:prstTxWarp prst="textNoShape">
              <a:avLst/>
            </a:prstTxWarp>
            <a:noAutofit/>
          </a:bodyPr>
          <a:lstStyle/>
          <a:p>
            <a:pPr marL="0" marR="0" lvl="0" indent="0" algn="l" defTabSz="932293" rtl="0" eaLnBrk="1" fontAlgn="base" latinLnBrk="0" hangingPunct="1">
              <a:lnSpc>
                <a:spcPct val="100000"/>
              </a:lnSpc>
              <a:spcBef>
                <a:spcPct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Segoe UI Semibold"/>
                <a:ea typeface="+mn-ea"/>
                <a:cs typeface="+mn-cs"/>
              </a:rPr>
              <a:t>Encrypting secrets</a:t>
            </a:r>
          </a:p>
          <a:p>
            <a:pPr marL="0" marR="0" lvl="0" indent="0" algn="l" defTabSz="932293" rtl="0" eaLnBrk="1" fontAlgn="base" latinLnBrk="0" hangingPunct="1">
              <a:lnSpc>
                <a:spcPct val="100000"/>
              </a:lnSpc>
              <a:spcBef>
                <a:spcPts val="30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Segoe UI Light" panose="020B0502040204020203" pitchFamily="34" charset="0"/>
              </a:rPr>
              <a:t>Azure Key Vault is a centralized cloud service for storing your application secrets</a:t>
            </a:r>
          </a:p>
        </p:txBody>
      </p:sp>
    </p:spTree>
    <p:extLst>
      <p:ext uri="{BB962C8B-B14F-4D97-AF65-F5344CB8AC3E}">
        <p14:creationId xmlns:p14="http://schemas.microsoft.com/office/powerpoint/2010/main" val="38013604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a:xfrm>
            <a:off x="465954" y="3086894"/>
            <a:ext cx="9259037" cy="820738"/>
          </a:xfrm>
        </p:spPr>
        <p:txBody>
          <a:bodyPr/>
          <a:lstStyle/>
          <a:p>
            <a:pPr lvl="0"/>
            <a:r>
              <a:rPr lang="en-US" dirty="0"/>
              <a:t>Lesson 01: </a:t>
            </a:r>
            <a:r>
              <a:rPr lang="en-GB" dirty="0"/>
              <a:t>Configure and manage secrets in Azure Key Vault</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391636" y="3058985"/>
            <a:ext cx="1099328" cy="987531"/>
          </a:xfrm>
          <a:prstGeom prst="rect">
            <a:avLst/>
          </a:prstGeom>
        </p:spPr>
      </p:pic>
    </p:spTree>
    <p:extLst>
      <p:ext uri="{BB962C8B-B14F-4D97-AF65-F5344CB8AC3E}">
        <p14:creationId xmlns:p14="http://schemas.microsoft.com/office/powerpoint/2010/main" val="2272522494"/>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2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3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 xmlns="e8bab37c-6053-4066-b569-fd9fbae908bd"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9163849240324E9E04492C11FECC70" ma:contentTypeVersion="15" ma:contentTypeDescription="Create a new document." ma:contentTypeScope="" ma:versionID="8f9d8de33abc71b2d05badd92e2b5931">
  <xsd:schema xmlns:xsd="http://www.w3.org/2001/XMLSchema" xmlns:xs="http://www.w3.org/2001/XMLSchema" xmlns:p="http://schemas.microsoft.com/office/2006/metadata/properties" xmlns:ns1="http://schemas.microsoft.com/sharepoint/v3" xmlns:ns2="e8bab37c-6053-4066-b569-fd9fbae908bd" xmlns:ns3="1d16016b-1e11-4dbd-8bd0-b44cb6539c58" targetNamespace="http://schemas.microsoft.com/office/2006/metadata/properties" ma:root="true" ma:fieldsID="fce38079b6a51eb356cb81d02c0f0cc5" ns1:_="" ns2:_="" ns3:_="">
    <xsd:import namespace="http://schemas.microsoft.com/sharepoint/v3"/>
    <xsd:import namespace="e8bab37c-6053-4066-b569-fd9fbae908bd"/>
    <xsd:import namespace="1d16016b-1e11-4dbd-8bd0-b44cb6539c5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DateTaken" minOccurs="0"/>
                <xsd:element ref="ns2:MediaServiceAutoTags" minOccurs="0"/>
                <xsd:element ref="ns1:_ip_UnifiedCompliancePolicyProperties" minOccurs="0"/>
                <xsd:element ref="ns1:_ip_UnifiedCompliancePolicyUIAction" minOccurs="0"/>
                <xsd:element ref="ns2:MediaServiceGenerationTime" minOccurs="0"/>
                <xsd:element ref="ns2:MediaServiceEventHashCode" minOccurs="0"/>
                <xsd:element ref="ns2:Descrip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bab37c-6053-4066-b569-fd9fbae908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escription" ma:index="19" nillable="true" ma:displayName="Description" ma:format="Dropdown" ma:internalName="Description">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d16016b-1e11-4dbd-8bd0-b44cb6539c58"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www.w3.org/XML/1998/namespace"/>
    <ds:schemaRef ds:uri="http://purl.org/dc/dcmitype/"/>
    <ds:schemaRef ds:uri="http://purl.org/dc/terms/"/>
    <ds:schemaRef ds:uri="c4ddd06f-7f70-4b19-827a-3880af42de1a"/>
    <ds:schemaRef ds:uri="http://schemas.microsoft.com/office/infopath/2007/PartnerControls"/>
    <ds:schemaRef ds:uri="http://schemas.microsoft.com/office/2006/documentManagement/types"/>
    <ds:schemaRef ds:uri="http://schemas.openxmlformats.org/package/2006/metadata/core-properties"/>
    <ds:schemaRef ds:uri="c6c03bc4-bf8d-4977-a83e-3b02ad50fcf0"/>
    <ds:schemaRef ds:uri="http://schemas.microsoft.com/office/2006/metadata/properties"/>
    <ds:schemaRef ds:uri="e8bab37c-6053-4066-b569-fd9fbae908bd"/>
    <ds:schemaRef ds:uri="http://schemas.microsoft.com/sharepoint/v3"/>
  </ds:schemaRefs>
</ds:datastoreItem>
</file>

<file path=customXml/itemProps2.xml><?xml version="1.0" encoding="utf-8"?>
<ds:datastoreItem xmlns:ds="http://schemas.openxmlformats.org/officeDocument/2006/customXml" ds:itemID="{3D9D8ED1-5633-4E3F-86B4-7A8A865987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8bab37c-6053-4066-b569-fd9fbae908bd"/>
    <ds:schemaRef ds:uri="1d16016b-1e11-4dbd-8bd0-b44cb6539c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88</TotalTime>
  <Words>4097</Words>
  <Application>Microsoft Office PowerPoint</Application>
  <PresentationFormat>Custom</PresentationFormat>
  <Paragraphs>367</Paragraphs>
  <Slides>20</Slides>
  <Notes>20</Notes>
  <HiddenSlides>3</HiddenSlides>
  <MMClips>0</MMClips>
  <ScaleCrop>false</ScaleCrop>
  <HeadingPairs>
    <vt:vector size="4" baseType="variant">
      <vt:variant>
        <vt:lpstr>Theme</vt:lpstr>
      </vt:variant>
      <vt:variant>
        <vt:i4>4</vt:i4>
      </vt:variant>
      <vt:variant>
        <vt:lpstr>Slide Titles</vt:lpstr>
      </vt:variant>
      <vt:variant>
        <vt:i4>20</vt:i4>
      </vt:variant>
    </vt:vector>
  </HeadingPairs>
  <TitlesOfParts>
    <vt:vector size="24" baseType="lpstr">
      <vt:lpstr>Azure 1</vt:lpstr>
      <vt:lpstr>1_Azure 1</vt:lpstr>
      <vt:lpstr>2_Azure 1</vt:lpstr>
      <vt:lpstr>3_Azure 1</vt:lpstr>
      <vt:lpstr>Presentation brief for MCT’s</vt:lpstr>
      <vt:lpstr>DP-203T00:  End-to-end security with Azure Synapse Analytics</vt:lpstr>
      <vt:lpstr>Agenda</vt:lpstr>
      <vt:lpstr>Lesson 01: Secure a data warehouse in Azure Synapse Analytics</vt:lpstr>
      <vt:lpstr>Secure a data warehouse in Azure Synapse Analytics</vt:lpstr>
      <vt:lpstr>Network security</vt:lpstr>
      <vt:lpstr>Identity and access</vt:lpstr>
      <vt:lpstr>Encryption</vt:lpstr>
      <vt:lpstr>Lesson 01: Configure and manage secrets in Azure Key Vault</vt:lpstr>
      <vt:lpstr>Configure and manage secrets in Azure Key Vault</vt:lpstr>
      <vt:lpstr>Lesson 01: Implement compliance controls for sensitive data</vt:lpstr>
      <vt:lpstr>Managing sensitive data</vt:lpstr>
      <vt:lpstr>Implement compliance controls for sensitive data</vt:lpstr>
      <vt:lpstr>Review questions   </vt:lpstr>
      <vt:lpstr>Lab: Run interactive queries using Azure Synapse Analytics serverless SQL pools</vt:lpstr>
      <vt:lpstr>Lab overview</vt:lpstr>
      <vt:lpstr>Lab 13 Overview</vt:lpstr>
      <vt:lpstr>Lab review</vt:lpstr>
      <vt:lpstr>Module summary</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brief for MCT’s</dc:title>
  <dc:creator/>
  <cp:lastModifiedBy>Chris Testa-O Neill</cp:lastModifiedBy>
  <cp:revision>25</cp:revision>
  <dcterms:created xsi:type="dcterms:W3CDTF">2020-04-30T00:33:59Z</dcterms:created>
  <dcterms:modified xsi:type="dcterms:W3CDTF">2021-07-16T15:00:27Z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0x010100329163849240324E9E04492C11FECC70</vt:lpwstr>
  </property>
</Properties>
</file>