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 id="2147483676" r:id="rId6"/>
  </p:sldMasterIdLst>
  <p:notesMasterIdLst>
    <p:notesMasterId r:id="rId26"/>
  </p:notesMasterIdLst>
  <p:sldIdLst>
    <p:sldId id="670" r:id="rId7"/>
    <p:sldId id="3143" r:id="rId8"/>
    <p:sldId id="2580" r:id="rId9"/>
    <p:sldId id="258" r:id="rId10"/>
    <p:sldId id="2582" r:id="rId11"/>
    <p:sldId id="3208" r:id="rId12"/>
    <p:sldId id="632" r:id="rId13"/>
    <p:sldId id="3211" r:id="rId14"/>
    <p:sldId id="3209" r:id="rId15"/>
    <p:sldId id="3169" r:id="rId16"/>
    <p:sldId id="3210" r:id="rId17"/>
    <p:sldId id="3207" r:id="rId18"/>
    <p:sldId id="2620" r:id="rId19"/>
    <p:sldId id="2616" r:id="rId20"/>
    <p:sldId id="2615" r:id="rId21"/>
    <p:sldId id="271" r:id="rId22"/>
    <p:sldId id="3206" r:id="rId23"/>
    <p:sldId id="3149" r:id="rId24"/>
    <p:sldId id="18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9A2E1F-0D7B-44E7-9E70-7F66CB76555F}" v="1" dt="2021-07-14T12:03:30.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6" autoAdjust="0"/>
    <p:restoredTop sz="53954" autoAdjust="0"/>
  </p:normalViewPr>
  <p:slideViewPr>
    <p:cSldViewPr snapToGrid="0">
      <p:cViewPr varScale="1">
        <p:scale>
          <a:sx n="57" d="100"/>
          <a:sy n="57" d="100"/>
        </p:scale>
        <p:origin x="64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jisse Waaijer" userId="153539f6-ffbd-4437-80c2-9a3f58fb11d4" providerId="ADAL" clId="{351C4910-9AD4-43A8-961C-6B8EB6ECA41F}"/>
    <pc:docChg chg="custSel modSld">
      <pc:chgData name="Kaijisse Waaijer" userId="153539f6-ffbd-4437-80c2-9a3f58fb11d4" providerId="ADAL" clId="{351C4910-9AD4-43A8-961C-6B8EB6ECA41F}" dt="2021-04-13T07:51:40.246" v="85" actId="108"/>
      <pc:docMkLst>
        <pc:docMk/>
      </pc:docMkLst>
      <pc:sldChg chg="modSp mod">
        <pc:chgData name="Kaijisse Waaijer" userId="153539f6-ffbd-4437-80c2-9a3f58fb11d4" providerId="ADAL" clId="{351C4910-9AD4-43A8-961C-6B8EB6ECA41F}" dt="2021-04-13T07:42:21.983" v="4" actId="108"/>
        <pc:sldMkLst>
          <pc:docMk/>
          <pc:sldMk cId="2968836778" sldId="632"/>
        </pc:sldMkLst>
        <pc:spChg chg="mod">
          <ac:chgData name="Kaijisse Waaijer" userId="153539f6-ffbd-4437-80c2-9a3f58fb11d4" providerId="ADAL" clId="{351C4910-9AD4-43A8-961C-6B8EB6ECA41F}" dt="2021-04-13T07:42:21.983" v="4" actId="108"/>
          <ac:spMkLst>
            <pc:docMk/>
            <pc:sldMk cId="2968836778" sldId="632"/>
            <ac:spMk id="23" creationId="{00000000-0000-0000-0000-000000000000}"/>
          </ac:spMkLst>
        </pc:spChg>
      </pc:sldChg>
      <pc:sldChg chg="modSp mod">
        <pc:chgData name="Kaijisse Waaijer" userId="153539f6-ffbd-4437-80c2-9a3f58fb11d4" providerId="ADAL" clId="{351C4910-9AD4-43A8-961C-6B8EB6ECA41F}" dt="2021-04-13T07:43:51.150" v="19" actId="207"/>
        <pc:sldMkLst>
          <pc:docMk/>
          <pc:sldMk cId="2062531052" sldId="670"/>
        </pc:sldMkLst>
        <pc:spChg chg="mod">
          <ac:chgData name="Kaijisse Waaijer" userId="153539f6-ffbd-4437-80c2-9a3f58fb11d4" providerId="ADAL" clId="{351C4910-9AD4-43A8-961C-6B8EB6ECA41F}" dt="2021-04-13T07:42:03.704" v="1" actId="255"/>
          <ac:spMkLst>
            <pc:docMk/>
            <pc:sldMk cId="2062531052" sldId="670"/>
            <ac:spMk id="2" creationId="{00000000-0000-0000-0000-000000000000}"/>
          </ac:spMkLst>
        </pc:spChg>
        <pc:graphicFrameChg chg="mod modGraphic">
          <ac:chgData name="Kaijisse Waaijer" userId="153539f6-ffbd-4437-80c2-9a3f58fb11d4" providerId="ADAL" clId="{351C4910-9AD4-43A8-961C-6B8EB6ECA41F}" dt="2021-04-13T07:43:51.150" v="19" actId="207"/>
          <ac:graphicFrameMkLst>
            <pc:docMk/>
            <pc:sldMk cId="2062531052" sldId="670"/>
            <ac:graphicFrameMk id="8" creationId="{00000000-0000-0000-0000-000000000000}"/>
          </ac:graphicFrameMkLst>
        </pc:graphicFrameChg>
      </pc:sldChg>
      <pc:sldChg chg="modSp mod">
        <pc:chgData name="Kaijisse Waaijer" userId="153539f6-ffbd-4437-80c2-9a3f58fb11d4" providerId="ADAL" clId="{351C4910-9AD4-43A8-961C-6B8EB6ECA41F}" dt="2021-04-13T07:44:41.115" v="26" actId="108"/>
        <pc:sldMkLst>
          <pc:docMk/>
          <pc:sldMk cId="1668424702" sldId="2580"/>
        </pc:sldMkLst>
        <pc:spChg chg="mod">
          <ac:chgData name="Kaijisse Waaijer" userId="153539f6-ffbd-4437-80c2-9a3f58fb11d4" providerId="ADAL" clId="{351C4910-9AD4-43A8-961C-6B8EB6ECA41F}" dt="2021-04-13T07:42:08.090" v="2" actId="108"/>
          <ac:spMkLst>
            <pc:docMk/>
            <pc:sldMk cId="1668424702" sldId="2580"/>
            <ac:spMk id="5" creationId="{2DB1E87C-4723-4ECE-8C35-5D8DB4F9F771}"/>
          </ac:spMkLst>
        </pc:spChg>
        <pc:spChg chg="mod">
          <ac:chgData name="Kaijisse Waaijer" userId="153539f6-ffbd-4437-80c2-9a3f58fb11d4" providerId="ADAL" clId="{351C4910-9AD4-43A8-961C-6B8EB6ECA41F}" dt="2021-04-13T07:44:34.695" v="24" actId="108"/>
          <ac:spMkLst>
            <pc:docMk/>
            <pc:sldMk cId="1668424702" sldId="2580"/>
            <ac:spMk id="27" creationId="{F8FECC32-C532-4F9A-B029-0FE4D94076E0}"/>
          </ac:spMkLst>
        </pc:spChg>
        <pc:spChg chg="mod">
          <ac:chgData name="Kaijisse Waaijer" userId="153539f6-ffbd-4437-80c2-9a3f58fb11d4" providerId="ADAL" clId="{351C4910-9AD4-43A8-961C-6B8EB6ECA41F}" dt="2021-04-13T07:44:31.188" v="23" actId="108"/>
          <ac:spMkLst>
            <pc:docMk/>
            <pc:sldMk cId="1668424702" sldId="2580"/>
            <ac:spMk id="30" creationId="{FEB625CA-EC87-44C2-9BCF-5472AF365B3E}"/>
          </ac:spMkLst>
        </pc:spChg>
        <pc:spChg chg="mod">
          <ac:chgData name="Kaijisse Waaijer" userId="153539f6-ffbd-4437-80c2-9a3f58fb11d4" providerId="ADAL" clId="{351C4910-9AD4-43A8-961C-6B8EB6ECA41F}" dt="2021-04-13T07:44:37.991" v="25" actId="108"/>
          <ac:spMkLst>
            <pc:docMk/>
            <pc:sldMk cId="1668424702" sldId="2580"/>
            <ac:spMk id="35" creationId="{1AF87809-BA72-4A86-8884-EC3F60158E54}"/>
          </ac:spMkLst>
        </pc:spChg>
        <pc:spChg chg="mod">
          <ac:chgData name="Kaijisse Waaijer" userId="153539f6-ffbd-4437-80c2-9a3f58fb11d4" providerId="ADAL" clId="{351C4910-9AD4-43A8-961C-6B8EB6ECA41F}" dt="2021-04-13T07:44:41.115" v="26" actId="108"/>
          <ac:spMkLst>
            <pc:docMk/>
            <pc:sldMk cId="1668424702" sldId="2580"/>
            <ac:spMk id="53" creationId="{E53EC9F3-F187-4311-B893-109AB3353CFA}"/>
          </ac:spMkLst>
        </pc:spChg>
      </pc:sldChg>
      <pc:sldChg chg="modSp mod">
        <pc:chgData name="Kaijisse Waaijer" userId="153539f6-ffbd-4437-80c2-9a3f58fb11d4" providerId="ADAL" clId="{351C4910-9AD4-43A8-961C-6B8EB6ECA41F}" dt="2021-04-13T07:46:00.444" v="40" actId="1076"/>
        <pc:sldMkLst>
          <pc:docMk/>
          <pc:sldMk cId="3308389375" sldId="2582"/>
        </pc:sldMkLst>
        <pc:spChg chg="mod">
          <ac:chgData name="Kaijisse Waaijer" userId="153539f6-ffbd-4437-80c2-9a3f58fb11d4" providerId="ADAL" clId="{351C4910-9AD4-43A8-961C-6B8EB6ECA41F}" dt="2021-04-13T07:42:13.703" v="3" actId="108"/>
          <ac:spMkLst>
            <pc:docMk/>
            <pc:sldMk cId="3308389375" sldId="2582"/>
            <ac:spMk id="3" creationId="{56FD983C-9FF0-4491-8000-4FFB679A9289}"/>
          </ac:spMkLst>
        </pc:spChg>
        <pc:spChg chg="mod">
          <ac:chgData name="Kaijisse Waaijer" userId="153539f6-ffbd-4437-80c2-9a3f58fb11d4" providerId="ADAL" clId="{351C4910-9AD4-43A8-961C-6B8EB6ECA41F}" dt="2021-04-13T07:45:31.185" v="32" actId="108"/>
          <ac:spMkLst>
            <pc:docMk/>
            <pc:sldMk cId="3308389375" sldId="2582"/>
            <ac:spMk id="5" creationId="{4ACE2B49-9782-40EA-A50A-77D77010AB49}"/>
          </ac:spMkLst>
        </pc:spChg>
        <pc:spChg chg="mod">
          <ac:chgData name="Kaijisse Waaijer" userId="153539f6-ffbd-4437-80c2-9a3f58fb11d4" providerId="ADAL" clId="{351C4910-9AD4-43A8-961C-6B8EB6ECA41F}" dt="2021-04-13T07:45:48.439" v="36" actId="1076"/>
          <ac:spMkLst>
            <pc:docMk/>
            <pc:sldMk cId="3308389375" sldId="2582"/>
            <ac:spMk id="6" creationId="{633E5841-6612-4BE7-88F5-3F66C8B7404F}"/>
          </ac:spMkLst>
        </pc:spChg>
        <pc:spChg chg="mod">
          <ac:chgData name="Kaijisse Waaijer" userId="153539f6-ffbd-4437-80c2-9a3f58fb11d4" providerId="ADAL" clId="{351C4910-9AD4-43A8-961C-6B8EB6ECA41F}" dt="2021-04-13T07:45:54.259" v="38" actId="1076"/>
          <ac:spMkLst>
            <pc:docMk/>
            <pc:sldMk cId="3308389375" sldId="2582"/>
            <ac:spMk id="8" creationId="{234CB0E6-5595-4482-8B1D-FC79B7AFEE3D}"/>
          </ac:spMkLst>
        </pc:spChg>
        <pc:spChg chg="mod">
          <ac:chgData name="Kaijisse Waaijer" userId="153539f6-ffbd-4437-80c2-9a3f58fb11d4" providerId="ADAL" clId="{351C4910-9AD4-43A8-961C-6B8EB6ECA41F}" dt="2021-04-13T07:46:00.444" v="40" actId="1076"/>
          <ac:spMkLst>
            <pc:docMk/>
            <pc:sldMk cId="3308389375" sldId="2582"/>
            <ac:spMk id="9" creationId="{6239EE5C-4EA3-4A63-810D-32B7BC9D231A}"/>
          </ac:spMkLst>
        </pc:spChg>
        <pc:cxnChg chg="mod">
          <ac:chgData name="Kaijisse Waaijer" userId="153539f6-ffbd-4437-80c2-9a3f58fb11d4" providerId="ADAL" clId="{351C4910-9AD4-43A8-961C-6B8EB6ECA41F}" dt="2021-04-13T07:45:50.788" v="37" actId="1076"/>
          <ac:cxnSpMkLst>
            <pc:docMk/>
            <pc:sldMk cId="3308389375" sldId="2582"/>
            <ac:cxnSpMk id="30" creationId="{78F5A553-9017-4422-A36F-A42E323D8D88}"/>
          </ac:cxnSpMkLst>
        </pc:cxnChg>
        <pc:cxnChg chg="mod">
          <ac:chgData name="Kaijisse Waaijer" userId="153539f6-ffbd-4437-80c2-9a3f58fb11d4" providerId="ADAL" clId="{351C4910-9AD4-43A8-961C-6B8EB6ECA41F}" dt="2021-04-13T07:45:56.858" v="39" actId="1076"/>
          <ac:cxnSpMkLst>
            <pc:docMk/>
            <pc:sldMk cId="3308389375" sldId="2582"/>
            <ac:cxnSpMk id="31" creationId="{7D500727-6467-4BCD-AA23-6574060C765A}"/>
          </ac:cxnSpMkLst>
        </pc:cxnChg>
      </pc:sldChg>
      <pc:sldChg chg="addSp delSp modSp mod">
        <pc:chgData name="Kaijisse Waaijer" userId="153539f6-ffbd-4437-80c2-9a3f58fb11d4" providerId="ADAL" clId="{351C4910-9AD4-43A8-961C-6B8EB6ECA41F}" dt="2021-04-13T07:49:21.185" v="66" actId="108"/>
        <pc:sldMkLst>
          <pc:docMk/>
          <pc:sldMk cId="237335572" sldId="2615"/>
        </pc:sldMkLst>
        <pc:spChg chg="mod">
          <ac:chgData name="Kaijisse Waaijer" userId="153539f6-ffbd-4437-80c2-9a3f58fb11d4" providerId="ADAL" clId="{351C4910-9AD4-43A8-961C-6B8EB6ECA41F}" dt="2021-04-13T07:42:42.367" v="8" actId="108"/>
          <ac:spMkLst>
            <pc:docMk/>
            <pc:sldMk cId="237335572" sldId="2615"/>
            <ac:spMk id="2" creationId="{36766947-3F02-48BF-A456-13B4C0FFCF7F}"/>
          </ac:spMkLst>
        </pc:spChg>
        <pc:spChg chg="mod">
          <ac:chgData name="Kaijisse Waaijer" userId="153539f6-ffbd-4437-80c2-9a3f58fb11d4" providerId="ADAL" clId="{351C4910-9AD4-43A8-961C-6B8EB6ECA41F}" dt="2021-04-13T07:49:16.787" v="65" actId="108"/>
          <ac:spMkLst>
            <pc:docMk/>
            <pc:sldMk cId="237335572" sldId="2615"/>
            <ac:spMk id="3" creationId="{AE0EB5F3-F721-4799-96FD-82D8AD697617}"/>
          </ac:spMkLst>
        </pc:spChg>
        <pc:spChg chg="mod">
          <ac:chgData name="Kaijisse Waaijer" userId="153539f6-ffbd-4437-80c2-9a3f58fb11d4" providerId="ADAL" clId="{351C4910-9AD4-43A8-961C-6B8EB6ECA41F}" dt="2021-04-13T07:49:21.185" v="66" actId="108"/>
          <ac:spMkLst>
            <pc:docMk/>
            <pc:sldMk cId="237335572" sldId="2615"/>
            <ac:spMk id="4" creationId="{A71C1740-8E71-4B75-920E-5794CF0B8820}"/>
          </ac:spMkLst>
        </pc:spChg>
        <pc:spChg chg="add mod">
          <ac:chgData name="Kaijisse Waaijer" userId="153539f6-ffbd-4437-80c2-9a3f58fb11d4" providerId="ADAL" clId="{351C4910-9AD4-43A8-961C-6B8EB6ECA41F}" dt="2021-04-13T07:48:45.922" v="60" actId="1076"/>
          <ac:spMkLst>
            <pc:docMk/>
            <pc:sldMk cId="237335572" sldId="2615"/>
            <ac:spMk id="5" creationId="{4E32E80C-FC47-4253-8A00-DD19B2F38AC3}"/>
          </ac:spMkLst>
        </pc:spChg>
        <pc:spChg chg="mod">
          <ac:chgData name="Kaijisse Waaijer" userId="153539f6-ffbd-4437-80c2-9a3f58fb11d4" providerId="ADAL" clId="{351C4910-9AD4-43A8-961C-6B8EB6ECA41F}" dt="2021-04-13T07:49:00.193" v="62" actId="255"/>
          <ac:spMkLst>
            <pc:docMk/>
            <pc:sldMk cId="237335572" sldId="2615"/>
            <ac:spMk id="6" creationId="{3ECE64AC-5614-4F8D-829D-B13045CF6C7F}"/>
          </ac:spMkLst>
        </pc:spChg>
        <pc:spChg chg="del">
          <ac:chgData name="Kaijisse Waaijer" userId="153539f6-ffbd-4437-80c2-9a3f58fb11d4" providerId="ADAL" clId="{351C4910-9AD4-43A8-961C-6B8EB6ECA41F}" dt="2021-04-13T07:48:30.641" v="58" actId="478"/>
          <ac:spMkLst>
            <pc:docMk/>
            <pc:sldMk cId="237335572" sldId="2615"/>
            <ac:spMk id="8" creationId="{99B8738A-801B-4FBC-9C3F-43FD6E51C7EB}"/>
          </ac:spMkLst>
        </pc:spChg>
        <pc:spChg chg="mod">
          <ac:chgData name="Kaijisse Waaijer" userId="153539f6-ffbd-4437-80c2-9a3f58fb11d4" providerId="ADAL" clId="{351C4910-9AD4-43A8-961C-6B8EB6ECA41F}" dt="2021-04-13T07:49:04.571" v="63" actId="108"/>
          <ac:spMkLst>
            <pc:docMk/>
            <pc:sldMk cId="237335572" sldId="2615"/>
            <ac:spMk id="9" creationId="{DC3E30FF-8E44-47F8-B6E0-3AC4C738CE48}"/>
          </ac:spMkLst>
        </pc:spChg>
        <pc:spChg chg="mod">
          <ac:chgData name="Kaijisse Waaijer" userId="153539f6-ffbd-4437-80c2-9a3f58fb11d4" providerId="ADAL" clId="{351C4910-9AD4-43A8-961C-6B8EB6ECA41F}" dt="2021-04-13T07:48:27.692" v="57" actId="255"/>
          <ac:spMkLst>
            <pc:docMk/>
            <pc:sldMk cId="237335572" sldId="2615"/>
            <ac:spMk id="18" creationId="{3B4629CD-0B11-4BD3-9ABA-B3DFAA47F77F}"/>
          </ac:spMkLst>
        </pc:spChg>
      </pc:sldChg>
      <pc:sldChg chg="modSp mod">
        <pc:chgData name="Kaijisse Waaijer" userId="153539f6-ffbd-4437-80c2-9a3f58fb11d4" providerId="ADAL" clId="{351C4910-9AD4-43A8-961C-6B8EB6ECA41F}" dt="2021-04-13T07:48:06" v="55" actId="255"/>
        <pc:sldMkLst>
          <pc:docMk/>
          <pc:sldMk cId="176058127" sldId="2616"/>
        </pc:sldMkLst>
        <pc:spChg chg="mod">
          <ac:chgData name="Kaijisse Waaijer" userId="153539f6-ffbd-4437-80c2-9a3f58fb11d4" providerId="ADAL" clId="{351C4910-9AD4-43A8-961C-6B8EB6ECA41F}" dt="2021-04-13T07:48:06" v="55" actId="255"/>
          <ac:spMkLst>
            <pc:docMk/>
            <pc:sldMk cId="176058127" sldId="2616"/>
            <ac:spMk id="3" creationId="{4E6DA6E8-0BCB-4C18-BE84-7EE92F6D52EF}"/>
          </ac:spMkLst>
        </pc:spChg>
      </pc:sldChg>
      <pc:sldChg chg="addSp delSp modSp mod delAnim modAnim">
        <pc:chgData name="Kaijisse Waaijer" userId="153539f6-ffbd-4437-80c2-9a3f58fb11d4" providerId="ADAL" clId="{351C4910-9AD4-43A8-961C-6B8EB6ECA41F}" dt="2021-04-13T07:47:46.491" v="53" actId="478"/>
        <pc:sldMkLst>
          <pc:docMk/>
          <pc:sldMk cId="775050641" sldId="2620"/>
        </pc:sldMkLst>
        <pc:spChg chg="mod">
          <ac:chgData name="Kaijisse Waaijer" userId="153539f6-ffbd-4437-80c2-9a3f58fb11d4" providerId="ADAL" clId="{351C4910-9AD4-43A8-961C-6B8EB6ECA41F}" dt="2021-04-13T07:42:37.661" v="7" actId="108"/>
          <ac:spMkLst>
            <pc:docMk/>
            <pc:sldMk cId="775050641" sldId="2620"/>
            <ac:spMk id="2" creationId="{36766947-3F02-48BF-A456-13B4C0FFCF7F}"/>
          </ac:spMkLst>
        </pc:spChg>
        <pc:spChg chg="mod">
          <ac:chgData name="Kaijisse Waaijer" userId="153539f6-ffbd-4437-80c2-9a3f58fb11d4" providerId="ADAL" clId="{351C4910-9AD4-43A8-961C-6B8EB6ECA41F}" dt="2021-04-13T07:47:34.777" v="50" actId="108"/>
          <ac:spMkLst>
            <pc:docMk/>
            <pc:sldMk cId="775050641" sldId="2620"/>
            <ac:spMk id="3" creationId="{4EA0743C-930A-461C-88C6-2B2DEF2FC81E}"/>
          </ac:spMkLst>
        </pc:spChg>
        <pc:spChg chg="add del mod">
          <ac:chgData name="Kaijisse Waaijer" userId="153539f6-ffbd-4437-80c2-9a3f58fb11d4" providerId="ADAL" clId="{351C4910-9AD4-43A8-961C-6B8EB6ECA41F}" dt="2021-04-13T07:47:46.491" v="53" actId="478"/>
          <ac:spMkLst>
            <pc:docMk/>
            <pc:sldMk cId="775050641" sldId="2620"/>
            <ac:spMk id="11" creationId="{BFC21EEA-711D-44DB-A40A-7E62C4A5DB54}"/>
          </ac:spMkLst>
        </pc:spChg>
        <pc:spChg chg="mod">
          <ac:chgData name="Kaijisse Waaijer" userId="153539f6-ffbd-4437-80c2-9a3f58fb11d4" providerId="ADAL" clId="{351C4910-9AD4-43A8-961C-6B8EB6ECA41F}" dt="2021-04-13T07:47:38.543" v="51" actId="108"/>
          <ac:spMkLst>
            <pc:docMk/>
            <pc:sldMk cId="775050641" sldId="2620"/>
            <ac:spMk id="14" creationId="{D0E84749-73DC-41BD-AD65-C56662692F15}"/>
          </ac:spMkLst>
        </pc:spChg>
        <pc:spChg chg="mod">
          <ac:chgData name="Kaijisse Waaijer" userId="153539f6-ffbd-4437-80c2-9a3f58fb11d4" providerId="ADAL" clId="{351C4910-9AD4-43A8-961C-6B8EB6ECA41F}" dt="2021-04-13T07:47:42.270" v="52" actId="108"/>
          <ac:spMkLst>
            <pc:docMk/>
            <pc:sldMk cId="775050641" sldId="2620"/>
            <ac:spMk id="15" creationId="{A44031F8-9467-4CC8-B37B-A13B3259D790}"/>
          </ac:spMkLst>
        </pc:spChg>
      </pc:sldChg>
      <pc:sldChg chg="modSp mod">
        <pc:chgData name="Kaijisse Waaijer" userId="153539f6-ffbd-4437-80c2-9a3f58fb11d4" providerId="ADAL" clId="{351C4910-9AD4-43A8-961C-6B8EB6ECA41F}" dt="2021-04-13T07:44:10.685" v="21" actId="255"/>
        <pc:sldMkLst>
          <pc:docMk/>
          <pc:sldMk cId="1189570632" sldId="3143"/>
        </pc:sldMkLst>
        <pc:spChg chg="mod">
          <ac:chgData name="Kaijisse Waaijer" userId="153539f6-ffbd-4437-80c2-9a3f58fb11d4" providerId="ADAL" clId="{351C4910-9AD4-43A8-961C-6B8EB6ECA41F}" dt="2021-04-13T07:44:10.685" v="21" actId="255"/>
          <ac:spMkLst>
            <pc:docMk/>
            <pc:sldMk cId="1189570632" sldId="3143"/>
            <ac:spMk id="4" creationId="{00000000-0000-0000-0000-000000000000}"/>
          </ac:spMkLst>
        </pc:spChg>
      </pc:sldChg>
      <pc:sldChg chg="addSp delSp modSp mod">
        <pc:chgData name="Kaijisse Waaijer" userId="153539f6-ffbd-4437-80c2-9a3f58fb11d4" providerId="ADAL" clId="{351C4910-9AD4-43A8-961C-6B8EB6ECA41F}" dt="2021-04-13T07:51:40.246" v="85" actId="108"/>
        <pc:sldMkLst>
          <pc:docMk/>
          <pc:sldMk cId="2590897230" sldId="3149"/>
        </pc:sldMkLst>
        <pc:spChg chg="mod">
          <ac:chgData name="Kaijisse Waaijer" userId="153539f6-ffbd-4437-80c2-9a3f58fb11d4" providerId="ADAL" clId="{351C4910-9AD4-43A8-961C-6B8EB6ECA41F}" dt="2021-04-13T07:42:51.605" v="10" actId="108"/>
          <ac:spMkLst>
            <pc:docMk/>
            <pc:sldMk cId="2590897230" sldId="3149"/>
            <ac:spMk id="2" creationId="{36766947-3F02-48BF-A456-13B4C0FFCF7F}"/>
          </ac:spMkLst>
        </pc:spChg>
        <pc:spChg chg="mod">
          <ac:chgData name="Kaijisse Waaijer" userId="153539f6-ffbd-4437-80c2-9a3f58fb11d4" providerId="ADAL" clId="{351C4910-9AD4-43A8-961C-6B8EB6ECA41F}" dt="2021-04-13T07:51:40.246" v="85" actId="108"/>
          <ac:spMkLst>
            <pc:docMk/>
            <pc:sldMk cId="2590897230" sldId="3149"/>
            <ac:spMk id="3" creationId="{103A33A5-F8FE-41DD-A0F9-14D199688F98}"/>
          </ac:spMkLst>
        </pc:spChg>
        <pc:spChg chg="add">
          <ac:chgData name="Kaijisse Waaijer" userId="153539f6-ffbd-4437-80c2-9a3f58fb11d4" providerId="ADAL" clId="{351C4910-9AD4-43A8-961C-6B8EB6ECA41F}" dt="2021-04-13T07:50:54.662" v="77" actId="22"/>
          <ac:spMkLst>
            <pc:docMk/>
            <pc:sldMk cId="2590897230" sldId="3149"/>
            <ac:spMk id="4" creationId="{0CB3A3DD-76F4-4A46-8974-8A3B99BE4E16}"/>
          </ac:spMkLst>
        </pc:spChg>
        <pc:spChg chg="add">
          <ac:chgData name="Kaijisse Waaijer" userId="153539f6-ffbd-4437-80c2-9a3f58fb11d4" providerId="ADAL" clId="{351C4910-9AD4-43A8-961C-6B8EB6ECA41F}" dt="2021-04-13T07:51:11.479" v="79" actId="22"/>
          <ac:spMkLst>
            <pc:docMk/>
            <pc:sldMk cId="2590897230" sldId="3149"/>
            <ac:spMk id="5" creationId="{6ABB5453-C514-4BCB-A87C-DB61AC52B54B}"/>
          </ac:spMkLst>
        </pc:spChg>
        <pc:spChg chg="mod">
          <ac:chgData name="Kaijisse Waaijer" userId="153539f6-ffbd-4437-80c2-9a3f58fb11d4" providerId="ADAL" clId="{351C4910-9AD4-43A8-961C-6B8EB6ECA41F}" dt="2021-04-13T07:51:28.026" v="81" actId="255"/>
          <ac:spMkLst>
            <pc:docMk/>
            <pc:sldMk cId="2590897230" sldId="3149"/>
            <ac:spMk id="6" creationId="{3ECE64AC-5614-4F8D-829D-B13045CF6C7F}"/>
          </ac:spMkLst>
        </pc:spChg>
        <pc:spChg chg="mod">
          <ac:chgData name="Kaijisse Waaijer" userId="153539f6-ffbd-4437-80c2-9a3f58fb11d4" providerId="ADAL" clId="{351C4910-9AD4-43A8-961C-6B8EB6ECA41F}" dt="2021-04-13T07:51:33.849" v="83" actId="108"/>
          <ac:spMkLst>
            <pc:docMk/>
            <pc:sldMk cId="2590897230" sldId="3149"/>
            <ac:spMk id="7" creationId="{B29E5092-D847-435E-827A-D6EB09E28F51}"/>
          </ac:spMkLst>
        </pc:spChg>
        <pc:spChg chg="del">
          <ac:chgData name="Kaijisse Waaijer" userId="153539f6-ffbd-4437-80c2-9a3f58fb11d4" providerId="ADAL" clId="{351C4910-9AD4-43A8-961C-6B8EB6ECA41F}" dt="2021-04-13T07:50:52.209" v="76" actId="478"/>
          <ac:spMkLst>
            <pc:docMk/>
            <pc:sldMk cId="2590897230" sldId="3149"/>
            <ac:spMk id="8" creationId="{99B8738A-801B-4FBC-9C3F-43FD6E51C7EB}"/>
          </ac:spMkLst>
        </pc:spChg>
        <pc:spChg chg="mod">
          <ac:chgData name="Kaijisse Waaijer" userId="153539f6-ffbd-4437-80c2-9a3f58fb11d4" providerId="ADAL" clId="{351C4910-9AD4-43A8-961C-6B8EB6ECA41F}" dt="2021-04-13T07:51:30.876" v="82" actId="108"/>
          <ac:spMkLst>
            <pc:docMk/>
            <pc:sldMk cId="2590897230" sldId="3149"/>
            <ac:spMk id="9" creationId="{DC3E30FF-8E44-47F8-B6E0-3AC4C738CE48}"/>
          </ac:spMkLst>
        </pc:spChg>
        <pc:spChg chg="mod">
          <ac:chgData name="Kaijisse Waaijer" userId="153539f6-ffbd-4437-80c2-9a3f58fb11d4" providerId="ADAL" clId="{351C4910-9AD4-43A8-961C-6B8EB6ECA41F}" dt="2021-04-13T07:51:37.212" v="84" actId="108"/>
          <ac:spMkLst>
            <pc:docMk/>
            <pc:sldMk cId="2590897230" sldId="3149"/>
            <ac:spMk id="10" creationId="{870D9263-5A49-4AB9-80C0-B10DF3F2440C}"/>
          </ac:spMkLst>
        </pc:spChg>
        <pc:spChg chg="del">
          <ac:chgData name="Kaijisse Waaijer" userId="153539f6-ffbd-4437-80c2-9a3f58fb11d4" providerId="ADAL" clId="{351C4910-9AD4-43A8-961C-6B8EB6ECA41F}" dt="2021-04-13T07:50:59.110" v="78" actId="478"/>
          <ac:spMkLst>
            <pc:docMk/>
            <pc:sldMk cId="2590897230" sldId="3149"/>
            <ac:spMk id="11" creationId="{3C50BD9E-2ED8-4A14-A507-7CCFBCC91E76}"/>
          </ac:spMkLst>
        </pc:spChg>
      </pc:sldChg>
      <pc:sldChg chg="modSp mod">
        <pc:chgData name="Kaijisse Waaijer" userId="153539f6-ffbd-4437-80c2-9a3f58fb11d4" providerId="ADAL" clId="{351C4910-9AD4-43A8-961C-6B8EB6ECA41F}" dt="2021-04-13T07:42:28.504" v="5" actId="108"/>
        <pc:sldMkLst>
          <pc:docMk/>
          <pc:sldMk cId="4065968634" sldId="3169"/>
        </pc:sldMkLst>
        <pc:spChg chg="mod">
          <ac:chgData name="Kaijisse Waaijer" userId="153539f6-ffbd-4437-80c2-9a3f58fb11d4" providerId="ADAL" clId="{351C4910-9AD4-43A8-961C-6B8EB6ECA41F}" dt="2021-04-13T07:42:28.504" v="5" actId="108"/>
          <ac:spMkLst>
            <pc:docMk/>
            <pc:sldMk cId="4065968634" sldId="3169"/>
            <ac:spMk id="2" creationId="{87506FB1-ADCB-44A6-A586-4BE06B83C4E8}"/>
          </ac:spMkLst>
        </pc:spChg>
      </pc:sldChg>
      <pc:sldChg chg="modSp mod">
        <pc:chgData name="Kaijisse Waaijer" userId="153539f6-ffbd-4437-80c2-9a3f58fb11d4" providerId="ADAL" clId="{351C4910-9AD4-43A8-961C-6B8EB6ECA41F}" dt="2021-04-13T07:50:29.901" v="75" actId="108"/>
        <pc:sldMkLst>
          <pc:docMk/>
          <pc:sldMk cId="1505529349" sldId="3206"/>
        </pc:sldMkLst>
        <pc:spChg chg="mod">
          <ac:chgData name="Kaijisse Waaijer" userId="153539f6-ffbd-4437-80c2-9a3f58fb11d4" providerId="ADAL" clId="{351C4910-9AD4-43A8-961C-6B8EB6ECA41F}" dt="2021-04-13T07:42:46.629" v="9" actId="108"/>
          <ac:spMkLst>
            <pc:docMk/>
            <pc:sldMk cId="1505529349" sldId="3206"/>
            <ac:spMk id="2" creationId="{36766947-3F02-48BF-A456-13B4C0FFCF7F}"/>
          </ac:spMkLst>
        </pc:spChg>
        <pc:spChg chg="mod">
          <ac:chgData name="Kaijisse Waaijer" userId="153539f6-ffbd-4437-80c2-9a3f58fb11d4" providerId="ADAL" clId="{351C4910-9AD4-43A8-961C-6B8EB6ECA41F}" dt="2021-04-13T07:50:18.930" v="73" actId="108"/>
          <ac:spMkLst>
            <pc:docMk/>
            <pc:sldMk cId="1505529349" sldId="3206"/>
            <ac:spMk id="3" creationId="{4EA0743C-930A-461C-88C6-2B2DEF2FC81E}"/>
          </ac:spMkLst>
        </pc:spChg>
        <pc:spChg chg="mod">
          <ac:chgData name="Kaijisse Waaijer" userId="153539f6-ffbd-4437-80c2-9a3f58fb11d4" providerId="ADAL" clId="{351C4910-9AD4-43A8-961C-6B8EB6ECA41F}" dt="2021-04-13T07:50:23.514" v="74" actId="108"/>
          <ac:spMkLst>
            <pc:docMk/>
            <pc:sldMk cId="1505529349" sldId="3206"/>
            <ac:spMk id="14" creationId="{D0E84749-73DC-41BD-AD65-C56662692F15}"/>
          </ac:spMkLst>
        </pc:spChg>
        <pc:spChg chg="mod">
          <ac:chgData name="Kaijisse Waaijer" userId="153539f6-ffbd-4437-80c2-9a3f58fb11d4" providerId="ADAL" clId="{351C4910-9AD4-43A8-961C-6B8EB6ECA41F}" dt="2021-04-13T07:50:29.901" v="75" actId="108"/>
          <ac:spMkLst>
            <pc:docMk/>
            <pc:sldMk cId="1505529349" sldId="3206"/>
            <ac:spMk id="15" creationId="{A44031F8-9467-4CC8-B37B-A13B3259D790}"/>
          </ac:spMkLst>
        </pc:spChg>
      </pc:sldChg>
      <pc:sldChg chg="modSp mod">
        <pc:chgData name="Kaijisse Waaijer" userId="153539f6-ffbd-4437-80c2-9a3f58fb11d4" providerId="ADAL" clId="{351C4910-9AD4-43A8-961C-6B8EB6ECA41F}" dt="2021-04-13T07:46:38.500" v="42" actId="108"/>
        <pc:sldMkLst>
          <pc:docMk/>
          <pc:sldMk cId="30559819" sldId="3207"/>
        </pc:sldMkLst>
        <pc:spChg chg="mod">
          <ac:chgData name="Kaijisse Waaijer" userId="153539f6-ffbd-4437-80c2-9a3f58fb11d4" providerId="ADAL" clId="{351C4910-9AD4-43A8-961C-6B8EB6ECA41F}" dt="2021-04-13T07:42:32.907" v="6" actId="108"/>
          <ac:spMkLst>
            <pc:docMk/>
            <pc:sldMk cId="30559819" sldId="3207"/>
            <ac:spMk id="3" creationId="{56FD983C-9FF0-4491-8000-4FFB679A9289}"/>
          </ac:spMkLst>
        </pc:spChg>
        <pc:spChg chg="mod">
          <ac:chgData name="Kaijisse Waaijer" userId="153539f6-ffbd-4437-80c2-9a3f58fb11d4" providerId="ADAL" clId="{351C4910-9AD4-43A8-961C-6B8EB6ECA41F}" dt="2021-04-13T07:46:23.543" v="41" actId="255"/>
          <ac:spMkLst>
            <pc:docMk/>
            <pc:sldMk cId="30559819" sldId="3207"/>
            <ac:spMk id="5" creationId="{4ACE2B49-9782-40EA-A50A-77D77010AB49}"/>
          </ac:spMkLst>
        </pc:spChg>
        <pc:spChg chg="mod">
          <ac:chgData name="Kaijisse Waaijer" userId="153539f6-ffbd-4437-80c2-9a3f58fb11d4" providerId="ADAL" clId="{351C4910-9AD4-43A8-961C-6B8EB6ECA41F}" dt="2021-04-13T07:46:38.500" v="42" actId="108"/>
          <ac:spMkLst>
            <pc:docMk/>
            <pc:sldMk cId="30559819" sldId="3207"/>
            <ac:spMk id="8" creationId="{234CB0E6-5595-4482-8B1D-FC79B7AFEE3D}"/>
          </ac:spMkLst>
        </pc:spChg>
      </pc:sldChg>
    </pc:docChg>
  </pc:docChgLst>
  <pc:docChgLst>
    <pc:chgData name="Chris Testa-O Neill" userId="5bbc7867-2897-41b3-9195-1c81bf62a82b" providerId="ADAL" clId="{D63BC274-B3D6-4497-AF07-6E6C91590041}"/>
    <pc:docChg chg="custSel modSld">
      <pc:chgData name="Chris Testa-O Neill" userId="5bbc7867-2897-41b3-9195-1c81bf62a82b" providerId="ADAL" clId="{D63BC274-B3D6-4497-AF07-6E6C91590041}" dt="2021-04-16T14:32:01.364" v="178" actId="113"/>
      <pc:docMkLst>
        <pc:docMk/>
      </pc:docMkLst>
      <pc:sldChg chg="modSp mod modNotesTx">
        <pc:chgData name="Chris Testa-O Neill" userId="5bbc7867-2897-41b3-9195-1c81bf62a82b" providerId="ADAL" clId="{D63BC274-B3D6-4497-AF07-6E6C91590041}" dt="2021-04-16T14:27:16.845" v="86" actId="20577"/>
        <pc:sldMkLst>
          <pc:docMk/>
          <pc:sldMk cId="2968836778" sldId="632"/>
        </pc:sldMkLst>
        <pc:spChg chg="mod">
          <ac:chgData name="Chris Testa-O Neill" userId="5bbc7867-2897-41b3-9195-1c81bf62a82b" providerId="ADAL" clId="{D63BC274-B3D6-4497-AF07-6E6C91590041}" dt="2021-04-16T14:26:00.058" v="63" actId="20577"/>
          <ac:spMkLst>
            <pc:docMk/>
            <pc:sldMk cId="2968836778" sldId="632"/>
            <ac:spMk id="23" creationId="{00000000-0000-0000-0000-000000000000}"/>
          </ac:spMkLst>
        </pc:spChg>
        <pc:picChg chg="mod">
          <ac:chgData name="Chris Testa-O Neill" userId="5bbc7867-2897-41b3-9195-1c81bf62a82b" providerId="ADAL" clId="{D63BC274-B3D6-4497-AF07-6E6C91590041}" dt="2021-04-16T14:26:06.361" v="65" actId="1076"/>
          <ac:picMkLst>
            <pc:docMk/>
            <pc:sldMk cId="2968836778" sldId="632"/>
            <ac:picMk id="3" creationId="{7AB56227-84B8-4281-A4A6-B01976DF7DA0}"/>
          </ac:picMkLst>
        </pc:picChg>
      </pc:sldChg>
      <pc:sldChg chg="modSp mod">
        <pc:chgData name="Chris Testa-O Neill" userId="5bbc7867-2897-41b3-9195-1c81bf62a82b" providerId="ADAL" clId="{D63BC274-B3D6-4497-AF07-6E6C91590041}" dt="2021-04-16T14:22:20.456" v="7" actId="20577"/>
        <pc:sldMkLst>
          <pc:docMk/>
          <pc:sldMk cId="2062531052" sldId="670"/>
        </pc:sldMkLst>
        <pc:graphicFrameChg chg="mod modGraphic">
          <ac:chgData name="Chris Testa-O Neill" userId="5bbc7867-2897-41b3-9195-1c81bf62a82b" providerId="ADAL" clId="{D63BC274-B3D6-4497-AF07-6E6C91590041}" dt="2021-04-16T14:22:20.456" v="7" actId="20577"/>
          <ac:graphicFrameMkLst>
            <pc:docMk/>
            <pc:sldMk cId="2062531052" sldId="670"/>
            <ac:graphicFrameMk id="8" creationId="{00000000-0000-0000-0000-000000000000}"/>
          </ac:graphicFrameMkLst>
        </pc:graphicFrameChg>
      </pc:sldChg>
      <pc:sldChg chg="addSp delSp modSp mod">
        <pc:chgData name="Chris Testa-O Neill" userId="5bbc7867-2897-41b3-9195-1c81bf62a82b" providerId="ADAL" clId="{D63BC274-B3D6-4497-AF07-6E6C91590041}" dt="2021-04-16T14:24:08.094" v="27" actId="1076"/>
        <pc:sldMkLst>
          <pc:docMk/>
          <pc:sldMk cId="1668424702" sldId="2580"/>
        </pc:sldMkLst>
        <pc:spChg chg="mod">
          <ac:chgData name="Chris Testa-O Neill" userId="5bbc7867-2897-41b3-9195-1c81bf62a82b" providerId="ADAL" clId="{D63BC274-B3D6-4497-AF07-6E6C91590041}" dt="2021-04-16T14:23:54.929" v="21" actId="20577"/>
          <ac:spMkLst>
            <pc:docMk/>
            <pc:sldMk cId="1668424702" sldId="2580"/>
            <ac:spMk id="27" creationId="{F8FECC32-C532-4F9A-B029-0FE4D94076E0}"/>
          </ac:spMkLst>
        </pc:spChg>
        <pc:spChg chg="mod">
          <ac:chgData name="Chris Testa-O Neill" userId="5bbc7867-2897-41b3-9195-1c81bf62a82b" providerId="ADAL" clId="{D63BC274-B3D6-4497-AF07-6E6C91590041}" dt="2021-04-16T14:23:33.526" v="17" actId="20577"/>
          <ac:spMkLst>
            <pc:docMk/>
            <pc:sldMk cId="1668424702" sldId="2580"/>
            <ac:spMk id="53" creationId="{E53EC9F3-F187-4311-B893-109AB3353CFA}"/>
          </ac:spMkLst>
        </pc:spChg>
        <pc:picChg chg="add mod">
          <ac:chgData name="Chris Testa-O Neill" userId="5bbc7867-2897-41b3-9195-1c81bf62a82b" providerId="ADAL" clId="{D63BC274-B3D6-4497-AF07-6E6C91590041}" dt="2021-04-16T14:23:51.809" v="20" actId="1076"/>
          <ac:picMkLst>
            <pc:docMk/>
            <pc:sldMk cId="1668424702" sldId="2580"/>
            <ac:picMk id="2" creationId="{E99D233A-CDD4-4769-83AF-F22617C095D7}"/>
          </ac:picMkLst>
        </pc:picChg>
        <pc:picChg chg="add mod">
          <ac:chgData name="Chris Testa-O Neill" userId="5bbc7867-2897-41b3-9195-1c81bf62a82b" providerId="ADAL" clId="{D63BC274-B3D6-4497-AF07-6E6C91590041}" dt="2021-04-16T14:24:00.878" v="23" actId="1076"/>
          <ac:picMkLst>
            <pc:docMk/>
            <pc:sldMk cId="1668424702" sldId="2580"/>
            <ac:picMk id="3" creationId="{A1BB35C2-7FA1-4336-B875-9921F08165A7}"/>
          </ac:picMkLst>
        </pc:picChg>
        <pc:picChg chg="add mod">
          <ac:chgData name="Chris Testa-O Neill" userId="5bbc7867-2897-41b3-9195-1c81bf62a82b" providerId="ADAL" clId="{D63BC274-B3D6-4497-AF07-6E6C91590041}" dt="2021-04-16T14:24:04.523" v="25" actId="1076"/>
          <ac:picMkLst>
            <pc:docMk/>
            <pc:sldMk cId="1668424702" sldId="2580"/>
            <ac:picMk id="4" creationId="{1C6E0F7D-F30A-485D-9516-7D80F77B589E}"/>
          </ac:picMkLst>
        </pc:picChg>
        <pc:picChg chg="add mod">
          <ac:chgData name="Chris Testa-O Neill" userId="5bbc7867-2897-41b3-9195-1c81bf62a82b" providerId="ADAL" clId="{D63BC274-B3D6-4497-AF07-6E6C91590041}" dt="2021-04-16T14:24:08.094" v="27" actId="1076"/>
          <ac:picMkLst>
            <pc:docMk/>
            <pc:sldMk cId="1668424702" sldId="2580"/>
            <ac:picMk id="6" creationId="{041D399E-7F1A-474B-9360-E280FE220AAC}"/>
          </ac:picMkLst>
        </pc:picChg>
        <pc:cxnChg chg="del">
          <ac:chgData name="Chris Testa-O Neill" userId="5bbc7867-2897-41b3-9195-1c81bf62a82b" providerId="ADAL" clId="{D63BC274-B3D6-4497-AF07-6E6C91590041}" dt="2021-04-16T14:23:38.334" v="18" actId="478"/>
          <ac:cxnSpMkLst>
            <pc:docMk/>
            <pc:sldMk cId="1668424702" sldId="2580"/>
            <ac:cxnSpMk id="45" creationId="{F19B8AC5-C1F5-42BA-92FB-FAD9A752CA9F}"/>
          </ac:cxnSpMkLst>
        </pc:cxnChg>
      </pc:sldChg>
      <pc:sldChg chg="addSp modSp mod modNotesTx">
        <pc:chgData name="Chris Testa-O Neill" userId="5bbc7867-2897-41b3-9195-1c81bf62a82b" providerId="ADAL" clId="{D63BC274-B3D6-4497-AF07-6E6C91590041}" dt="2021-04-16T14:25:48.098" v="61" actId="6549"/>
        <pc:sldMkLst>
          <pc:docMk/>
          <pc:sldMk cId="3308389375" sldId="2582"/>
        </pc:sldMkLst>
        <pc:spChg chg="mod">
          <ac:chgData name="Chris Testa-O Neill" userId="5bbc7867-2897-41b3-9195-1c81bf62a82b" providerId="ADAL" clId="{D63BC274-B3D6-4497-AF07-6E6C91590041}" dt="2021-04-16T14:24:22.091" v="29" actId="20577"/>
          <ac:spMkLst>
            <pc:docMk/>
            <pc:sldMk cId="3308389375" sldId="2582"/>
            <ac:spMk id="6" creationId="{633E5841-6612-4BE7-88F5-3F66C8B7404F}"/>
          </ac:spMkLst>
        </pc:spChg>
        <pc:picChg chg="add mod">
          <ac:chgData name="Chris Testa-O Neill" userId="5bbc7867-2897-41b3-9195-1c81bf62a82b" providerId="ADAL" clId="{D63BC274-B3D6-4497-AF07-6E6C91590041}" dt="2021-04-16T14:24:46.268" v="37" actId="1076"/>
          <ac:picMkLst>
            <pc:docMk/>
            <pc:sldMk cId="3308389375" sldId="2582"/>
            <ac:picMk id="4" creationId="{9E3B3CAD-B44D-4120-AF9C-0B9FD3A8BCAF}"/>
          </ac:picMkLst>
        </pc:picChg>
        <pc:picChg chg="mod">
          <ac:chgData name="Chris Testa-O Neill" userId="5bbc7867-2897-41b3-9195-1c81bf62a82b" providerId="ADAL" clId="{D63BC274-B3D6-4497-AF07-6E6C91590041}" dt="2021-04-16T14:24:53.893" v="38" actId="1076"/>
          <ac:picMkLst>
            <pc:docMk/>
            <pc:sldMk cId="3308389375" sldId="2582"/>
            <ac:picMk id="7" creationId="{5F6E2B0E-2D24-4D2E-B9D4-1B4FEC75A5BB}"/>
          </ac:picMkLst>
        </pc:picChg>
        <pc:picChg chg="add mod">
          <ac:chgData name="Chris Testa-O Neill" userId="5bbc7867-2897-41b3-9195-1c81bf62a82b" providerId="ADAL" clId="{D63BC274-B3D6-4497-AF07-6E6C91590041}" dt="2021-04-16T14:24:53.893" v="38" actId="1076"/>
          <ac:picMkLst>
            <pc:docMk/>
            <pc:sldMk cId="3308389375" sldId="2582"/>
            <ac:picMk id="10" creationId="{9E52C7F1-7D4B-45C1-A628-B2941DA3D5B5}"/>
          </ac:picMkLst>
        </pc:picChg>
        <pc:picChg chg="add mod">
          <ac:chgData name="Chris Testa-O Neill" userId="5bbc7867-2897-41b3-9195-1c81bf62a82b" providerId="ADAL" clId="{D63BC274-B3D6-4497-AF07-6E6C91590041}" dt="2021-04-16T14:25:16.231" v="51" actId="1076"/>
          <ac:picMkLst>
            <pc:docMk/>
            <pc:sldMk cId="3308389375" sldId="2582"/>
            <ac:picMk id="11" creationId="{5FCB6B38-DA49-43A5-869C-CBDC45AD4658}"/>
          </ac:picMkLst>
        </pc:picChg>
        <pc:picChg chg="add mod">
          <ac:chgData name="Chris Testa-O Neill" userId="5bbc7867-2897-41b3-9195-1c81bf62a82b" providerId="ADAL" clId="{D63BC274-B3D6-4497-AF07-6E6C91590041}" dt="2021-04-16T14:24:39.058" v="36" actId="1076"/>
          <ac:picMkLst>
            <pc:docMk/>
            <pc:sldMk cId="3308389375" sldId="2582"/>
            <ac:picMk id="12" creationId="{213D8E87-55D9-4E7B-96F4-ADFA4EEE2788}"/>
          </ac:picMkLst>
        </pc:picChg>
        <pc:picChg chg="mod">
          <ac:chgData name="Chris Testa-O Neill" userId="5bbc7867-2897-41b3-9195-1c81bf62a82b" providerId="ADAL" clId="{D63BC274-B3D6-4497-AF07-6E6C91590041}" dt="2021-04-16T14:25:07.867" v="50" actId="1076"/>
          <ac:picMkLst>
            <pc:docMk/>
            <pc:sldMk cId="3308389375" sldId="2582"/>
            <ac:picMk id="24" creationId="{2EFD6DE7-D419-45E3-B160-9D548D25E798}"/>
          </ac:picMkLst>
        </pc:picChg>
        <pc:picChg chg="mod">
          <ac:chgData name="Chris Testa-O Neill" userId="5bbc7867-2897-41b3-9195-1c81bf62a82b" providerId="ADAL" clId="{D63BC274-B3D6-4497-AF07-6E6C91590041}" dt="2021-04-16T14:24:46.268" v="37" actId="1076"/>
          <ac:picMkLst>
            <pc:docMk/>
            <pc:sldMk cId="3308389375" sldId="2582"/>
            <ac:picMk id="36" creationId="{2CE34AD6-4C66-411C-83B5-B435A5A78AFA}"/>
          </ac:picMkLst>
        </pc:picChg>
        <pc:cxnChg chg="mod">
          <ac:chgData name="Chris Testa-O Neill" userId="5bbc7867-2897-41b3-9195-1c81bf62a82b" providerId="ADAL" clId="{D63BC274-B3D6-4497-AF07-6E6C91590041}" dt="2021-04-16T14:24:57.116" v="49" actId="1035"/>
          <ac:cxnSpMkLst>
            <pc:docMk/>
            <pc:sldMk cId="3308389375" sldId="2582"/>
            <ac:cxnSpMk id="2" creationId="{AF341E48-D542-496D-B8AA-637E47A99261}"/>
          </ac:cxnSpMkLst>
        </pc:cxnChg>
      </pc:sldChg>
      <pc:sldChg chg="modNotesTx">
        <pc:chgData name="Chris Testa-O Neill" userId="5bbc7867-2897-41b3-9195-1c81bf62a82b" providerId="ADAL" clId="{D63BC274-B3D6-4497-AF07-6E6C91590041}" dt="2021-04-16T14:30:38.929" v="137" actId="6549"/>
        <pc:sldMkLst>
          <pc:docMk/>
          <pc:sldMk cId="237335572" sldId="2615"/>
        </pc:sldMkLst>
      </pc:sldChg>
      <pc:sldChg chg="addSp modSp mod modAnim">
        <pc:chgData name="Chris Testa-O Neill" userId="5bbc7867-2897-41b3-9195-1c81bf62a82b" providerId="ADAL" clId="{D63BC274-B3D6-4497-AF07-6E6C91590041}" dt="2021-04-16T14:30:09.757" v="134"/>
        <pc:sldMkLst>
          <pc:docMk/>
          <pc:sldMk cId="775050641" sldId="2620"/>
        </pc:sldMkLst>
        <pc:picChg chg="add mod">
          <ac:chgData name="Chris Testa-O Neill" userId="5bbc7867-2897-41b3-9195-1c81bf62a82b" providerId="ADAL" clId="{D63BC274-B3D6-4497-AF07-6E6C91590041}" dt="2021-04-16T14:29:33.095" v="105" actId="1076"/>
          <ac:picMkLst>
            <pc:docMk/>
            <pc:sldMk cId="775050641" sldId="2620"/>
            <ac:picMk id="4" creationId="{E3601549-9EFE-4D61-B1E7-7C97D3446497}"/>
          </ac:picMkLst>
        </pc:picChg>
        <pc:picChg chg="add mod">
          <ac:chgData name="Chris Testa-O Neill" userId="5bbc7867-2897-41b3-9195-1c81bf62a82b" providerId="ADAL" clId="{D63BC274-B3D6-4497-AF07-6E6C91590041}" dt="2021-04-16T14:29:36.716" v="107" actId="1076"/>
          <ac:picMkLst>
            <pc:docMk/>
            <pc:sldMk cId="775050641" sldId="2620"/>
            <ac:picMk id="5" creationId="{E81633B0-55B4-44E5-8F43-D0D0335ADCF0}"/>
          </ac:picMkLst>
        </pc:picChg>
        <pc:picChg chg="add mod">
          <ac:chgData name="Chris Testa-O Neill" userId="5bbc7867-2897-41b3-9195-1c81bf62a82b" providerId="ADAL" clId="{D63BC274-B3D6-4497-AF07-6E6C91590041}" dt="2021-04-16T14:29:42.030" v="110" actId="1076"/>
          <ac:picMkLst>
            <pc:docMk/>
            <pc:sldMk cId="775050641" sldId="2620"/>
            <ac:picMk id="6" creationId="{EACB62A9-3F08-4367-B668-62CB90B17D44}"/>
          </ac:picMkLst>
        </pc:picChg>
        <pc:cxnChg chg="mod">
          <ac:chgData name="Chris Testa-O Neill" userId="5bbc7867-2897-41b3-9195-1c81bf62a82b" providerId="ADAL" clId="{D63BC274-B3D6-4497-AF07-6E6C91590041}" dt="2021-04-16T14:29:53.747" v="131" actId="1036"/>
          <ac:cxnSpMkLst>
            <pc:docMk/>
            <pc:sldMk cId="775050641" sldId="2620"/>
            <ac:cxnSpMk id="12" creationId="{FD0DB161-2430-4E74-85D4-CADDE9B112FA}"/>
          </ac:cxnSpMkLst>
        </pc:cxnChg>
      </pc:sldChg>
      <pc:sldChg chg="modNotesTx">
        <pc:chgData name="Chris Testa-O Neill" userId="5bbc7867-2897-41b3-9195-1c81bf62a82b" providerId="ADAL" clId="{D63BC274-B3D6-4497-AF07-6E6C91590041}" dt="2021-04-16T14:23:15.193" v="15" actId="6549"/>
        <pc:sldMkLst>
          <pc:docMk/>
          <pc:sldMk cId="1189570632" sldId="3143"/>
        </pc:sldMkLst>
      </pc:sldChg>
      <pc:sldChg chg="modNotesTx">
        <pc:chgData name="Chris Testa-O Neill" userId="5bbc7867-2897-41b3-9195-1c81bf62a82b" providerId="ADAL" clId="{D63BC274-B3D6-4497-AF07-6E6C91590041}" dt="2021-04-16T14:28:08.500" v="92" actId="6549"/>
        <pc:sldMkLst>
          <pc:docMk/>
          <pc:sldMk cId="4065968634" sldId="3169"/>
        </pc:sldMkLst>
      </pc:sldChg>
      <pc:sldChg chg="addSp modSp mod modNotesTx">
        <pc:chgData name="Chris Testa-O Neill" userId="5bbc7867-2897-41b3-9195-1c81bf62a82b" providerId="ADAL" clId="{D63BC274-B3D6-4497-AF07-6E6C91590041}" dt="2021-04-16T14:32:01.364" v="178" actId="113"/>
        <pc:sldMkLst>
          <pc:docMk/>
          <pc:sldMk cId="1505529349" sldId="3206"/>
        </pc:sldMkLst>
        <pc:spChg chg="mod">
          <ac:chgData name="Chris Testa-O Neill" userId="5bbc7867-2897-41b3-9195-1c81bf62a82b" providerId="ADAL" clId="{D63BC274-B3D6-4497-AF07-6E6C91590041}" dt="2021-04-16T14:31:18.091" v="164" actId="1035"/>
          <ac:spMkLst>
            <pc:docMk/>
            <pc:sldMk cId="1505529349" sldId="3206"/>
            <ac:spMk id="3" creationId="{4EA0743C-930A-461C-88C6-2B2DEF2FC81E}"/>
          </ac:spMkLst>
        </pc:spChg>
        <pc:spChg chg="mod">
          <ac:chgData name="Chris Testa-O Neill" userId="5bbc7867-2897-41b3-9195-1c81bf62a82b" providerId="ADAL" clId="{D63BC274-B3D6-4497-AF07-6E6C91590041}" dt="2021-04-16T14:31:10.627" v="147" actId="20577"/>
          <ac:spMkLst>
            <pc:docMk/>
            <pc:sldMk cId="1505529349" sldId="3206"/>
            <ac:spMk id="14" creationId="{D0E84749-73DC-41BD-AD65-C56662692F15}"/>
          </ac:spMkLst>
        </pc:spChg>
        <pc:spChg chg="mod">
          <ac:chgData name="Chris Testa-O Neill" userId="5bbc7867-2897-41b3-9195-1c81bf62a82b" providerId="ADAL" clId="{D63BC274-B3D6-4497-AF07-6E6C91590041}" dt="2021-04-16T14:31:36.694" v="175" actId="1076"/>
          <ac:spMkLst>
            <pc:docMk/>
            <pc:sldMk cId="1505529349" sldId="3206"/>
            <ac:spMk id="15" creationId="{A44031F8-9467-4CC8-B37B-A13B3259D790}"/>
          </ac:spMkLst>
        </pc:spChg>
        <pc:picChg chg="add mod">
          <ac:chgData name="Chris Testa-O Neill" userId="5bbc7867-2897-41b3-9195-1c81bf62a82b" providerId="ADAL" clId="{D63BC274-B3D6-4497-AF07-6E6C91590041}" dt="2021-04-16T14:30:51.609" v="140" actId="1076"/>
          <ac:picMkLst>
            <pc:docMk/>
            <pc:sldMk cId="1505529349" sldId="3206"/>
            <ac:picMk id="4" creationId="{941A028B-1F34-4D38-B88E-E5F6C61EA6C4}"/>
          </ac:picMkLst>
        </pc:picChg>
        <pc:picChg chg="add mod">
          <ac:chgData name="Chris Testa-O Neill" userId="5bbc7867-2897-41b3-9195-1c81bf62a82b" providerId="ADAL" clId="{D63BC274-B3D6-4497-AF07-6E6C91590041}" dt="2021-04-16T14:31:01.817" v="144" actId="1076"/>
          <ac:picMkLst>
            <pc:docMk/>
            <pc:sldMk cId="1505529349" sldId="3206"/>
            <ac:picMk id="5" creationId="{A353DDD8-B121-4954-95FC-28C74EE5FBFE}"/>
          </ac:picMkLst>
        </pc:picChg>
        <pc:picChg chg="mod">
          <ac:chgData name="Chris Testa-O Neill" userId="5bbc7867-2897-41b3-9195-1c81bf62a82b" providerId="ADAL" clId="{D63BC274-B3D6-4497-AF07-6E6C91590041}" dt="2021-04-16T14:31:01.817" v="144" actId="1076"/>
          <ac:picMkLst>
            <pc:docMk/>
            <pc:sldMk cId="1505529349" sldId="3206"/>
            <ac:picMk id="7" creationId="{8407BE21-0655-4246-8CA0-0F7E6D25D98E}"/>
          </ac:picMkLst>
        </pc:picChg>
        <pc:picChg chg="mod">
          <ac:chgData name="Chris Testa-O Neill" userId="5bbc7867-2897-41b3-9195-1c81bf62a82b" providerId="ADAL" clId="{D63BC274-B3D6-4497-AF07-6E6C91590041}" dt="2021-04-16T14:31:26.303" v="165" actId="1076"/>
          <ac:picMkLst>
            <pc:docMk/>
            <pc:sldMk cId="1505529349" sldId="3206"/>
            <ac:picMk id="8" creationId="{521678B2-67A1-43CE-B45E-9502F0806D5C}"/>
          </ac:picMkLst>
        </pc:picChg>
        <pc:cxnChg chg="mod">
          <ac:chgData name="Chris Testa-O Neill" userId="5bbc7867-2897-41b3-9195-1c81bf62a82b" providerId="ADAL" clId="{D63BC274-B3D6-4497-AF07-6E6C91590041}" dt="2021-04-16T14:30:57.653" v="143" actId="1076"/>
          <ac:cxnSpMkLst>
            <pc:docMk/>
            <pc:sldMk cId="1505529349" sldId="3206"/>
            <ac:cxnSpMk id="12" creationId="{FD0DB161-2430-4E74-85D4-CADDE9B112FA}"/>
          </ac:cxnSpMkLst>
        </pc:cxnChg>
        <pc:cxnChg chg="mod">
          <ac:chgData name="Chris Testa-O Neill" userId="5bbc7867-2897-41b3-9195-1c81bf62a82b" providerId="ADAL" clId="{D63BC274-B3D6-4497-AF07-6E6C91590041}" dt="2021-04-16T14:31:32.380" v="174" actId="1035"/>
          <ac:cxnSpMkLst>
            <pc:docMk/>
            <pc:sldMk cId="1505529349" sldId="3206"/>
            <ac:cxnSpMk id="16" creationId="{B1FA285B-4D66-48DC-A941-7C74625B8A52}"/>
          </ac:cxnSpMkLst>
        </pc:cxnChg>
      </pc:sldChg>
      <pc:sldChg chg="addSp delSp modSp mod">
        <pc:chgData name="Chris Testa-O Neill" userId="5bbc7867-2897-41b3-9195-1c81bf62a82b" providerId="ADAL" clId="{D63BC274-B3D6-4497-AF07-6E6C91590041}" dt="2021-04-16T14:28:55.338" v="103" actId="1036"/>
        <pc:sldMkLst>
          <pc:docMk/>
          <pc:sldMk cId="30559819" sldId="3207"/>
        </pc:sldMkLst>
        <pc:spChg chg="mod">
          <ac:chgData name="Chris Testa-O Neill" userId="5bbc7867-2897-41b3-9195-1c81bf62a82b" providerId="ADAL" clId="{D63BC274-B3D6-4497-AF07-6E6C91590041}" dt="2021-04-16T14:28:44.329" v="97" actId="1076"/>
          <ac:spMkLst>
            <pc:docMk/>
            <pc:sldMk cId="30559819" sldId="3207"/>
            <ac:spMk id="8" creationId="{234CB0E6-5595-4482-8B1D-FC79B7AFEE3D}"/>
          </ac:spMkLst>
        </pc:spChg>
        <pc:picChg chg="add mod">
          <ac:chgData name="Chris Testa-O Neill" userId="5bbc7867-2897-41b3-9195-1c81bf62a82b" providerId="ADAL" clId="{D63BC274-B3D6-4497-AF07-6E6C91590041}" dt="2021-04-16T14:28:52.329" v="99" actId="1076"/>
          <ac:picMkLst>
            <pc:docMk/>
            <pc:sldMk cId="30559819" sldId="3207"/>
            <ac:picMk id="4" creationId="{F5B3E37C-BEA4-4A75-B6A6-36DFBCB1CD9B}"/>
          </ac:picMkLst>
        </pc:picChg>
        <pc:picChg chg="add mod">
          <ac:chgData name="Chris Testa-O Neill" userId="5bbc7867-2897-41b3-9195-1c81bf62a82b" providerId="ADAL" clId="{D63BC274-B3D6-4497-AF07-6E6C91590041}" dt="2021-04-16T14:28:39.781" v="96" actId="1076"/>
          <ac:picMkLst>
            <pc:docMk/>
            <pc:sldMk cId="30559819" sldId="3207"/>
            <ac:picMk id="6" creationId="{AE347F42-D9E1-428C-9C68-48F23EF15814}"/>
          </ac:picMkLst>
        </pc:picChg>
        <pc:picChg chg="mod">
          <ac:chgData name="Chris Testa-O Neill" userId="5bbc7867-2897-41b3-9195-1c81bf62a82b" providerId="ADAL" clId="{D63BC274-B3D6-4497-AF07-6E6C91590041}" dt="2021-04-16T14:28:52.329" v="99" actId="1076"/>
          <ac:picMkLst>
            <pc:docMk/>
            <pc:sldMk cId="30559819" sldId="3207"/>
            <ac:picMk id="36" creationId="{2CE34AD6-4C66-411C-83B5-B435A5A78AFA}"/>
          </ac:picMkLst>
        </pc:picChg>
        <pc:cxnChg chg="mod">
          <ac:chgData name="Chris Testa-O Neill" userId="5bbc7867-2897-41b3-9195-1c81bf62a82b" providerId="ADAL" clId="{D63BC274-B3D6-4497-AF07-6E6C91590041}" dt="2021-04-16T14:28:55.338" v="103" actId="1036"/>
          <ac:cxnSpMkLst>
            <pc:docMk/>
            <pc:sldMk cId="30559819" sldId="3207"/>
            <ac:cxnSpMk id="2" creationId="{AF341E48-D542-496D-B8AA-637E47A99261}"/>
          </ac:cxnSpMkLst>
        </pc:cxnChg>
        <pc:cxnChg chg="del">
          <ac:chgData name="Chris Testa-O Neill" userId="5bbc7867-2897-41b3-9195-1c81bf62a82b" providerId="ADAL" clId="{D63BC274-B3D6-4497-AF07-6E6C91590041}" dt="2021-04-16T14:28:45.845" v="98" actId="478"/>
          <ac:cxnSpMkLst>
            <pc:docMk/>
            <pc:sldMk cId="30559819" sldId="3207"/>
            <ac:cxnSpMk id="30" creationId="{78F5A553-9017-4422-A36F-A42E323D8D88}"/>
          </ac:cxnSpMkLst>
        </pc:cxnChg>
      </pc:sldChg>
    </pc:docChg>
  </pc:docChgLst>
  <pc:docChgLst>
    <pc:chgData name="Chris Testa-O Neill" userId="5bbc7867-2897-41b3-9195-1c81bf62a82b" providerId="ADAL" clId="{78F4A1A1-8641-4DFA-BD07-1B75177A13B3}"/>
    <pc:docChg chg="modSld">
      <pc:chgData name="Chris Testa-O Neill" userId="5bbc7867-2897-41b3-9195-1c81bf62a82b" providerId="ADAL" clId="{78F4A1A1-8641-4DFA-BD07-1B75177A13B3}" dt="2021-04-20T11:34:01.163" v="5" actId="729"/>
      <pc:docMkLst>
        <pc:docMk/>
      </pc:docMkLst>
      <pc:sldChg chg="addSp modSp mod modShow">
        <pc:chgData name="Chris Testa-O Neill" userId="5bbc7867-2897-41b3-9195-1c81bf62a82b" providerId="ADAL" clId="{78F4A1A1-8641-4DFA-BD07-1B75177A13B3}" dt="2021-04-20T11:34:01.163" v="5" actId="729"/>
        <pc:sldMkLst>
          <pc:docMk/>
          <pc:sldMk cId="942137420" sldId="271"/>
        </pc:sldMkLst>
        <pc:grpChg chg="add mod">
          <ac:chgData name="Chris Testa-O Neill" userId="5bbc7867-2897-41b3-9195-1c81bf62a82b" providerId="ADAL" clId="{78F4A1A1-8641-4DFA-BD07-1B75177A13B3}" dt="2021-04-20T11:23:44.178" v="4" actId="962"/>
          <ac:grpSpMkLst>
            <pc:docMk/>
            <pc:sldMk cId="942137420" sldId="271"/>
            <ac:grpSpMk id="2" creationId="{999CAB68-2C4F-4A78-BF96-6871DE1B11A5}"/>
          </ac:grpSpMkLst>
        </pc:grpChg>
        <pc:grpChg chg="add mod">
          <ac:chgData name="Chris Testa-O Neill" userId="5bbc7867-2897-41b3-9195-1c81bf62a82b" providerId="ADAL" clId="{78F4A1A1-8641-4DFA-BD07-1B75177A13B3}" dt="2021-04-20T11:23:31.747" v="3" actId="962"/>
          <ac:grpSpMkLst>
            <pc:docMk/>
            <pc:sldMk cId="942137420" sldId="271"/>
            <ac:grpSpMk id="16" creationId="{2F078491-E1CE-4375-BFE4-CDDFBD088A63}"/>
          </ac:grpSpMkLst>
        </pc:grpChg>
      </pc:sldChg>
    </pc:docChg>
  </pc:docChgLst>
  <pc:docChgLst>
    <pc:chgData name="Chris Testa-O Neill" userId="5bbc7867-2897-41b3-9195-1c81bf62a82b" providerId="ADAL" clId="{AB9A2E1F-0D7B-44E7-9E70-7F66CB76555F}"/>
    <pc:docChg chg="custSel addSld modSld">
      <pc:chgData name="Chris Testa-O Neill" userId="5bbc7867-2897-41b3-9195-1c81bf62a82b" providerId="ADAL" clId="{AB9A2E1F-0D7B-44E7-9E70-7F66CB76555F}" dt="2021-07-14T12:16:50.965" v="648" actId="962"/>
      <pc:docMkLst>
        <pc:docMk/>
      </pc:docMkLst>
      <pc:sldChg chg="modSp mod">
        <pc:chgData name="Chris Testa-O Neill" userId="5bbc7867-2897-41b3-9195-1c81bf62a82b" providerId="ADAL" clId="{AB9A2E1F-0D7B-44E7-9E70-7F66CB76555F}" dt="2021-07-14T12:04:39.430" v="3"/>
        <pc:sldMkLst>
          <pc:docMk/>
          <pc:sldMk cId="1190418727" sldId="258"/>
        </pc:sldMkLst>
        <pc:spChg chg="mod">
          <ac:chgData name="Chris Testa-O Neill" userId="5bbc7867-2897-41b3-9195-1c81bf62a82b" providerId="ADAL" clId="{AB9A2E1F-0D7B-44E7-9E70-7F66CB76555F}" dt="2021-07-14T12:04:39.430" v="3"/>
          <ac:spMkLst>
            <pc:docMk/>
            <pc:sldMk cId="1190418727" sldId="258"/>
            <ac:spMk id="3" creationId="{AFE2133C-F0D4-49B7-AC02-5583583F5017}"/>
          </ac:spMkLst>
        </pc:spChg>
      </pc:sldChg>
      <pc:sldChg chg="modSp add mod">
        <pc:chgData name="Chris Testa-O Neill" userId="5bbc7867-2897-41b3-9195-1c81bf62a82b" providerId="ADAL" clId="{AB9A2E1F-0D7B-44E7-9E70-7F66CB76555F}" dt="2021-07-14T12:04:54.811" v="6" actId="20577"/>
        <pc:sldMkLst>
          <pc:docMk/>
          <pc:sldMk cId="475112105" sldId="3208"/>
        </pc:sldMkLst>
        <pc:spChg chg="mod">
          <ac:chgData name="Chris Testa-O Neill" userId="5bbc7867-2897-41b3-9195-1c81bf62a82b" providerId="ADAL" clId="{AB9A2E1F-0D7B-44E7-9E70-7F66CB76555F}" dt="2021-07-14T12:04:54.811" v="6" actId="20577"/>
          <ac:spMkLst>
            <pc:docMk/>
            <pc:sldMk cId="475112105" sldId="3208"/>
            <ac:spMk id="3" creationId="{AFE2133C-F0D4-49B7-AC02-5583583F5017}"/>
          </ac:spMkLst>
        </pc:spChg>
      </pc:sldChg>
      <pc:sldChg chg="modSp add mod">
        <pc:chgData name="Chris Testa-O Neill" userId="5bbc7867-2897-41b3-9195-1c81bf62a82b" providerId="ADAL" clId="{AB9A2E1F-0D7B-44E7-9E70-7F66CB76555F}" dt="2021-07-14T12:05:14.948" v="9"/>
        <pc:sldMkLst>
          <pc:docMk/>
          <pc:sldMk cId="2003712740" sldId="3209"/>
        </pc:sldMkLst>
        <pc:spChg chg="mod">
          <ac:chgData name="Chris Testa-O Neill" userId="5bbc7867-2897-41b3-9195-1c81bf62a82b" providerId="ADAL" clId="{AB9A2E1F-0D7B-44E7-9E70-7F66CB76555F}" dt="2021-07-14T12:05:14.948" v="9"/>
          <ac:spMkLst>
            <pc:docMk/>
            <pc:sldMk cId="2003712740" sldId="3209"/>
            <ac:spMk id="3" creationId="{AFE2133C-F0D4-49B7-AC02-5583583F5017}"/>
          </ac:spMkLst>
        </pc:spChg>
      </pc:sldChg>
      <pc:sldChg chg="modSp add mod">
        <pc:chgData name="Chris Testa-O Neill" userId="5bbc7867-2897-41b3-9195-1c81bf62a82b" providerId="ADAL" clId="{AB9A2E1F-0D7B-44E7-9E70-7F66CB76555F}" dt="2021-07-14T12:05:36.837" v="12"/>
        <pc:sldMkLst>
          <pc:docMk/>
          <pc:sldMk cId="3718202419" sldId="3210"/>
        </pc:sldMkLst>
        <pc:spChg chg="mod">
          <ac:chgData name="Chris Testa-O Neill" userId="5bbc7867-2897-41b3-9195-1c81bf62a82b" providerId="ADAL" clId="{AB9A2E1F-0D7B-44E7-9E70-7F66CB76555F}" dt="2021-07-14T12:05:36.837" v="12"/>
          <ac:spMkLst>
            <pc:docMk/>
            <pc:sldMk cId="3718202419" sldId="3210"/>
            <ac:spMk id="3" creationId="{AFE2133C-F0D4-49B7-AC02-5583583F5017}"/>
          </ac:spMkLst>
        </pc:spChg>
      </pc:sldChg>
      <pc:sldChg chg="addSp delSp modSp add mod modNotesTx">
        <pc:chgData name="Chris Testa-O Neill" userId="5bbc7867-2897-41b3-9195-1c81bf62a82b" providerId="ADAL" clId="{AB9A2E1F-0D7B-44E7-9E70-7F66CB76555F}" dt="2021-07-14T12:16:50.965" v="648" actId="962"/>
        <pc:sldMkLst>
          <pc:docMk/>
          <pc:sldMk cId="3478978949" sldId="3211"/>
        </pc:sldMkLst>
        <pc:spChg chg="mod">
          <ac:chgData name="Chris Testa-O Neill" userId="5bbc7867-2897-41b3-9195-1c81bf62a82b" providerId="ADAL" clId="{AB9A2E1F-0D7B-44E7-9E70-7F66CB76555F}" dt="2021-07-14T12:11:37.684" v="43" actId="20577"/>
          <ac:spMkLst>
            <pc:docMk/>
            <pc:sldMk cId="3478978949" sldId="3211"/>
            <ac:spMk id="23" creationId="{00000000-0000-0000-0000-000000000000}"/>
          </ac:spMkLst>
        </pc:spChg>
        <pc:picChg chg="del">
          <ac:chgData name="Chris Testa-O Neill" userId="5bbc7867-2897-41b3-9195-1c81bf62a82b" providerId="ADAL" clId="{AB9A2E1F-0D7B-44E7-9E70-7F66CB76555F}" dt="2021-07-14T12:09:49.748" v="14" actId="478"/>
          <ac:picMkLst>
            <pc:docMk/>
            <pc:sldMk cId="3478978949" sldId="3211"/>
            <ac:picMk id="3" creationId="{7AB56227-84B8-4281-A4A6-B01976DF7DA0}"/>
          </ac:picMkLst>
        </pc:picChg>
        <pc:picChg chg="add mod">
          <ac:chgData name="Chris Testa-O Neill" userId="5bbc7867-2897-41b3-9195-1c81bf62a82b" providerId="ADAL" clId="{AB9A2E1F-0D7B-44E7-9E70-7F66CB76555F}" dt="2021-07-14T12:16:21.288" v="440" actId="962"/>
          <ac:picMkLst>
            <pc:docMk/>
            <pc:sldMk cId="3478978949" sldId="3211"/>
            <ac:picMk id="4" creationId="{D556D2AE-20B3-444D-8523-448D72FF4776}"/>
          </ac:picMkLst>
        </pc:picChg>
        <pc:picChg chg="add mod">
          <ac:chgData name="Chris Testa-O Neill" userId="5bbc7867-2897-41b3-9195-1c81bf62a82b" providerId="ADAL" clId="{AB9A2E1F-0D7B-44E7-9E70-7F66CB76555F}" dt="2021-07-14T12:16:50.965" v="648" actId="962"/>
          <ac:picMkLst>
            <pc:docMk/>
            <pc:sldMk cId="3478978949" sldId="3211"/>
            <ac:picMk id="6" creationId="{F072B1FA-D9A5-4922-96D5-BFD08A237CF8}"/>
          </ac:picMkLst>
        </pc:picChg>
      </pc:sldChg>
    </pc:docChg>
  </pc:docChgLst>
  <pc:docChgLst>
    <pc:chgData name="Chris Testa-O Neill" userId="5bbc7867-2897-41b3-9195-1c81bf62a82b" providerId="ADAL" clId="{ED4ECC43-9CED-4872-BE59-6274136BE17A}"/>
    <pc:docChg chg="modSld">
      <pc:chgData name="Chris Testa-O Neill" userId="5bbc7867-2897-41b3-9195-1c81bf62a82b" providerId="ADAL" clId="{ED4ECC43-9CED-4872-BE59-6274136BE17A}" dt="2021-04-20T19:53:01.242" v="2" actId="20577"/>
      <pc:docMkLst>
        <pc:docMk/>
      </pc:docMkLst>
      <pc:sldChg chg="modSp mod">
        <pc:chgData name="Chris Testa-O Neill" userId="5bbc7867-2897-41b3-9195-1c81bf62a82b" providerId="ADAL" clId="{ED4ECC43-9CED-4872-BE59-6274136BE17A}" dt="2021-04-20T19:53:01.242" v="2" actId="20577"/>
        <pc:sldMkLst>
          <pc:docMk/>
          <pc:sldMk cId="1189570632" sldId="3143"/>
        </pc:sldMkLst>
        <pc:spChg chg="mod">
          <ac:chgData name="Chris Testa-O Neill" userId="5bbc7867-2897-41b3-9195-1c81bf62a82b" providerId="ADAL" clId="{ED4ECC43-9CED-4872-BE59-6274136BE17A}" dt="2021-04-20T19:53:01.242" v="2" actId="20577"/>
          <ac:spMkLst>
            <pc:docMk/>
            <pc:sldMk cId="1189570632" sldId="3143"/>
            <ac:spMk id="4" creationId="{00000000-0000-0000-0000-000000000000}"/>
          </ac:spMkLst>
        </pc:spChg>
      </pc:sldChg>
    </pc:docChg>
  </pc:docChgLst>
  <pc:docChgLst>
    <pc:chgData name="Kaijisse Waaijer" userId="153539f6-ffbd-4437-80c2-9a3f58fb11d4" providerId="ADAL" clId="{C8E450D6-CFFE-4622-AC10-185CAF51162B}"/>
    <pc:docChg chg="undo custSel modSld">
      <pc:chgData name="Kaijisse Waaijer" userId="153539f6-ffbd-4437-80c2-9a3f58fb11d4" providerId="ADAL" clId="{C8E450D6-CFFE-4622-AC10-185CAF51162B}" dt="2021-04-16T09:24:28.041" v="3955" actId="313"/>
      <pc:docMkLst>
        <pc:docMk/>
      </pc:docMkLst>
      <pc:sldChg chg="modSp mod modNotesTx">
        <pc:chgData name="Kaijisse Waaijer" userId="153539f6-ffbd-4437-80c2-9a3f58fb11d4" providerId="ADAL" clId="{C8E450D6-CFFE-4622-AC10-185CAF51162B}" dt="2021-04-16T09:24:24.589" v="3954" actId="313"/>
        <pc:sldMkLst>
          <pc:docMk/>
          <pc:sldMk cId="2968836778" sldId="632"/>
        </pc:sldMkLst>
        <pc:picChg chg="mod">
          <ac:chgData name="Kaijisse Waaijer" userId="153539f6-ffbd-4437-80c2-9a3f58fb11d4" providerId="ADAL" clId="{C8E450D6-CFFE-4622-AC10-185CAF51162B}" dt="2021-04-13T10:56:38.076" v="724" actId="962"/>
          <ac:picMkLst>
            <pc:docMk/>
            <pc:sldMk cId="2968836778" sldId="632"/>
            <ac:picMk id="3" creationId="{7AB56227-84B8-4281-A4A6-B01976DF7DA0}"/>
          </ac:picMkLst>
        </pc:picChg>
      </pc:sldChg>
      <pc:sldChg chg="modSp mod modNotesTx">
        <pc:chgData name="Kaijisse Waaijer" userId="153539f6-ffbd-4437-80c2-9a3f58fb11d4" providerId="ADAL" clId="{C8E450D6-CFFE-4622-AC10-185CAF51162B}" dt="2021-04-13T10:59:12.958" v="1455" actId="14100"/>
        <pc:sldMkLst>
          <pc:docMk/>
          <pc:sldMk cId="2062531052" sldId="670"/>
        </pc:sldMkLst>
        <pc:spChg chg="mod">
          <ac:chgData name="Kaijisse Waaijer" userId="153539f6-ffbd-4437-80c2-9a3f58fb11d4" providerId="ADAL" clId="{C8E450D6-CFFE-4622-AC10-185CAF51162B}" dt="2021-04-13T10:38:23.342" v="0" actId="1076"/>
          <ac:spMkLst>
            <pc:docMk/>
            <pc:sldMk cId="2062531052" sldId="670"/>
            <ac:spMk id="2" creationId="{00000000-0000-0000-0000-000000000000}"/>
          </ac:spMkLst>
        </pc:spChg>
        <pc:graphicFrameChg chg="mod modGraphic">
          <ac:chgData name="Kaijisse Waaijer" userId="153539f6-ffbd-4437-80c2-9a3f58fb11d4" providerId="ADAL" clId="{C8E450D6-CFFE-4622-AC10-185CAF51162B}" dt="2021-04-13T10:59:12.958" v="1455" actId="14100"/>
          <ac:graphicFrameMkLst>
            <pc:docMk/>
            <pc:sldMk cId="2062531052" sldId="670"/>
            <ac:graphicFrameMk id="8" creationId="{00000000-0000-0000-0000-000000000000}"/>
          </ac:graphicFrameMkLst>
        </pc:graphicFrameChg>
      </pc:sldChg>
      <pc:sldChg chg="modNotesTx">
        <pc:chgData name="Kaijisse Waaijer" userId="153539f6-ffbd-4437-80c2-9a3f58fb11d4" providerId="ADAL" clId="{C8E450D6-CFFE-4622-AC10-185CAF51162B}" dt="2021-04-13T10:43:41.755" v="34"/>
        <pc:sldMkLst>
          <pc:docMk/>
          <pc:sldMk cId="4292661361" sldId="1884"/>
        </pc:sldMkLst>
      </pc:sldChg>
      <pc:sldChg chg="modNotesTx">
        <pc:chgData name="Kaijisse Waaijer" userId="153539f6-ffbd-4437-80c2-9a3f58fb11d4" providerId="ADAL" clId="{C8E450D6-CFFE-4622-AC10-185CAF51162B}" dt="2021-04-13T10:39:42.806" v="21"/>
        <pc:sldMkLst>
          <pc:docMk/>
          <pc:sldMk cId="1668424702" sldId="2580"/>
        </pc:sldMkLst>
      </pc:sldChg>
      <pc:sldChg chg="modSp mod modNotesTx">
        <pc:chgData name="Kaijisse Waaijer" userId="153539f6-ffbd-4437-80c2-9a3f58fb11d4" providerId="ADAL" clId="{C8E450D6-CFFE-4622-AC10-185CAF51162B}" dt="2021-04-16T09:24:19.304" v="3952" actId="313"/>
        <pc:sldMkLst>
          <pc:docMk/>
          <pc:sldMk cId="3308389375" sldId="2582"/>
        </pc:sldMkLst>
        <pc:spChg chg="ord">
          <ac:chgData name="Kaijisse Waaijer" userId="153539f6-ffbd-4437-80c2-9a3f58fb11d4" providerId="ADAL" clId="{C8E450D6-CFFE-4622-AC10-185CAF51162B}" dt="2021-04-13T10:45:28.448" v="59"/>
          <ac:spMkLst>
            <pc:docMk/>
            <pc:sldMk cId="3308389375" sldId="2582"/>
            <ac:spMk id="6" creationId="{633E5841-6612-4BE7-88F5-3F66C8B7404F}"/>
          </ac:spMkLst>
        </pc:spChg>
        <pc:picChg chg="ord">
          <ac:chgData name="Kaijisse Waaijer" userId="153539f6-ffbd-4437-80c2-9a3f58fb11d4" providerId="ADAL" clId="{C8E450D6-CFFE-4622-AC10-185CAF51162B}" dt="2021-04-13T10:45:16.621" v="54"/>
          <ac:picMkLst>
            <pc:docMk/>
            <pc:sldMk cId="3308389375" sldId="2582"/>
            <ac:picMk id="7" creationId="{5F6E2B0E-2D24-4D2E-B9D4-1B4FEC75A5BB}"/>
          </ac:picMkLst>
        </pc:picChg>
        <pc:cxnChg chg="ord">
          <ac:chgData name="Kaijisse Waaijer" userId="153539f6-ffbd-4437-80c2-9a3f58fb11d4" providerId="ADAL" clId="{C8E450D6-CFFE-4622-AC10-185CAF51162B}" dt="2021-04-13T10:45:06.265" v="48"/>
          <ac:cxnSpMkLst>
            <pc:docMk/>
            <pc:sldMk cId="3308389375" sldId="2582"/>
            <ac:cxnSpMk id="2" creationId="{AF341E48-D542-496D-B8AA-637E47A99261}"/>
          </ac:cxnSpMkLst>
        </pc:cxnChg>
        <pc:cxnChg chg="ord">
          <ac:chgData name="Kaijisse Waaijer" userId="153539f6-ffbd-4437-80c2-9a3f58fb11d4" providerId="ADAL" clId="{C8E450D6-CFFE-4622-AC10-185CAF51162B}" dt="2021-04-13T10:45:35.767" v="61"/>
          <ac:cxnSpMkLst>
            <pc:docMk/>
            <pc:sldMk cId="3308389375" sldId="2582"/>
            <ac:cxnSpMk id="30" creationId="{78F5A553-9017-4422-A36F-A42E323D8D88}"/>
          </ac:cxnSpMkLst>
        </pc:cxnChg>
      </pc:sldChg>
      <pc:sldChg chg="modSp mod modNotesTx">
        <pc:chgData name="Kaijisse Waaijer" userId="153539f6-ffbd-4437-80c2-9a3f58fb11d4" providerId="ADAL" clId="{C8E450D6-CFFE-4622-AC10-185CAF51162B}" dt="2021-04-16T09:24:09.250" v="3950" actId="2"/>
        <pc:sldMkLst>
          <pc:docMk/>
          <pc:sldMk cId="237335572" sldId="2615"/>
        </pc:sldMkLst>
        <pc:spChg chg="ord">
          <ac:chgData name="Kaijisse Waaijer" userId="153539f6-ffbd-4437-80c2-9a3f58fb11d4" providerId="ADAL" clId="{C8E450D6-CFFE-4622-AC10-185CAF51162B}" dt="2021-04-13T10:46:22.972" v="70"/>
          <ac:spMkLst>
            <pc:docMk/>
            <pc:sldMk cId="237335572" sldId="2615"/>
            <ac:spMk id="5" creationId="{4E32E80C-FC47-4253-8A00-DD19B2F38AC3}"/>
          </ac:spMkLst>
        </pc:spChg>
      </pc:sldChg>
      <pc:sldChg chg="modNotesTx">
        <pc:chgData name="Kaijisse Waaijer" userId="153539f6-ffbd-4437-80c2-9a3f58fb11d4" providerId="ADAL" clId="{C8E450D6-CFFE-4622-AC10-185CAF51162B}" dt="2021-04-13T10:40:03.853" v="24"/>
        <pc:sldMkLst>
          <pc:docMk/>
          <pc:sldMk cId="176058127" sldId="2616"/>
        </pc:sldMkLst>
      </pc:sldChg>
      <pc:sldChg chg="modSp mod modNotesTx">
        <pc:chgData name="Kaijisse Waaijer" userId="153539f6-ffbd-4437-80c2-9a3f58fb11d4" providerId="ADAL" clId="{C8E450D6-CFFE-4622-AC10-185CAF51162B}" dt="2021-04-13T10:44:26.451" v="41" actId="2"/>
        <pc:sldMkLst>
          <pc:docMk/>
          <pc:sldMk cId="775050641" sldId="2620"/>
        </pc:sldMkLst>
        <pc:spChg chg="mod">
          <ac:chgData name="Kaijisse Waaijer" userId="153539f6-ffbd-4437-80c2-9a3f58fb11d4" providerId="ADAL" clId="{C8E450D6-CFFE-4622-AC10-185CAF51162B}" dt="2021-04-13T10:44:23.361" v="39" actId="2"/>
          <ac:spMkLst>
            <pc:docMk/>
            <pc:sldMk cId="775050641" sldId="2620"/>
            <ac:spMk id="3" creationId="{4EA0743C-930A-461C-88C6-2B2DEF2FC81E}"/>
          </ac:spMkLst>
        </pc:spChg>
        <pc:spChg chg="mod">
          <ac:chgData name="Kaijisse Waaijer" userId="153539f6-ffbd-4437-80c2-9a3f58fb11d4" providerId="ADAL" clId="{C8E450D6-CFFE-4622-AC10-185CAF51162B}" dt="2021-04-13T10:44:24.949" v="40" actId="2"/>
          <ac:spMkLst>
            <pc:docMk/>
            <pc:sldMk cId="775050641" sldId="2620"/>
            <ac:spMk id="14" creationId="{D0E84749-73DC-41BD-AD65-C56662692F15}"/>
          </ac:spMkLst>
        </pc:spChg>
        <pc:spChg chg="mod">
          <ac:chgData name="Kaijisse Waaijer" userId="153539f6-ffbd-4437-80c2-9a3f58fb11d4" providerId="ADAL" clId="{C8E450D6-CFFE-4622-AC10-185CAF51162B}" dt="2021-04-13T10:44:26.451" v="41" actId="2"/>
          <ac:spMkLst>
            <pc:docMk/>
            <pc:sldMk cId="775050641" sldId="2620"/>
            <ac:spMk id="15" creationId="{A44031F8-9467-4CC8-B37B-A13B3259D790}"/>
          </ac:spMkLst>
        </pc:spChg>
      </pc:sldChg>
      <pc:sldChg chg="modNotesTx">
        <pc:chgData name="Kaijisse Waaijer" userId="153539f6-ffbd-4437-80c2-9a3f58fb11d4" providerId="ADAL" clId="{C8E450D6-CFFE-4622-AC10-185CAF51162B}" dt="2021-04-16T09:24:16.550" v="3951" actId="313"/>
        <pc:sldMkLst>
          <pc:docMk/>
          <pc:sldMk cId="1189570632" sldId="3143"/>
        </pc:sldMkLst>
      </pc:sldChg>
      <pc:sldChg chg="modSp mod modNotesTx">
        <pc:chgData name="Kaijisse Waaijer" userId="153539f6-ffbd-4437-80c2-9a3f58fb11d4" providerId="ADAL" clId="{C8E450D6-CFFE-4622-AC10-185CAF51162B}" dt="2021-04-15T07:51:30.886" v="1463" actId="20577"/>
        <pc:sldMkLst>
          <pc:docMk/>
          <pc:sldMk cId="2590897230" sldId="3149"/>
        </pc:sldMkLst>
        <pc:spChg chg="ord">
          <ac:chgData name="Kaijisse Waaijer" userId="153539f6-ffbd-4437-80c2-9a3f58fb11d4" providerId="ADAL" clId="{C8E450D6-CFFE-4622-AC10-185CAF51162B}" dt="2021-04-13T10:47:16.775" v="77"/>
          <ac:spMkLst>
            <pc:docMk/>
            <pc:sldMk cId="2590897230" sldId="3149"/>
            <ac:spMk id="4" creationId="{0CB3A3DD-76F4-4A46-8974-8A3B99BE4E16}"/>
          </ac:spMkLst>
        </pc:spChg>
        <pc:spChg chg="mod">
          <ac:chgData name="Kaijisse Waaijer" userId="153539f6-ffbd-4437-80c2-9a3f58fb11d4" providerId="ADAL" clId="{C8E450D6-CFFE-4622-AC10-185CAF51162B}" dt="2021-04-15T07:51:30.886" v="1463" actId="20577"/>
          <ac:spMkLst>
            <pc:docMk/>
            <pc:sldMk cId="2590897230" sldId="3149"/>
            <ac:spMk id="5" creationId="{6ABB5453-C514-4BCB-A87C-DB61AC52B54B}"/>
          </ac:spMkLst>
        </pc:spChg>
        <pc:spChg chg="ord">
          <ac:chgData name="Kaijisse Waaijer" userId="153539f6-ffbd-4437-80c2-9a3f58fb11d4" providerId="ADAL" clId="{C8E450D6-CFFE-4622-AC10-185CAF51162B}" dt="2021-04-13T10:47:23.571" v="78"/>
          <ac:spMkLst>
            <pc:docMk/>
            <pc:sldMk cId="2590897230" sldId="3149"/>
            <ac:spMk id="7" creationId="{B29E5092-D847-435E-827A-D6EB09E28F51}"/>
          </ac:spMkLst>
        </pc:spChg>
      </pc:sldChg>
      <pc:sldChg chg="modSp mod modNotesTx">
        <pc:chgData name="Kaijisse Waaijer" userId="153539f6-ffbd-4437-80c2-9a3f58fb11d4" providerId="ADAL" clId="{C8E450D6-CFFE-4622-AC10-185CAF51162B}" dt="2021-04-16T09:24:28.041" v="3955" actId="313"/>
        <pc:sldMkLst>
          <pc:docMk/>
          <pc:sldMk cId="4065968634" sldId="3169"/>
        </pc:sldMkLst>
        <pc:spChg chg="mod">
          <ac:chgData name="Kaijisse Waaijer" userId="153539f6-ffbd-4437-80c2-9a3f58fb11d4" providerId="ADAL" clId="{C8E450D6-CFFE-4622-AC10-185CAF51162B}" dt="2021-04-13T10:57:21.669" v="1080" actId="962"/>
          <ac:spMkLst>
            <pc:docMk/>
            <pc:sldMk cId="4065968634" sldId="3169"/>
            <ac:spMk id="9" creationId="{A1816386-7E1E-4270-8B4A-6EA7D5C5C5B5}"/>
          </ac:spMkLst>
        </pc:spChg>
        <pc:picChg chg="mod">
          <ac:chgData name="Kaijisse Waaijer" userId="153539f6-ffbd-4437-80c2-9a3f58fb11d4" providerId="ADAL" clId="{C8E450D6-CFFE-4622-AC10-185CAF51162B}" dt="2021-04-13T10:58:43.721" v="1454" actId="962"/>
          <ac:picMkLst>
            <pc:docMk/>
            <pc:sldMk cId="4065968634" sldId="3169"/>
            <ac:picMk id="6" creationId="{4C499C07-3794-40F1-A1D5-B2A43BCB1683}"/>
          </ac:picMkLst>
        </pc:picChg>
      </pc:sldChg>
      <pc:sldChg chg="delSp modSp mod modNotesTx">
        <pc:chgData name="Kaijisse Waaijer" userId="153539f6-ffbd-4437-80c2-9a3f58fb11d4" providerId="ADAL" clId="{C8E450D6-CFFE-4622-AC10-185CAF51162B}" dt="2021-04-15T07:52:16.382" v="1518" actId="20577"/>
        <pc:sldMkLst>
          <pc:docMk/>
          <pc:sldMk cId="1505529349" sldId="3206"/>
        </pc:sldMkLst>
        <pc:spChg chg="mod">
          <ac:chgData name="Kaijisse Waaijer" userId="153539f6-ffbd-4437-80c2-9a3f58fb11d4" providerId="ADAL" clId="{C8E450D6-CFFE-4622-AC10-185CAF51162B}" dt="2021-04-15T07:52:16.382" v="1518" actId="20577"/>
          <ac:spMkLst>
            <pc:docMk/>
            <pc:sldMk cId="1505529349" sldId="3206"/>
            <ac:spMk id="3" creationId="{4EA0743C-930A-461C-88C6-2B2DEF2FC81E}"/>
          </ac:spMkLst>
        </pc:spChg>
        <pc:spChg chg="del">
          <ac:chgData name="Kaijisse Waaijer" userId="153539f6-ffbd-4437-80c2-9a3f58fb11d4" providerId="ADAL" clId="{C8E450D6-CFFE-4622-AC10-185CAF51162B}" dt="2021-04-13T10:46:55.698" v="71" actId="478"/>
          <ac:spMkLst>
            <pc:docMk/>
            <pc:sldMk cId="1505529349" sldId="3206"/>
            <ac:spMk id="4" creationId="{585745F7-599B-444A-BF5C-98B9C2AA9E7C}"/>
          </ac:spMkLst>
        </pc:spChg>
        <pc:spChg chg="del">
          <ac:chgData name="Kaijisse Waaijer" userId="153539f6-ffbd-4437-80c2-9a3f58fb11d4" providerId="ADAL" clId="{C8E450D6-CFFE-4622-AC10-185CAF51162B}" dt="2021-04-13T10:47:02.418" v="72" actId="478"/>
          <ac:spMkLst>
            <pc:docMk/>
            <pc:sldMk cId="1505529349" sldId="3206"/>
            <ac:spMk id="5" creationId="{B66E0C3B-0B6C-40D9-9BF3-6584D30AA8E9}"/>
          </ac:spMkLst>
        </pc:spChg>
        <pc:spChg chg="mod">
          <ac:chgData name="Kaijisse Waaijer" userId="153539f6-ffbd-4437-80c2-9a3f58fb11d4" providerId="ADAL" clId="{C8E450D6-CFFE-4622-AC10-185CAF51162B}" dt="2021-04-15T07:52:09.602" v="1517" actId="20577"/>
          <ac:spMkLst>
            <pc:docMk/>
            <pc:sldMk cId="1505529349" sldId="3206"/>
            <ac:spMk id="14" creationId="{D0E84749-73DC-41BD-AD65-C56662692F15}"/>
          </ac:spMkLst>
        </pc:spChg>
        <pc:spChg chg="mod">
          <ac:chgData name="Kaijisse Waaijer" userId="153539f6-ffbd-4437-80c2-9a3f58fb11d4" providerId="ADAL" clId="{C8E450D6-CFFE-4622-AC10-185CAF51162B}" dt="2021-04-15T07:52:07.146" v="1516" actId="20577"/>
          <ac:spMkLst>
            <pc:docMk/>
            <pc:sldMk cId="1505529349" sldId="3206"/>
            <ac:spMk id="15" creationId="{A44031F8-9467-4CC8-B37B-A13B3259D790}"/>
          </ac:spMkLst>
        </pc:spChg>
      </pc:sldChg>
      <pc:sldChg chg="modSp mod modNotesTx">
        <pc:chgData name="Kaijisse Waaijer" userId="153539f6-ffbd-4437-80c2-9a3f58fb11d4" providerId="ADAL" clId="{C8E450D6-CFFE-4622-AC10-185CAF51162B}" dt="2021-04-16T09:19:07.087" v="3071" actId="20577"/>
        <pc:sldMkLst>
          <pc:docMk/>
          <pc:sldMk cId="30559819" sldId="3207"/>
        </pc:sldMkLst>
        <pc:picChg chg="ord">
          <ac:chgData name="Kaijisse Waaijer" userId="153539f6-ffbd-4437-80c2-9a3f58fb11d4" providerId="ADAL" clId="{C8E450D6-CFFE-4622-AC10-185CAF51162B}" dt="2021-04-13T10:46:08.295" v="66"/>
          <ac:picMkLst>
            <pc:docMk/>
            <pc:sldMk cId="30559819" sldId="3207"/>
            <ac:picMk id="7" creationId="{5F6E2B0E-2D24-4D2E-B9D4-1B4FEC75A5BB}"/>
          </ac:picMkLst>
        </pc:picChg>
        <pc:cxnChg chg="ord">
          <ac:chgData name="Kaijisse Waaijer" userId="153539f6-ffbd-4437-80c2-9a3f58fb11d4" providerId="ADAL" clId="{C8E450D6-CFFE-4622-AC10-185CAF51162B}" dt="2021-04-13T10:46:03.534" v="65"/>
          <ac:cxnSpMkLst>
            <pc:docMk/>
            <pc:sldMk cId="30559819" sldId="3207"/>
            <ac:cxnSpMk id="2" creationId="{AF341E48-D542-496D-B8AA-637E47A99261}"/>
          </ac:cxnSpMkLst>
        </pc:cxnChg>
        <pc:cxnChg chg="ord">
          <ac:chgData name="Kaijisse Waaijer" userId="153539f6-ffbd-4437-80c2-9a3f58fb11d4" providerId="ADAL" clId="{C8E450D6-CFFE-4622-AC10-185CAF51162B}" dt="2021-04-13T10:46:00.198" v="64"/>
          <ac:cxnSpMkLst>
            <pc:docMk/>
            <pc:sldMk cId="30559819" sldId="3207"/>
            <ac:cxnSpMk id="30" creationId="{78F5A553-9017-4422-A36F-A42E323D8D8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899ED-ACC3-492A-9F09-F184E9334B33}" type="datetimeFigureOut">
              <a:rPr lang="en-IE" smtClean="0"/>
              <a:t>14/07/2021</a:t>
            </a:fld>
            <a:endParaRPr lang="en-I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817CB-5DE0-42A7-A58F-9D3EEBAAF7D8}" type="slidenum">
              <a:rPr lang="en-IE" smtClean="0"/>
              <a:t>‹#›</a:t>
            </a:fld>
            <a:endParaRPr lang="en-IE" dirty="0"/>
          </a:p>
        </p:txBody>
      </p:sp>
    </p:spTree>
    <p:extLst>
      <p:ext uri="{BB962C8B-B14F-4D97-AF65-F5344CB8AC3E}">
        <p14:creationId xmlns:p14="http://schemas.microsoft.com/office/powerpoint/2010/main" val="134778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learn/modules/process-streaming-data-azure-databricks-structured-streamin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learn/modules/process-streaming-data-azure-databricks-structured-stream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modules/process-streaming-data-azure-databricks-structured-streaming/2-describ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learn/modules/process-streaming-data-azure-databricks-structured-stream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learn/modules/process-streaming-data-azure-databricks-structured-streami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algn="l"/>
            <a:endParaRPr lang="en-GB" sz="1100" b="0" i="0" dirty="0">
              <a:effectLst/>
              <a:latin typeface="Helvetica Neue"/>
            </a:endParaRPr>
          </a:p>
          <a:p>
            <a:pPr algn="l"/>
            <a:r>
              <a:rPr lang="en-GB" sz="1100" b="0" i="0" dirty="0">
                <a:effectLst/>
                <a:latin typeface="Helvetica Neue"/>
              </a:rPr>
              <a:t>When you want to perform aggregations over a stream’s entire dataset, you might encounter some problems. Since incoming streams have a definitive start, conceptually there is no end to the flow of data, as data keeps coming in. </a:t>
            </a:r>
          </a:p>
          <a:p>
            <a:pPr algn="l"/>
            <a:r>
              <a:rPr lang="en-GB" sz="1100" b="0" i="0" dirty="0">
                <a:effectLst/>
                <a:latin typeface="Helvetica Neue"/>
              </a:rPr>
              <a:t>Because there is no "end" to a stream, the size of the dataset grows in perpetuity. In order to prevent your Azure Databricks cluster to run out of resources, when aggregating of the entire in perpetuity dataset, you can group data by windows of time. For example, every 5 minutes or every hour. This is referred to as windowing.</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r>
              <a:rPr lang="en-GB" b="0" i="0" dirty="0">
                <a:effectLst/>
                <a:latin typeface="Helvetica Neue"/>
              </a:rPr>
              <a:t>The diagram shows an example of a sliding window. </a:t>
            </a:r>
          </a:p>
          <a:p>
            <a:r>
              <a:rPr lang="en-GB" b="0" i="0" dirty="0">
                <a:effectLst/>
                <a:latin typeface="Helvetica Neue"/>
              </a:rPr>
              <a:t>The windows overlap and a single event may be aggregated into multiple windows.</a:t>
            </a:r>
          </a:p>
          <a:p>
            <a:pPr algn="l"/>
            <a:r>
              <a:rPr lang="en-GB" b="0" i="0" dirty="0">
                <a:effectLst/>
                <a:latin typeface="Helvetica Neue"/>
              </a:rPr>
              <a:t>If we were using a static DataFrame to produce an aggregate count, we could use groupBy() and count().</a:t>
            </a:r>
          </a:p>
          <a:p>
            <a:pPr algn="l"/>
            <a:r>
              <a:rPr lang="en-GB" b="0" i="0" dirty="0">
                <a:effectLst/>
                <a:latin typeface="Helvetica Neue"/>
              </a:rPr>
              <a:t>Instead, we accumulate counts within a sliding window, answering questions like "How many records are we getting every second?"</a:t>
            </a:r>
          </a:p>
          <a:p>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kern="1200" dirty="0">
                <a:solidFill>
                  <a:schemeClr val="tx1"/>
                </a:solidFill>
                <a:effectLst/>
                <a:latin typeface="Segoe UI Light" pitchFamily="34" charset="0"/>
                <a:ea typeface="+mn-ea"/>
                <a:cs typeface="+mn-cs"/>
              </a:rPr>
              <a:t>It is imperative for students to understand the sliding window concept, in order to aggregate data over chunks versus the entire dataset. </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kern="1200" dirty="0">
                <a:solidFill>
                  <a:schemeClr val="tx1"/>
                </a:solidFill>
                <a:effectLst/>
                <a:latin typeface="Segoe UI Light" pitchFamily="34" charset="0"/>
                <a:ea typeface="+mn-ea"/>
                <a:cs typeface="+mn-cs"/>
              </a:rPr>
              <a:t>This is especially important when you continuously stream data. Also, note that the students will perform this operation in the lab, in a notebook within Azure Databricks. </a:t>
            </a:r>
            <a:endParaRPr lang="en-GB" sz="18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8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1100" dirty="0">
                <a:hlinkClick r:id="rId3"/>
              </a:rPr>
              <a:t>Process streaming data with Azure Databricks structured streaming - Learn | Microsoft Docs</a:t>
            </a:r>
            <a:endParaRPr lang="en-US" sz="900" b="1" dirty="0"/>
          </a:p>
          <a:p>
            <a:endParaRPr lang="en-US" b="0" i="0" dirty="0"/>
          </a:p>
          <a:p>
            <a:endParaRPr lang="en-US" dirty="0"/>
          </a:p>
          <a:p>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220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800" b="0" dirty="0"/>
          </a:p>
          <a:p>
            <a:pPr marL="0" marR="0" lvl="0" indent="0" algn="l" defTabSz="228554" rtl="0" eaLnBrk="1" fontAlgn="auto" latinLnBrk="0" hangingPunct="1">
              <a:lnSpc>
                <a:spcPct val="117999"/>
              </a:lnSpc>
              <a:spcBef>
                <a:spcPts val="0"/>
              </a:spcBef>
              <a:spcAft>
                <a:spcPts val="0"/>
              </a:spcAft>
              <a:buClrTx/>
              <a:buSzTx/>
              <a:buFontTx/>
              <a:buNone/>
              <a:tabLst/>
              <a:defRPr/>
            </a:pPr>
            <a:r>
              <a:rPr lang="en-US" sz="800" b="0" dirty="0"/>
              <a:t>In the previous slide, we used and talked about a sliding window and how that could prevent running out of resources in a Azure Databricks Cluster. </a:t>
            </a:r>
          </a:p>
          <a:p>
            <a:pPr marL="0" marR="0" lvl="0" indent="0" defTabSz="228554" eaLnBrk="1" fontAlgn="auto" latinLnBrk="0" hangingPunct="1">
              <a:lnSpc>
                <a:spcPct val="117999"/>
              </a:lnSpc>
              <a:spcBef>
                <a:spcPts val="0"/>
              </a:spcBef>
              <a:spcAft>
                <a:spcPts val="0"/>
              </a:spcAft>
              <a:buClrTx/>
              <a:buSzTx/>
              <a:buFontTx/>
              <a:buNone/>
              <a:tabLst/>
              <a:defRPr/>
            </a:pPr>
            <a:r>
              <a:rPr lang="en-US" sz="800" b="0" dirty="0"/>
              <a:t>However, in the scenario when you have many windows, you might encounter some other problems that need to be dealt with. </a:t>
            </a:r>
          </a:p>
          <a:p>
            <a:pPr marL="0" marR="0" lvl="0" indent="0" defTabSz="228554" eaLnBrk="1" fontAlgn="auto" latinLnBrk="0" hangingPunct="1">
              <a:lnSpc>
                <a:spcPct val="117999"/>
              </a:lnSpc>
              <a:spcBef>
                <a:spcPts val="0"/>
              </a:spcBef>
              <a:spcAft>
                <a:spcPts val="0"/>
              </a:spcAft>
              <a:buClrTx/>
              <a:buSzTx/>
              <a:buFontTx/>
              <a:buNone/>
              <a:tabLst/>
              <a:defRPr/>
            </a:pPr>
            <a:r>
              <a:rPr lang="en-US" sz="800" b="0" dirty="0"/>
              <a:t>Since every window </a:t>
            </a:r>
            <a:r>
              <a:rPr lang="en-GB" sz="900" b="0" i="0" dirty="0">
                <a:effectLst/>
                <a:latin typeface="Helvetica Neue"/>
              </a:rPr>
              <a:t>has to be separately persisted and maintained, over time, this aggregated data will build up in the driver nodes within Azure Databricks. </a:t>
            </a:r>
          </a:p>
          <a:p>
            <a:pPr algn="l"/>
            <a:r>
              <a:rPr lang="en-GB" sz="900" b="0" i="0" dirty="0">
                <a:effectLst/>
                <a:latin typeface="Helvetica Neue"/>
              </a:rPr>
              <a:t>The end result being a massive slowdown if not an Out Of Memory (OOM) Error.</a:t>
            </a:r>
          </a:p>
          <a:p>
            <a:pPr algn="l"/>
            <a:endParaRPr lang="en-GB" sz="900" b="0" i="0" dirty="0">
              <a:effectLst/>
              <a:latin typeface="Helvetica Neue"/>
            </a:endParaRPr>
          </a:p>
          <a:p>
            <a:pPr algn="l"/>
            <a:r>
              <a:rPr lang="en-GB" sz="900" b="0" i="0" dirty="0">
                <a:effectLst/>
                <a:latin typeface="Helvetica Neue"/>
              </a:rPr>
              <a:t>Therefore, we need to come up with a solution to prevent this slowdown or error. </a:t>
            </a:r>
          </a:p>
          <a:p>
            <a:pPr algn="l"/>
            <a:r>
              <a:rPr lang="en-GB" sz="900" b="0" i="0" dirty="0">
                <a:effectLst/>
                <a:latin typeface="Helvetica Neue"/>
              </a:rPr>
              <a:t>One simple solution is to increase the size of our window (say, to 2 hours).</a:t>
            </a:r>
          </a:p>
          <a:p>
            <a:pPr algn="l"/>
            <a:r>
              <a:rPr lang="en-GB" sz="900" b="0" i="0" dirty="0">
                <a:effectLst/>
                <a:latin typeface="Helvetica Neue"/>
              </a:rPr>
              <a:t>That way, we're generating fewer windows.</a:t>
            </a:r>
          </a:p>
          <a:p>
            <a:pPr algn="l"/>
            <a:r>
              <a:rPr lang="en-GB" sz="900" b="0" i="0" dirty="0">
                <a:effectLst/>
                <a:latin typeface="Helvetica Neue"/>
              </a:rPr>
              <a:t>But if the job runs for a long time, we're still building up an unbounded set of windows.</a:t>
            </a:r>
          </a:p>
          <a:p>
            <a:pPr algn="l"/>
            <a:r>
              <a:rPr lang="en-GB" sz="900" b="0" i="0" dirty="0">
                <a:effectLst/>
                <a:latin typeface="Helvetica Neue"/>
              </a:rPr>
              <a:t>Eventually, we could hit resource limits.</a:t>
            </a:r>
          </a:p>
          <a:p>
            <a:pPr algn="l"/>
            <a:endParaRPr lang="en-GB" sz="900" b="0" i="0" dirty="0">
              <a:effectLst/>
              <a:latin typeface="Helvetica Neue"/>
            </a:endParaRPr>
          </a:p>
          <a:p>
            <a:pPr algn="l"/>
            <a:r>
              <a:rPr lang="en-GB" sz="900" b="0" i="0" dirty="0">
                <a:effectLst/>
                <a:latin typeface="Helvetica Neue"/>
              </a:rPr>
              <a:t>A better solution to the problem is to define a cut-off.</a:t>
            </a:r>
          </a:p>
          <a:p>
            <a:pPr algn="l"/>
            <a:r>
              <a:rPr lang="en-GB" sz="900" b="0" i="0" dirty="0">
                <a:effectLst/>
                <a:latin typeface="Helvetica Neue"/>
              </a:rPr>
              <a:t>A point after which Structured Streaming will commit windowed data to sink, or throw it away if the sink is a console or memory as display() mimics.</a:t>
            </a:r>
          </a:p>
          <a:p>
            <a:pPr algn="l"/>
            <a:r>
              <a:rPr lang="en-GB" sz="900" b="0" i="0" dirty="0">
                <a:effectLst/>
                <a:latin typeface="Helvetica Neue"/>
              </a:rPr>
              <a:t>That's what </a:t>
            </a:r>
            <a:r>
              <a:rPr lang="en-GB" sz="900" b="0" i="1" dirty="0">
                <a:effectLst/>
                <a:latin typeface="Helvetica Neue"/>
              </a:rPr>
              <a:t>watermarking</a:t>
            </a:r>
            <a:r>
              <a:rPr lang="en-GB" sz="900" b="0" i="0" dirty="0">
                <a:effectLst/>
                <a:latin typeface="Helvetica Neue"/>
              </a:rPr>
              <a:t> allows us to do.</a:t>
            </a:r>
          </a:p>
          <a:p>
            <a:pPr algn="l"/>
            <a:endParaRPr lang="en-GB" sz="900" b="0" i="0" dirty="0">
              <a:effectLst/>
              <a:latin typeface="Helvetica Neue"/>
            </a:endParaRPr>
          </a:p>
          <a:p>
            <a:endParaRPr lang="en-GB" sz="900" b="0" i="0" dirty="0">
              <a:solidFill>
                <a:srgbClr val="111111"/>
              </a:solidFill>
              <a:effectLst/>
              <a:latin typeface="Roboto" panose="02000000000000000000" pitchFamily="2"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kern="1200" dirty="0">
                <a:solidFill>
                  <a:schemeClr val="tx1"/>
                </a:solidFill>
                <a:effectLst/>
                <a:latin typeface="Segoe UI Light" pitchFamily="34" charset="0"/>
                <a:ea typeface="+mn-ea"/>
                <a:cs typeface="+mn-cs"/>
              </a:rPr>
              <a:t>Explain the benefits of using watermarking in relation to windowing.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kern="1200" dirty="0">
                <a:solidFill>
                  <a:schemeClr val="tx1"/>
                </a:solidFill>
                <a:effectLst/>
                <a:latin typeface="Segoe UI Light" pitchFamily="34" charset="0"/>
                <a:ea typeface="+mn-ea"/>
                <a:cs typeface="+mn-cs"/>
              </a:rPr>
              <a:t>Feel free to go back to the previous slide where windowing is explained.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kern="1200" dirty="0">
                <a:solidFill>
                  <a:schemeClr val="tx1"/>
                </a:solidFill>
                <a:effectLst/>
                <a:latin typeface="Segoe UI Light" pitchFamily="34" charset="0"/>
                <a:ea typeface="+mn-ea"/>
                <a:cs typeface="+mn-cs"/>
              </a:rPr>
              <a:t>In the lab, students will run a notebook in Azure Databricks that explains and shows code of how to implement watermarking.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1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1" dirty="0"/>
          </a:p>
          <a:p>
            <a:r>
              <a:rPr lang="en-GB" sz="1800" b="0" i="0" u="sng" strike="noStrike" dirty="0">
                <a:solidFill>
                  <a:srgbClr val="0563C1"/>
                </a:solidFill>
                <a:effectLst/>
                <a:latin typeface="Calibri" panose="020F0502020204030204" pitchFamily="34" charset="0"/>
                <a:hlinkClick r:id="rId3"/>
              </a:rPr>
              <a:t>Process streaming data with Azure Databricks structured streaming - Learn | Microsoft Docs</a:t>
            </a:r>
            <a:r>
              <a:rPr lang="en-GB" sz="1050" dirty="0"/>
              <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67625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51891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Instructor notes and guidance</a:t>
            </a:r>
          </a:p>
          <a:p>
            <a:endParaRPr lang="en-US" dirty="0"/>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In the lab, we take to opportunity to explore </a:t>
            </a:r>
            <a:r>
              <a:rPr lang="en-GB" sz="900" spc="0" dirty="0">
                <a:latin typeface="+mn-lt"/>
              </a:rPr>
              <a:t>how to ingest and process streaming data at scale with Event Hubs and Spark Structured Streaming in Azure Databricks. The student will learn the key features and uses of Structured Streaming. They will implement sliding windows to aggregate over chunks of data and apply watermarking to remove stale data. Finally, they will connect to Event Hubs to read and write streams.</a:t>
            </a:r>
            <a:endParaRPr lang="en-US" sz="1100" b="0" i="0" dirty="0">
              <a:solidFill>
                <a:srgbClr val="444444"/>
              </a:solidFill>
              <a:effectLst/>
              <a:latin typeface="Calibri" panose="020F0502020204030204" pitchFamily="34" charset="0"/>
            </a:endParaRPr>
          </a:p>
          <a:p>
            <a:pPr marL="0" marR="0" lvl="0" indent="0" algn="l" defTabSz="914400" rtl="0" eaLnBrk="1" fontAlgn="auto" latinLnBrk="0" hangingPunct="1">
              <a:lnSpc>
                <a:spcPct val="107000"/>
              </a:lnSpc>
              <a:spcBef>
                <a:spcPts val="0"/>
              </a:spcBef>
              <a:spcAft>
                <a:spcPts val="800"/>
              </a:spcAft>
              <a:buClrTx/>
              <a:buSzTx/>
              <a:buFont typeface="+mj-lt"/>
              <a:buNone/>
              <a:tabLst>
                <a:tab pos="457200" algn="l"/>
              </a:tabLst>
              <a:defRPr/>
            </a:pPr>
            <a:endParaRPr lang="en-GB" sz="9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mj-lt"/>
              <a:buNone/>
              <a:tabLst>
                <a:tab pos="457200" algn="l"/>
              </a:tabLst>
              <a:defRPr/>
            </a:pPr>
            <a:r>
              <a:rPr lang="en-GB" sz="900" dirty="0">
                <a:effectLst/>
                <a:latin typeface="Calibri" panose="020F0502020204030204" pitchFamily="34" charset="0"/>
                <a:cs typeface="Times New Roman" panose="02020603050405020304" pitchFamily="18" charset="0"/>
              </a:rPr>
              <a:t>In the lab, students will learn to </a:t>
            </a:r>
            <a:r>
              <a:rPr lang="en-GB" sz="900" dirty="0">
                <a:effectLst/>
                <a:latin typeface="+mj-lt"/>
                <a:cs typeface="Segoe UI Semilight"/>
              </a:rPr>
              <a:t>u</a:t>
            </a:r>
            <a:r>
              <a:rPr lang="en-GB" sz="900" dirty="0">
                <a:latin typeface="+mj-lt"/>
                <a:cs typeface="Segoe UI Semilight"/>
              </a:rPr>
              <a:t>nderstand the key features and use cases of structured streaming but will also be able to create and configure an Azure Databricks workspace. In exercise 1, the student will complete a notebook about the structured streaming concepts, in which they will clone the databricks archive and learn about the streaming process of receiving data from a file and write it out to a distributed file system and connect to Event Hubs to read and write streams. In exercise 2, the students will use sliding windows to aggregate over chunks of data rather than all data and apply watermarking to remove stale data using a notebook in Azure Databricks. In exercise 3, they will also be running through structured streaming with Azure Event Hubs, to understand how to read and write streams within a notebook in Azure Databricks, from the Azure Event Hub service. </a:t>
            </a:r>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tab pos="457200" algn="l"/>
              </a:tabLst>
              <a:defRPr/>
            </a:pPr>
            <a:endParaRPr lang="en-GB" sz="900" dirty="0">
              <a:latin typeface="+mj-lt"/>
              <a:cs typeface="Segoe UI Semilight"/>
            </a:endParaRPr>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tab pos="457200" algn="l"/>
              </a:tabLst>
              <a:defRPr/>
            </a:pPr>
            <a:endParaRPr lang="en-GB" sz="900" dirty="0">
              <a:latin typeface="+mj-lt"/>
              <a:cs typeface="Segoe UI Semilight"/>
            </a:endParaRPr>
          </a:p>
          <a:p>
            <a:pPr marL="0" lvl="0" indent="0">
              <a:lnSpc>
                <a:spcPct val="107000"/>
              </a:lnSpc>
              <a:spcAft>
                <a:spcPts val="800"/>
              </a:spcAft>
              <a:buFont typeface="+mj-lt"/>
              <a:buNone/>
              <a:tabLst>
                <a:tab pos="457200" algn="l"/>
              </a:tabLs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Font typeface="+mj-lt"/>
              <a:buNone/>
              <a:tabLst>
                <a:tab pos="457200" algn="l"/>
              </a:tabLs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 level overview of the technologies used in the lab.</a:t>
            </a:r>
          </a:p>
          <a:p>
            <a:endParaRPr lang="en-GB" dirty="0"/>
          </a:p>
          <a:p>
            <a:r>
              <a:rPr lang="en-GB" b="0" i="0" dirty="0">
                <a:solidFill>
                  <a:srgbClr val="24292E"/>
                </a:solidFill>
                <a:effectLst/>
                <a:latin typeface="-apple-system"/>
              </a:rPr>
              <a:t>This lab teaches you how to ingest and process streaming data at scale with Event Hubs and Spark Structured Streaming in Azure Databricks. You will learn the key features and uses of Structured Streaming. You will implement sliding windows to aggregate over chunks of data and apply watermarking to remove stale data. Finally, you will connect to Event Hubs to read and write streams.</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0883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dirty="0"/>
          </a:p>
          <a:p>
            <a:r>
              <a:rPr lang="en-US" dirty="0"/>
              <a:t>Question 1 - </a:t>
            </a:r>
            <a:r>
              <a:rPr lang="en-US" sz="1200" b="1" dirty="0">
                <a:solidFill>
                  <a:srgbClr val="0078D3"/>
                </a:solidFill>
                <a:latin typeface="Segoe UI"/>
              </a:rPr>
              <a:t>It is treated </a:t>
            </a:r>
            <a:r>
              <a:rPr lang="en-GB" sz="1200" b="1" dirty="0">
                <a:solidFill>
                  <a:srgbClr val="0078D3"/>
                </a:solidFill>
                <a:latin typeface="Segoe UI"/>
              </a:rPr>
              <a:t>as a table to which data is continuously appended</a:t>
            </a:r>
          </a:p>
          <a:p>
            <a:endParaRPr lang="en-GB" sz="1200" dirty="0">
              <a:solidFill>
                <a:srgbClr val="0078D3"/>
              </a:solidFill>
              <a:latin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78D3"/>
                </a:solidFill>
                <a:latin typeface="Segoe UI"/>
              </a:rPr>
              <a:t>Question 2 - A point after </a:t>
            </a:r>
            <a:r>
              <a:rPr lang="en-GB" sz="1200" b="1" dirty="0">
                <a:solidFill>
                  <a:srgbClr val="0078D3"/>
                </a:solidFill>
                <a:latin typeface="Segoe UI"/>
              </a:rPr>
              <a:t>which Structured Streaming will commit </a:t>
            </a:r>
            <a:r>
              <a:rPr lang="en-GB" sz="1200" dirty="0">
                <a:solidFill>
                  <a:srgbClr val="0078D3"/>
                </a:solidFill>
                <a:latin typeface="Segoe UI"/>
              </a:rPr>
              <a:t>windowed data to sink, or throw it away if the sink is console or memory as display() mimics </a:t>
            </a:r>
          </a:p>
          <a:p>
            <a:endParaRPr lang="en-US" dirty="0"/>
          </a:p>
          <a:p>
            <a:r>
              <a:rPr lang="en-US" dirty="0"/>
              <a:t>Question 3 - </a:t>
            </a:r>
            <a:r>
              <a:rPr lang="en-GB" sz="1200" dirty="0">
                <a:solidFill>
                  <a:srgbClr val="0078D3"/>
                </a:solidFill>
                <a:latin typeface="Segoe UI"/>
              </a:rPr>
              <a:t>Instead of aggregating over the entire dataset, you can </a:t>
            </a:r>
            <a:r>
              <a:rPr lang="en-GB" sz="1200" b="1" dirty="0">
                <a:solidFill>
                  <a:srgbClr val="0078D3"/>
                </a:solidFill>
                <a:latin typeface="Segoe UI"/>
              </a:rPr>
              <a:t>aggregate over data grouped by windows of time </a:t>
            </a:r>
            <a:r>
              <a:rPr lang="en-GB" sz="1200" dirty="0">
                <a:solidFill>
                  <a:srgbClr val="0078D3"/>
                </a:solidFill>
                <a:latin typeface="Segoe UI"/>
              </a:rPr>
              <a:t>(say, every 5 minutes or every hour).</a:t>
            </a:r>
            <a:endParaRPr lang="en-US" dirty="0"/>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98461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7/14/2021 1:02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t>Instructor notes and guidance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Introduce to the students that this module explores</a:t>
            </a:r>
            <a:r>
              <a:rPr lang="en-GB" sz="6600" dirty="0"/>
              <a:t> a Stream Processing Solution with Event Hubs and Azure Databricks.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this stage they are building on the streaming technologies from Module 14, introducing Azure Databricks for structured streaming and Azure Event Hubs. </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Students will first understand the concepts of Structured streaming. Then, students will be taught how to stream data from a file, in order to write that file into a distributed filesystem with Azure Databricks, by connecting to Event hubs to read and write the streams. They will be introduced to a notebook environment in Azure Databricks where they will be taught transformations such as window aggregations, and watermarking. </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lab, we take to opportunity to explore </a:t>
            </a:r>
            <a:r>
              <a:rPr lang="en-GB" sz="1800" spc="0" dirty="0">
                <a:latin typeface="+mn-lt"/>
              </a:rPr>
              <a:t>how to ingest and process streaming data at scale with Event Hubs and Spark Structured Streaming in Azure Databricks.  The student will learn the key features and uses of Structured Streaming. They will implement sliding windows to aggregate over chunks of data and apply watermarking to remove stale data. Finally, they will connect to Event Hubs to read and write streams.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7/14/2021 1:02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marL="0" marR="0" lvl="0" indent="0" defTabSz="228554" eaLnBrk="1" fontAlgn="auto" latinLnBrk="0" hangingPunct="1">
              <a:lnSpc>
                <a:spcPct val="117999"/>
              </a:lnSpc>
              <a:spcBef>
                <a:spcPts val="0"/>
              </a:spcBef>
              <a:spcAft>
                <a:spcPts val="0"/>
              </a:spcAft>
              <a:buClrTx/>
              <a:buSzTx/>
              <a:buFontTx/>
              <a:buNone/>
              <a:tabLst/>
              <a:defRPr/>
            </a:pPr>
            <a:r>
              <a:rPr lang="en-US" sz="900" b="0" dirty="0"/>
              <a:t>With structured streaming using Apache Spark in Azure Databricks, you can process millions of data in a matter of seconds. </a:t>
            </a:r>
            <a:r>
              <a:rPr lang="en-GB" sz="1100" b="0" i="0" dirty="0">
                <a:solidFill>
                  <a:srgbClr val="767676"/>
                </a:solidFill>
                <a:effectLst/>
                <a:latin typeface="Arial" panose="020B0604020202020204" pitchFamily="34" charset="0"/>
              </a:rPr>
              <a:t>Structured Streaming</a:t>
            </a:r>
            <a:r>
              <a:rPr lang="en-GB" sz="1100" b="0" i="0" dirty="0">
                <a:solidFill>
                  <a:srgbClr val="666666"/>
                </a:solidFill>
                <a:effectLst/>
                <a:latin typeface="Arial" panose="020B0604020202020204" pitchFamily="34" charset="0"/>
              </a:rPr>
              <a:t> is a scalable and</a:t>
            </a:r>
            <a:r>
              <a:rPr lang="en-GB" sz="1100" b="0" i="0" dirty="0">
                <a:solidFill>
                  <a:srgbClr val="767676"/>
                </a:solidFill>
                <a:effectLst/>
                <a:latin typeface="Arial" panose="020B0604020202020204" pitchFamily="34" charset="0"/>
              </a:rPr>
              <a:t> fault-tolerant stream</a:t>
            </a:r>
            <a:r>
              <a:rPr lang="en-GB" sz="1100" b="0" i="0" dirty="0">
                <a:solidFill>
                  <a:srgbClr val="666666"/>
                </a:solidFill>
                <a:effectLst/>
                <a:latin typeface="Arial" panose="020B0604020202020204" pitchFamily="34" charset="0"/>
              </a:rPr>
              <a:t> processing engine built on the Spark SQL engine.</a:t>
            </a:r>
          </a:p>
          <a:p>
            <a:pPr marL="0" indent="0">
              <a:buNone/>
            </a:pPr>
            <a:r>
              <a:rPr lang="en-GB" sz="1100" b="0" i="0" dirty="0">
                <a:solidFill>
                  <a:srgbClr val="767676"/>
                </a:solidFill>
                <a:effectLst/>
                <a:latin typeface="Arial" panose="020B0604020202020204" pitchFamily="34" charset="0"/>
              </a:rPr>
              <a:t>Structured Streaming</a:t>
            </a:r>
            <a:r>
              <a:rPr lang="en-GB" sz="1100" b="0" i="0" dirty="0">
                <a:solidFill>
                  <a:srgbClr val="666666"/>
                </a:solidFill>
                <a:effectLst/>
                <a:latin typeface="Arial" panose="020B0604020202020204" pitchFamily="34" charset="0"/>
              </a:rPr>
              <a:t> automatically checkpoints the state data to</a:t>
            </a:r>
            <a:r>
              <a:rPr lang="en-GB" sz="1100" b="0" i="0" dirty="0">
                <a:solidFill>
                  <a:srgbClr val="767676"/>
                </a:solidFill>
                <a:effectLst/>
                <a:latin typeface="Arial" panose="020B0604020202020204" pitchFamily="34" charset="0"/>
              </a:rPr>
              <a:t> fault-tolerant storage</a:t>
            </a:r>
            <a:r>
              <a:rPr lang="en-GB" sz="1100" b="0" i="0" dirty="0">
                <a:solidFill>
                  <a:srgbClr val="666666"/>
                </a:solidFill>
                <a:effectLst/>
                <a:latin typeface="Arial" panose="020B0604020202020204" pitchFamily="34" charset="0"/>
              </a:rPr>
              <a:t> (for example, DBFS, Azure Blob storage).</a:t>
            </a:r>
          </a:p>
          <a:p>
            <a:pPr algn="l"/>
            <a:r>
              <a:rPr lang="en-GB" sz="1100" b="0" i="0" dirty="0">
                <a:solidFill>
                  <a:srgbClr val="666666"/>
                </a:solidFill>
                <a:effectLst/>
                <a:latin typeface="Arial" panose="020B0604020202020204" pitchFamily="34" charset="0"/>
              </a:rPr>
              <a:t>Using Azure Event Hubs that</a:t>
            </a:r>
            <a:r>
              <a:rPr lang="en-GB" sz="1100" b="0" i="0" dirty="0">
                <a:solidFill>
                  <a:srgbClr val="171717"/>
                </a:solidFill>
                <a:effectLst/>
                <a:latin typeface="Segoe UI" panose="020B0502040204020203" pitchFamily="34" charset="0"/>
              </a:rPr>
              <a:t> can receive large amounts of data from multiple sources, we will stream and ingest the prepared data to Azure Data Lake or Azure Blob storage.</a:t>
            </a:r>
          </a:p>
          <a:p>
            <a:pPr algn="l"/>
            <a:r>
              <a:rPr lang="en-GB" sz="1100" b="0" i="0" dirty="0">
                <a:solidFill>
                  <a:srgbClr val="171717"/>
                </a:solidFill>
                <a:effectLst/>
                <a:latin typeface="Segoe UI" panose="020B0502040204020203" pitchFamily="34" charset="0"/>
              </a:rPr>
              <a:t>Azure Event Hubs can be integrated with Spark Structured Streaming, in Azure Databricks, to perform processing of messages in near real time. </a:t>
            </a:r>
          </a:p>
          <a:p>
            <a:pPr algn="l"/>
            <a:r>
              <a:rPr lang="en-GB" sz="1100" b="0" i="0" dirty="0">
                <a:solidFill>
                  <a:srgbClr val="171717"/>
                </a:solidFill>
                <a:effectLst/>
                <a:latin typeface="Segoe UI" panose="020B0502040204020203" pitchFamily="34" charset="0"/>
              </a:rPr>
              <a:t>You can query and analyze the processed data as it comes by using a Structured Streaming query and Spark SQL within the notebook environment of Azure Databricks. </a:t>
            </a:r>
          </a:p>
          <a:p>
            <a:pPr marL="0" indent="0">
              <a:buNone/>
            </a:pPr>
            <a:endParaRPr lang="en-US"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This slide focusses on the understanding of key features and uses of Structured Streaming with Apache Spark, using Azure Databricks and Azure Event Hubs. </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dirty="0"/>
              <a:t>Call out to the students, that in the lab for this module, they will experience working with Azure Databricks and how it works with structured streaming as well as Azure Event Hubs.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8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a:lnSpc>
                <a:spcPct val="107000"/>
              </a:lnSpc>
              <a:spcAft>
                <a:spcPts val="800"/>
              </a:spcAft>
            </a:pPr>
            <a:r>
              <a:rPr lang="en-GB" sz="2800" dirty="0">
                <a:hlinkClick r:id="rId3"/>
              </a:rPr>
              <a:t>Describe Azure Databricks structured streaming - Learn | Microsoft Docs</a:t>
            </a:r>
            <a:endParaRPr lang="en-US" sz="900" b="1"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6762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marL="0" marR="0" lvl="0" indent="0" defTabSz="228554" eaLnBrk="1" fontAlgn="auto" latinLnBrk="0" hangingPunct="1">
              <a:lnSpc>
                <a:spcPct val="117999"/>
              </a:lnSpc>
              <a:spcBef>
                <a:spcPts val="0"/>
              </a:spcBef>
              <a:spcAft>
                <a:spcPts val="0"/>
              </a:spcAft>
              <a:buClrTx/>
              <a:buSzTx/>
              <a:buFontTx/>
              <a:buNone/>
              <a:tabLst/>
              <a:defRPr/>
            </a:pPr>
            <a:r>
              <a:rPr lang="en-US" sz="900" b="0" dirty="0"/>
              <a:t>In the architecture you find a complete solution for structured streaming using Azure Databricks, Azure Event Hubs, Cosmos DB and Data Visualization tools. In order to read a stream within a notebook in Azure Databricks</a:t>
            </a:r>
            <a:r>
              <a:rPr lang="en-US" sz="900" b="1" dirty="0"/>
              <a:t>, </a:t>
            </a:r>
            <a:r>
              <a:rPr lang="en-GB" sz="900" b="0" i="0" dirty="0">
                <a:effectLst/>
                <a:latin typeface="Helvetica Neue"/>
              </a:rPr>
              <a:t>you can use the </a:t>
            </a:r>
            <a:r>
              <a:rPr lang="en-GB" b="0" i="0" dirty="0">
                <a:effectLst/>
                <a:latin typeface="Helvetica Neue"/>
              </a:rPr>
              <a:t>method SparkSession.readStream.  This returns a DataStreamReader used to configure the stream.</a:t>
            </a:r>
          </a:p>
          <a:p>
            <a:pPr algn="l"/>
            <a:endParaRPr lang="en-GB" b="0" i="0" dirty="0">
              <a:effectLst/>
              <a:latin typeface="Helvetica Neue"/>
            </a:endParaRPr>
          </a:p>
          <a:p>
            <a:pPr algn="l"/>
            <a:r>
              <a:rPr lang="en-GB" b="0" i="0" dirty="0">
                <a:effectLst/>
                <a:latin typeface="Helvetica Neue"/>
              </a:rPr>
              <a:t>There are a number of key points to the configuration of a DataStreamReader:</a:t>
            </a:r>
          </a:p>
          <a:p>
            <a:pPr algn="l"/>
            <a:endParaRPr lang="en-GB" b="0" i="0" dirty="0">
              <a:effectLst/>
              <a:latin typeface="Helvetica Neue"/>
            </a:endParaRPr>
          </a:p>
          <a:p>
            <a:pPr marL="0" indent="0" algn="l">
              <a:buFont typeface="Arial" panose="020B0604020202020204" pitchFamily="34" charset="0"/>
              <a:buNone/>
            </a:pPr>
            <a:r>
              <a:rPr lang="en-GB" b="1" i="0" dirty="0">
                <a:effectLst/>
                <a:latin typeface="Helvetica Neue"/>
              </a:rPr>
              <a:t>The schema</a:t>
            </a:r>
          </a:p>
          <a:p>
            <a:pPr algn="l"/>
            <a:r>
              <a:rPr lang="en-GB" b="0" i="0" dirty="0">
                <a:effectLst/>
                <a:latin typeface="Helvetica Neue"/>
              </a:rPr>
              <a:t>Every streaming DataFrame must have a schema - the definition of column names and data types. Some sources such as Pub/Sub sources like Kafka and Event Hubs define the schema for you, which is the case for the architecture shown in the slide. For file-based streaming sources, the schema must be user-defined.</a:t>
            </a:r>
          </a:p>
          <a:p>
            <a:pPr algn="l"/>
            <a:endParaRPr lang="en-GB" b="0" i="0" dirty="0">
              <a:effectLst/>
              <a:latin typeface="Helvetica Neue"/>
            </a:endParaRPr>
          </a:p>
          <a:p>
            <a:pPr algn="l"/>
            <a:r>
              <a:rPr lang="en-GB" b="0" i="0" dirty="0">
                <a:effectLst/>
                <a:latin typeface="Helvetica Neue"/>
              </a:rPr>
              <a:t>Therefore, you need to understand the type of stream, and configurations specific to the type of stream i.e.:</a:t>
            </a:r>
          </a:p>
          <a:p>
            <a:pPr algn="l"/>
            <a:endParaRPr lang="en-GB" b="0" i="0" dirty="0">
              <a:effectLst/>
              <a:latin typeface="Helvetica Neue"/>
            </a:endParaRPr>
          </a:p>
          <a:p>
            <a:pPr marL="171450" indent="-171450" algn="l">
              <a:buFont typeface="Arial" panose="020B0604020202020204" pitchFamily="34" charset="0"/>
              <a:buChar char="•"/>
            </a:pPr>
            <a:r>
              <a:rPr lang="en-GB" b="1" i="0" dirty="0">
                <a:effectLst/>
                <a:latin typeface="Helvetica Neue"/>
              </a:rPr>
              <a:t>The type of stream</a:t>
            </a:r>
            <a:r>
              <a:rPr lang="en-GB" b="0" i="0" dirty="0">
                <a:effectLst/>
                <a:latin typeface="Helvetica Neue"/>
              </a:rPr>
              <a:t>: </a:t>
            </a:r>
          </a:p>
          <a:p>
            <a:pPr marL="628650" lvl="1" indent="-171450" algn="l">
              <a:buFont typeface="Arial" panose="020B0604020202020204" pitchFamily="34" charset="0"/>
              <a:buChar char="•"/>
            </a:pPr>
            <a:r>
              <a:rPr lang="en-GB" b="0" i="0" dirty="0">
                <a:effectLst/>
                <a:latin typeface="Helvetica Neue"/>
              </a:rPr>
              <a:t>Files,</a:t>
            </a:r>
          </a:p>
          <a:p>
            <a:pPr marL="628650" lvl="1" indent="-171450" algn="l">
              <a:buFont typeface="Arial" panose="020B0604020202020204" pitchFamily="34" charset="0"/>
              <a:buChar char="•"/>
            </a:pPr>
            <a:r>
              <a:rPr lang="en-GB" b="0" i="0" dirty="0">
                <a:effectLst/>
                <a:latin typeface="Helvetica Neue"/>
              </a:rPr>
              <a:t>Kafka</a:t>
            </a:r>
          </a:p>
          <a:p>
            <a:pPr marL="628650" lvl="1" indent="-171450" algn="l">
              <a:buFont typeface="Arial" panose="020B0604020202020204" pitchFamily="34" charset="0"/>
              <a:buChar char="•"/>
            </a:pPr>
            <a:r>
              <a:rPr lang="en-GB" b="0" i="0" dirty="0">
                <a:effectLst/>
                <a:latin typeface="Helvetica Neue"/>
              </a:rPr>
              <a:t>TCP/IP</a:t>
            </a:r>
          </a:p>
          <a:p>
            <a:pPr marL="171450" indent="-171450" algn="l">
              <a:buFont typeface="Arial" panose="020B0604020202020204" pitchFamily="34" charset="0"/>
              <a:buChar char="•"/>
            </a:pPr>
            <a:r>
              <a:rPr lang="en-GB" b="1" i="0" dirty="0">
                <a:effectLst/>
                <a:latin typeface="Helvetica Neue"/>
              </a:rPr>
              <a:t>Configuration specific to the type of stream</a:t>
            </a:r>
          </a:p>
          <a:p>
            <a:pPr marL="742950" lvl="1" indent="-285750" algn="l">
              <a:buFont typeface="Arial" panose="020B0604020202020204" pitchFamily="34" charset="0"/>
              <a:buChar char="•"/>
            </a:pPr>
            <a:r>
              <a:rPr lang="en-GB" b="0" i="0" dirty="0">
                <a:effectLst/>
                <a:latin typeface="Helvetica Neue"/>
              </a:rPr>
              <a:t>For files, the file type, the path to the files, max files, etc...</a:t>
            </a:r>
          </a:p>
          <a:p>
            <a:pPr marL="742950" lvl="1" indent="-285750" algn="l">
              <a:buFont typeface="Arial" panose="020B0604020202020204" pitchFamily="34" charset="0"/>
              <a:buChar char="•"/>
            </a:pPr>
            <a:r>
              <a:rPr lang="en-GB" b="0" i="0" dirty="0">
                <a:effectLst/>
                <a:latin typeface="Helvetica Neue"/>
              </a:rPr>
              <a:t>For TCP/IP the server's address, port number, etc...</a:t>
            </a:r>
          </a:p>
          <a:p>
            <a:pPr marL="742950" lvl="1" indent="-285750" algn="l">
              <a:buFont typeface="Arial" panose="020B0604020202020204" pitchFamily="34" charset="0"/>
              <a:buChar char="•"/>
            </a:pPr>
            <a:r>
              <a:rPr lang="en-GB" b="0" i="0" dirty="0">
                <a:effectLst/>
                <a:latin typeface="Helvetica Neue"/>
              </a:rPr>
              <a:t>For Kafka the server's address, port, topics, partitions, etc...</a:t>
            </a:r>
          </a:p>
          <a:p>
            <a:pPr marL="457200" lvl="1" indent="0" algn="l">
              <a:buFont typeface="Arial" panose="020B0604020202020204" pitchFamily="34" charset="0"/>
              <a:buNone/>
            </a:pPr>
            <a:endParaRPr lang="en-GB" b="0" i="0" dirty="0">
              <a:effectLst/>
              <a:latin typeface="Helvetica Neue"/>
            </a:endParaRPr>
          </a:p>
          <a:p>
            <a:pPr marL="457200" lvl="1" indent="0" algn="l">
              <a:buFont typeface="Arial" panose="020B0604020202020204" pitchFamily="34" charset="0"/>
              <a:buNone/>
            </a:pPr>
            <a:endParaRPr lang="en-GB" b="0" i="0" dirty="0">
              <a:effectLst/>
              <a:latin typeface="Helvetica Neue"/>
            </a:endParaRPr>
          </a:p>
          <a:p>
            <a:pPr algn="l">
              <a:buFont typeface="Arial" panose="020B0604020202020204" pitchFamily="34" charset="0"/>
              <a:buNone/>
            </a:pPr>
            <a:r>
              <a:rPr lang="en-US" sz="900" b="0" i="0" dirty="0">
                <a:solidFill>
                  <a:schemeClr val="tx1"/>
                </a:solidFill>
                <a:effectLst/>
                <a:latin typeface="+mn-lt"/>
              </a:rPr>
              <a:t>In the architecture it’s shown that files are ingested in Azure Event hubs </a:t>
            </a:r>
            <a:r>
              <a:rPr lang="en-GB" b="0" i="0" dirty="0">
                <a:solidFill>
                  <a:srgbClr val="171717"/>
                </a:solidFill>
                <a:effectLst/>
                <a:latin typeface="Segoe UI" panose="020B0502040204020203" pitchFamily="34" charset="0"/>
              </a:rPr>
              <a:t>and write a stream to your event hub. Within a notebook of Azure Databricks the stream is read from your event hub, where transformations are made such as window aggregates. The results in this example are stored in Cosmos DB for further analysis where the output of the Analysis is visualized in for example Power BI. </a:t>
            </a:r>
            <a:endParaRPr lang="en-US" b="0" dirty="0"/>
          </a:p>
          <a:p>
            <a:endParaRPr lang="en-US" dirty="0"/>
          </a:p>
          <a:p>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Only provide the information in relation to Azure Event Hubs and Azure Databricks, but call out that this could be an architecture for a complete structured streaming solution. It is not necessary to go in depth of storing data in Cosmos DB or visualizing in Power BI. This slide focusses mainly on Event hubs and Azure Databricks in relation to structured streaming.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r>
              <a:rPr lang="en-GB" sz="1800" b="0" i="0" u="sng" strike="noStrike" dirty="0">
                <a:solidFill>
                  <a:srgbClr val="0563C1"/>
                </a:solidFill>
                <a:effectLst/>
                <a:latin typeface="Calibri" panose="020F0502020204030204" pitchFamily="34" charset="0"/>
                <a:hlinkClick r:id="rId3"/>
              </a:rPr>
              <a:t>Process streaming data with Azure Databricks structured streaming - Learn | Microsoft Docs</a:t>
            </a:r>
            <a:r>
              <a:rPr lang="en-GB" sz="2800" dirty="0"/>
              <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algn="l"/>
            <a:r>
              <a:rPr lang="en-GB" sz="1100" b="0" i="0" dirty="0">
                <a:effectLst/>
                <a:latin typeface="Helvetica Neue"/>
              </a:rPr>
              <a:t>In our example in the slide, we will be consuming files written continuously to a pre-defined directory. To control how much data is pulled into Spark at once, we can specify the option maxFilesPerTrigger. In our example below, we will be reading in only one file for every trigger interval:</a:t>
            </a:r>
          </a:p>
          <a:p>
            <a:pPr algn="l"/>
            <a:r>
              <a:rPr lang="en-GB" sz="1100" b="0" i="0" dirty="0">
                <a:effectLst/>
                <a:latin typeface="Helvetica Neue"/>
              </a:rPr>
              <a:t>.option("maxFilesPerTrigger", 1). Both the location and file type are specified with the following call, which itself returns a DataFrame:</a:t>
            </a:r>
          </a:p>
          <a:p>
            <a:pPr algn="l"/>
            <a:r>
              <a:rPr lang="en-GB" sz="1100" b="0" i="0" dirty="0">
                <a:effectLst/>
                <a:latin typeface="Helvetica Neue"/>
              </a:rPr>
              <a:t>.json(dataPath)</a:t>
            </a:r>
          </a:p>
          <a:p>
            <a:pPr algn="l"/>
            <a:endParaRPr lang="en-GB" sz="1100" b="0" i="0" dirty="0">
              <a:effectLst/>
              <a:latin typeface="Helvetica Neue"/>
            </a:endParaRPr>
          </a:p>
          <a:p>
            <a:pPr algn="l"/>
            <a:r>
              <a:rPr lang="en-GB" sz="1600" b="0" i="0" dirty="0">
                <a:effectLst/>
                <a:latin typeface="Helvetica Neue"/>
              </a:rPr>
              <a:t>And with the initial </a:t>
            </a:r>
            <a:r>
              <a:rPr lang="en-GB" sz="1600" dirty="0"/>
              <a:t>DataFrame</a:t>
            </a:r>
            <a:r>
              <a:rPr lang="en-GB" sz="1600" b="0" i="0" dirty="0">
                <a:effectLst/>
                <a:latin typeface="Helvetica Neue"/>
              </a:rPr>
              <a:t>, we can apply some transformations.</a:t>
            </a:r>
          </a:p>
          <a:p>
            <a:pPr algn="l"/>
            <a:endParaRPr lang="en-US" dirty="0"/>
          </a:p>
          <a:p>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You can either read through the code on the slide, or better still, run through a working example in a Databricks workspace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r>
              <a:rPr lang="en-GB" sz="1800" b="0" i="0" u="sng" strike="noStrike" dirty="0">
                <a:solidFill>
                  <a:srgbClr val="0563C1"/>
                </a:solidFill>
                <a:effectLst/>
                <a:latin typeface="Calibri" panose="020F0502020204030204" pitchFamily="34" charset="0"/>
                <a:hlinkClick r:id="rId3"/>
              </a:rPr>
              <a:t>Process streaming data with Azure Databricks structured streaming - Learn | Microsoft Docs</a:t>
            </a:r>
            <a:r>
              <a:rPr lang="en-GB" sz="2800" dirty="0"/>
              <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4B303-9922-4144-AFE3-15F91B7911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42D11515-0376-4D86-A796-7B17AC17A9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A7AB0407-E385-4949-8AE3-577F672A1A1A}"/>
              </a:ext>
            </a:extLst>
          </p:cNvPr>
          <p:cNvSpPr>
            <a:spLocks noGrp="1"/>
          </p:cNvSpPr>
          <p:nvPr>
            <p:ph type="dt" sz="half" idx="10"/>
          </p:nvPr>
        </p:nvSpPr>
        <p:spPr/>
        <p:txBody>
          <a:bodyPr/>
          <a:lstStyle/>
          <a:p>
            <a:fld id="{1E52C62C-A62D-4399-A4CE-765837D3B22D}" type="datetimeFigureOut">
              <a:rPr lang="en-IE" smtClean="0"/>
              <a:t>14/07/2021</a:t>
            </a:fld>
            <a:endParaRPr lang="en-IE" dirty="0"/>
          </a:p>
        </p:txBody>
      </p:sp>
      <p:sp>
        <p:nvSpPr>
          <p:cNvPr id="5" name="Footer Placeholder 4">
            <a:extLst>
              <a:ext uri="{FF2B5EF4-FFF2-40B4-BE49-F238E27FC236}">
                <a16:creationId xmlns:a16="http://schemas.microsoft.com/office/drawing/2014/main" id="{C15B45A2-77B4-45BC-878D-689F5437A24D}"/>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A46B59A7-A19D-4101-81A7-2CCB74600E5D}"/>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417315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2B6F-588B-47E8-BB0B-5FD68CC4C31A}"/>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5898B8C-BCD0-46E1-93D2-CA88A5809A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CB359AF-7765-47EC-A67F-8305F1E0704A}"/>
              </a:ext>
            </a:extLst>
          </p:cNvPr>
          <p:cNvSpPr>
            <a:spLocks noGrp="1"/>
          </p:cNvSpPr>
          <p:nvPr>
            <p:ph type="dt" sz="half" idx="10"/>
          </p:nvPr>
        </p:nvSpPr>
        <p:spPr/>
        <p:txBody>
          <a:bodyPr/>
          <a:lstStyle/>
          <a:p>
            <a:fld id="{1E52C62C-A62D-4399-A4CE-765837D3B22D}" type="datetimeFigureOut">
              <a:rPr lang="en-IE" smtClean="0"/>
              <a:t>14/07/2021</a:t>
            </a:fld>
            <a:endParaRPr lang="en-IE" dirty="0"/>
          </a:p>
        </p:txBody>
      </p:sp>
      <p:sp>
        <p:nvSpPr>
          <p:cNvPr id="5" name="Footer Placeholder 4">
            <a:extLst>
              <a:ext uri="{FF2B5EF4-FFF2-40B4-BE49-F238E27FC236}">
                <a16:creationId xmlns:a16="http://schemas.microsoft.com/office/drawing/2014/main" id="{B6E43857-19FE-4D68-84AF-6DE6745A51DA}"/>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5A49108D-06FF-4F76-82E8-CF247DF840EC}"/>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322640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1291F6-CA34-4881-B3FC-3F4B18138C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C58C46C-D01B-4C03-A0DD-326D29313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9D07228-6419-46F4-8C87-2C5836055AC3}"/>
              </a:ext>
            </a:extLst>
          </p:cNvPr>
          <p:cNvSpPr>
            <a:spLocks noGrp="1"/>
          </p:cNvSpPr>
          <p:nvPr>
            <p:ph type="dt" sz="half" idx="10"/>
          </p:nvPr>
        </p:nvSpPr>
        <p:spPr/>
        <p:txBody>
          <a:bodyPr/>
          <a:lstStyle/>
          <a:p>
            <a:fld id="{1E52C62C-A62D-4399-A4CE-765837D3B22D}" type="datetimeFigureOut">
              <a:rPr lang="en-IE" smtClean="0"/>
              <a:t>14/07/2021</a:t>
            </a:fld>
            <a:endParaRPr lang="en-IE" dirty="0"/>
          </a:p>
        </p:txBody>
      </p:sp>
      <p:sp>
        <p:nvSpPr>
          <p:cNvPr id="5" name="Footer Placeholder 4">
            <a:extLst>
              <a:ext uri="{FF2B5EF4-FFF2-40B4-BE49-F238E27FC236}">
                <a16:creationId xmlns:a16="http://schemas.microsoft.com/office/drawing/2014/main" id="{A57CDD19-4C6D-4033-AC73-D1BC513506CC}"/>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2B464A58-952E-4915-AE82-47B4B8472990}"/>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4238596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151400352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spTree>
    <p:extLst>
      <p:ext uri="{BB962C8B-B14F-4D97-AF65-F5344CB8AC3E}">
        <p14:creationId xmlns:p14="http://schemas.microsoft.com/office/powerpoint/2010/main" val="3268627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5876"/>
            <a:ext cx="9026188"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27753981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906639"/>
            <a:ext cx="7454644" cy="383651"/>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653013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18644" y="-544957"/>
            <a:ext cx="7491995" cy="520053"/>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1145482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lnSpc>
                <a:spcPct val="100000"/>
              </a:lnSpc>
              <a:defRPr sz="4313"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Tree>
    <p:extLst>
      <p:ext uri="{BB962C8B-B14F-4D97-AF65-F5344CB8AC3E}">
        <p14:creationId xmlns:p14="http://schemas.microsoft.com/office/powerpoint/2010/main" val="193740540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22477"/>
          </a:xfrm>
          <a:prstGeom prst="rect">
            <a:avLst/>
          </a:prstGeom>
        </p:spPr>
        <p:txBody>
          <a:bodyPr wrap="square" lIns="0" tIns="0" rIns="0" bIns="0">
            <a:spAutoFit/>
          </a:bodyPr>
          <a:lstStyle>
            <a:lvl1pPr>
              <a:lnSpc>
                <a:spcPct val="100000"/>
              </a:lnSpc>
              <a:defRPr sz="2745" strike="noStrike" spc="0">
                <a:solidFill>
                  <a:srgbClr val="000000"/>
                </a:solidFill>
              </a:defRPr>
            </a:lvl1pPr>
          </a:lstStyle>
          <a:p>
            <a:r>
              <a:rPr lang="en-US"/>
              <a:t>Title</a:t>
            </a:r>
          </a:p>
        </p:txBody>
      </p:sp>
    </p:spTree>
    <p:extLst>
      <p:ext uri="{BB962C8B-B14F-4D97-AF65-F5344CB8AC3E}">
        <p14:creationId xmlns:p14="http://schemas.microsoft.com/office/powerpoint/2010/main" val="248978598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3227821"/>
            <a:ext cx="2494738"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dirty="0"/>
              <a:t>Title</a:t>
            </a:r>
          </a:p>
        </p:txBody>
      </p:sp>
    </p:spTree>
    <p:extLst>
      <p:ext uri="{BB962C8B-B14F-4D97-AF65-F5344CB8AC3E}">
        <p14:creationId xmlns:p14="http://schemas.microsoft.com/office/powerpoint/2010/main" val="14087775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71DF-F6BE-4FA8-9BDF-7B47071510A6}"/>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AEE48BD8-F555-4554-8217-466A6FD434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5DE6A81-89FC-4A8A-A1B9-33B8F9AEB7E0}"/>
              </a:ext>
            </a:extLst>
          </p:cNvPr>
          <p:cNvSpPr>
            <a:spLocks noGrp="1"/>
          </p:cNvSpPr>
          <p:nvPr>
            <p:ph type="dt" sz="half" idx="10"/>
          </p:nvPr>
        </p:nvSpPr>
        <p:spPr/>
        <p:txBody>
          <a:bodyPr/>
          <a:lstStyle/>
          <a:p>
            <a:fld id="{1E52C62C-A62D-4399-A4CE-765837D3B22D}" type="datetimeFigureOut">
              <a:rPr lang="en-IE" smtClean="0"/>
              <a:t>14/07/2021</a:t>
            </a:fld>
            <a:endParaRPr lang="en-IE" dirty="0"/>
          </a:p>
        </p:txBody>
      </p:sp>
      <p:sp>
        <p:nvSpPr>
          <p:cNvPr id="5" name="Footer Placeholder 4">
            <a:extLst>
              <a:ext uri="{FF2B5EF4-FFF2-40B4-BE49-F238E27FC236}">
                <a16:creationId xmlns:a16="http://schemas.microsoft.com/office/drawing/2014/main" id="{5BB0A4F9-D365-4AE1-8BF0-EA52E96D3E90}"/>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961A8306-658D-463A-8EF2-9240A4F27173}"/>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21563373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15447109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20047942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27431"/>
            <a:ext cx="9031168" cy="403137"/>
          </a:xfrm>
        </p:spPr>
        <p:txBody>
          <a:bodyPr wrap="square" lIns="0" tIns="0" rIns="0" bIns="0" anchor="ctr">
            <a:spAutoFit/>
          </a:bodyPr>
          <a:lstStyle>
            <a:lvl1pPr algn="l" defTabSz="914367" rtl="0" eaLnBrk="1" latinLnBrk="0" hangingPunct="1">
              <a:lnSpc>
                <a:spcPts val="3137"/>
              </a:lnSpc>
              <a:spcBef>
                <a:spcPct val="0"/>
              </a:spcBef>
              <a:buNone/>
              <a:defRPr lang="en-US" sz="3137" b="0" strike="noStrike" kern="1200" cap="none" spc="-49"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313161370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10396639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8211" y="620428"/>
            <a:ext cx="5541959" cy="403137"/>
          </a:xfrm>
          <a:prstGeom prst="rect">
            <a:avLst/>
          </a:prstGeom>
        </p:spPr>
        <p:txBody>
          <a:bodyPr wrap="square" lIns="0" tIns="0" rIns="0" bIns="0">
            <a:spAutoFit/>
          </a:bodyPr>
          <a:lstStyle>
            <a:lvl1pPr>
              <a:lnSpc>
                <a:spcPts val="3137"/>
              </a:lnSpc>
              <a:defRPr sz="2745"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5973789" cy="6858845"/>
          </a:xfrm>
          <a:prstGeom prst="rect">
            <a:avLst/>
          </a:prstGeom>
        </p:spPr>
      </p:pic>
    </p:spTree>
    <p:extLst>
      <p:ext uri="{BB962C8B-B14F-4D97-AF65-F5344CB8AC3E}">
        <p14:creationId xmlns:p14="http://schemas.microsoft.com/office/powerpoint/2010/main" val="381207710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293193"/>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8380282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14/07/2021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28102209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794570"/>
            <a:ext cx="7454644" cy="383651"/>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70453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Tree>
    <p:extLst>
      <p:ext uri="{BB962C8B-B14F-4D97-AF65-F5344CB8AC3E}">
        <p14:creationId xmlns:p14="http://schemas.microsoft.com/office/powerpoint/2010/main" val="1332028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8120179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951C-09F2-4C35-B78C-AD47A4598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55644BC9-1DD2-4449-9E64-15B990F16D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AB94EA-462D-4DA3-AE3D-5A1964F1AD4D}"/>
              </a:ext>
            </a:extLst>
          </p:cNvPr>
          <p:cNvSpPr>
            <a:spLocks noGrp="1"/>
          </p:cNvSpPr>
          <p:nvPr>
            <p:ph type="dt" sz="half" idx="10"/>
          </p:nvPr>
        </p:nvSpPr>
        <p:spPr/>
        <p:txBody>
          <a:bodyPr/>
          <a:lstStyle/>
          <a:p>
            <a:fld id="{1E52C62C-A62D-4399-A4CE-765837D3B22D}" type="datetimeFigureOut">
              <a:rPr lang="en-IE" smtClean="0"/>
              <a:t>14/07/2021</a:t>
            </a:fld>
            <a:endParaRPr lang="en-IE" dirty="0"/>
          </a:p>
        </p:txBody>
      </p:sp>
      <p:sp>
        <p:nvSpPr>
          <p:cNvPr id="5" name="Footer Placeholder 4">
            <a:extLst>
              <a:ext uri="{FF2B5EF4-FFF2-40B4-BE49-F238E27FC236}">
                <a16:creationId xmlns:a16="http://schemas.microsoft.com/office/drawing/2014/main" id="{DB57033B-EF39-4CCB-9481-CA0984EA1D45}"/>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759B95CE-BCED-460B-87A5-71A6627D860B}"/>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20221304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220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3227821"/>
            <a:ext cx="2494738"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dirty="0"/>
              <a:t>Title</a:t>
            </a:r>
          </a:p>
        </p:txBody>
      </p:sp>
    </p:spTree>
    <p:extLst>
      <p:ext uri="{BB962C8B-B14F-4D97-AF65-F5344CB8AC3E}">
        <p14:creationId xmlns:p14="http://schemas.microsoft.com/office/powerpoint/2010/main" val="140875735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332862492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13882906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7431"/>
            <a:ext cx="9078311"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600081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18220348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293193"/>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761512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5C22-7876-4610-8FDF-A2BBA4007FE7}"/>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95077725-7BE9-4ED0-8922-ADB9D5BEA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641C4E66-2F93-4955-9119-BC98ABF259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32A4FA2E-0B19-4F89-9501-CDFA93EA5836}"/>
              </a:ext>
            </a:extLst>
          </p:cNvPr>
          <p:cNvSpPr>
            <a:spLocks noGrp="1"/>
          </p:cNvSpPr>
          <p:nvPr>
            <p:ph type="dt" sz="half" idx="10"/>
          </p:nvPr>
        </p:nvSpPr>
        <p:spPr/>
        <p:txBody>
          <a:bodyPr/>
          <a:lstStyle/>
          <a:p>
            <a:fld id="{1E52C62C-A62D-4399-A4CE-765837D3B22D}" type="datetimeFigureOut">
              <a:rPr lang="en-IE" smtClean="0"/>
              <a:t>14/07/2021</a:t>
            </a:fld>
            <a:endParaRPr lang="en-IE" dirty="0"/>
          </a:p>
        </p:txBody>
      </p:sp>
      <p:sp>
        <p:nvSpPr>
          <p:cNvPr id="6" name="Footer Placeholder 5">
            <a:extLst>
              <a:ext uri="{FF2B5EF4-FFF2-40B4-BE49-F238E27FC236}">
                <a16:creationId xmlns:a16="http://schemas.microsoft.com/office/drawing/2014/main" id="{8551B188-D0AB-48FE-A49E-4341085AA4AD}"/>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D4F7DAC0-3E40-4B89-9927-37617F568BFA}"/>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24944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FAE0-8E2A-47E0-893D-C2158C4BBE67}"/>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3F137DF-6694-4ABB-BB2A-6A61F8E8C0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7A54C7-F7A7-4DC0-B9D2-D48A2D78C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E3ABD1FE-4B4F-429D-AD4A-33AFD4162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E7C7A3-D287-4F2D-AFBC-80A26E2283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3919C578-444A-425B-B151-AA0F36237D2A}"/>
              </a:ext>
            </a:extLst>
          </p:cNvPr>
          <p:cNvSpPr>
            <a:spLocks noGrp="1"/>
          </p:cNvSpPr>
          <p:nvPr>
            <p:ph type="dt" sz="half" idx="10"/>
          </p:nvPr>
        </p:nvSpPr>
        <p:spPr/>
        <p:txBody>
          <a:bodyPr/>
          <a:lstStyle/>
          <a:p>
            <a:fld id="{1E52C62C-A62D-4399-A4CE-765837D3B22D}" type="datetimeFigureOut">
              <a:rPr lang="en-IE" smtClean="0"/>
              <a:t>14/07/2021</a:t>
            </a:fld>
            <a:endParaRPr lang="en-IE" dirty="0"/>
          </a:p>
        </p:txBody>
      </p:sp>
      <p:sp>
        <p:nvSpPr>
          <p:cNvPr id="8" name="Footer Placeholder 7">
            <a:extLst>
              <a:ext uri="{FF2B5EF4-FFF2-40B4-BE49-F238E27FC236}">
                <a16:creationId xmlns:a16="http://schemas.microsoft.com/office/drawing/2014/main" id="{A62F7C4D-0328-4A8F-8688-9586BEDAC790}"/>
              </a:ext>
            </a:extLst>
          </p:cNvPr>
          <p:cNvSpPr>
            <a:spLocks noGrp="1"/>
          </p:cNvSpPr>
          <p:nvPr>
            <p:ph type="ftr" sz="quarter" idx="11"/>
          </p:nvPr>
        </p:nvSpPr>
        <p:spPr/>
        <p:txBody>
          <a:bodyPr/>
          <a:lstStyle/>
          <a:p>
            <a:endParaRPr lang="en-IE" dirty="0"/>
          </a:p>
        </p:txBody>
      </p:sp>
      <p:sp>
        <p:nvSpPr>
          <p:cNvPr id="9" name="Slide Number Placeholder 8">
            <a:extLst>
              <a:ext uri="{FF2B5EF4-FFF2-40B4-BE49-F238E27FC236}">
                <a16:creationId xmlns:a16="http://schemas.microsoft.com/office/drawing/2014/main" id="{77C9BB48-B5CD-437A-9CB7-EADD89FA3F3F}"/>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360430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C13D-985C-4697-A069-E81412129BFE}"/>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1D1AE9D4-46A6-4283-AFF2-6C0FA11163FD}"/>
              </a:ext>
            </a:extLst>
          </p:cNvPr>
          <p:cNvSpPr>
            <a:spLocks noGrp="1"/>
          </p:cNvSpPr>
          <p:nvPr>
            <p:ph type="dt" sz="half" idx="10"/>
          </p:nvPr>
        </p:nvSpPr>
        <p:spPr/>
        <p:txBody>
          <a:bodyPr/>
          <a:lstStyle/>
          <a:p>
            <a:fld id="{1E52C62C-A62D-4399-A4CE-765837D3B22D}" type="datetimeFigureOut">
              <a:rPr lang="en-IE" smtClean="0"/>
              <a:t>14/07/2021</a:t>
            </a:fld>
            <a:endParaRPr lang="en-IE" dirty="0"/>
          </a:p>
        </p:txBody>
      </p:sp>
      <p:sp>
        <p:nvSpPr>
          <p:cNvPr id="4" name="Footer Placeholder 3">
            <a:extLst>
              <a:ext uri="{FF2B5EF4-FFF2-40B4-BE49-F238E27FC236}">
                <a16:creationId xmlns:a16="http://schemas.microsoft.com/office/drawing/2014/main" id="{190D90BD-A920-4DDC-AF2B-C8DDCFB865AD}"/>
              </a:ext>
            </a:extLst>
          </p:cNvPr>
          <p:cNvSpPr>
            <a:spLocks noGrp="1"/>
          </p:cNvSpPr>
          <p:nvPr>
            <p:ph type="ftr" sz="quarter" idx="11"/>
          </p:nvPr>
        </p:nvSpPr>
        <p:spPr/>
        <p:txBody>
          <a:bodyPr/>
          <a:lstStyle/>
          <a:p>
            <a:endParaRPr lang="en-IE" dirty="0"/>
          </a:p>
        </p:txBody>
      </p:sp>
      <p:sp>
        <p:nvSpPr>
          <p:cNvPr id="5" name="Slide Number Placeholder 4">
            <a:extLst>
              <a:ext uri="{FF2B5EF4-FFF2-40B4-BE49-F238E27FC236}">
                <a16:creationId xmlns:a16="http://schemas.microsoft.com/office/drawing/2014/main" id="{0873E163-CB68-4AFC-8CDB-5BFCE776EE87}"/>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394813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2086E8-7369-44D0-87F5-037CBB6F45E2}"/>
              </a:ext>
            </a:extLst>
          </p:cNvPr>
          <p:cNvSpPr>
            <a:spLocks noGrp="1"/>
          </p:cNvSpPr>
          <p:nvPr>
            <p:ph type="dt" sz="half" idx="10"/>
          </p:nvPr>
        </p:nvSpPr>
        <p:spPr/>
        <p:txBody>
          <a:bodyPr/>
          <a:lstStyle/>
          <a:p>
            <a:fld id="{1E52C62C-A62D-4399-A4CE-765837D3B22D}" type="datetimeFigureOut">
              <a:rPr lang="en-IE" smtClean="0"/>
              <a:t>14/07/2021</a:t>
            </a:fld>
            <a:endParaRPr lang="en-IE" dirty="0"/>
          </a:p>
        </p:txBody>
      </p:sp>
      <p:sp>
        <p:nvSpPr>
          <p:cNvPr id="3" name="Footer Placeholder 2">
            <a:extLst>
              <a:ext uri="{FF2B5EF4-FFF2-40B4-BE49-F238E27FC236}">
                <a16:creationId xmlns:a16="http://schemas.microsoft.com/office/drawing/2014/main" id="{5B6FD273-8470-4810-83C7-C92BEEF4FE7B}"/>
              </a:ext>
            </a:extLst>
          </p:cNvPr>
          <p:cNvSpPr>
            <a:spLocks noGrp="1"/>
          </p:cNvSpPr>
          <p:nvPr>
            <p:ph type="ftr" sz="quarter" idx="11"/>
          </p:nvPr>
        </p:nvSpPr>
        <p:spPr/>
        <p:txBody>
          <a:bodyPr/>
          <a:lstStyle/>
          <a:p>
            <a:endParaRPr lang="en-IE" dirty="0"/>
          </a:p>
        </p:txBody>
      </p:sp>
      <p:sp>
        <p:nvSpPr>
          <p:cNvPr id="4" name="Slide Number Placeholder 3">
            <a:extLst>
              <a:ext uri="{FF2B5EF4-FFF2-40B4-BE49-F238E27FC236}">
                <a16:creationId xmlns:a16="http://schemas.microsoft.com/office/drawing/2014/main" id="{9F7C8E75-A70F-404F-8357-AFC48C78FC84}"/>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3220557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00B7-1BBE-48F1-A8B1-789803054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AA6B0882-E7CF-4D2B-8ED6-9517EABBB2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FA01A24A-536E-438F-BC67-C17B5CAE1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6DD74-F408-4C2B-A02C-B66308EA20FA}"/>
              </a:ext>
            </a:extLst>
          </p:cNvPr>
          <p:cNvSpPr>
            <a:spLocks noGrp="1"/>
          </p:cNvSpPr>
          <p:nvPr>
            <p:ph type="dt" sz="half" idx="10"/>
          </p:nvPr>
        </p:nvSpPr>
        <p:spPr/>
        <p:txBody>
          <a:bodyPr/>
          <a:lstStyle/>
          <a:p>
            <a:fld id="{1E52C62C-A62D-4399-A4CE-765837D3B22D}" type="datetimeFigureOut">
              <a:rPr lang="en-IE" smtClean="0"/>
              <a:t>14/07/2021</a:t>
            </a:fld>
            <a:endParaRPr lang="en-IE" dirty="0"/>
          </a:p>
        </p:txBody>
      </p:sp>
      <p:sp>
        <p:nvSpPr>
          <p:cNvPr id="6" name="Footer Placeholder 5">
            <a:extLst>
              <a:ext uri="{FF2B5EF4-FFF2-40B4-BE49-F238E27FC236}">
                <a16:creationId xmlns:a16="http://schemas.microsoft.com/office/drawing/2014/main" id="{279B3473-5BC6-4863-B467-6E4A719AAA34}"/>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34AD2AB3-DD7F-499C-8639-31347F4BBBD2}"/>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4068137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CEEA-9FE5-4B24-83DB-FC68C9291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77F270BA-7D19-4865-AC47-8BF2F75B66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a:extLst>
              <a:ext uri="{FF2B5EF4-FFF2-40B4-BE49-F238E27FC236}">
                <a16:creationId xmlns:a16="http://schemas.microsoft.com/office/drawing/2014/main" id="{3938152C-DC32-4D76-A05D-3EE3756B2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6BCE2-9548-4D87-8048-7D8341418547}"/>
              </a:ext>
            </a:extLst>
          </p:cNvPr>
          <p:cNvSpPr>
            <a:spLocks noGrp="1"/>
          </p:cNvSpPr>
          <p:nvPr>
            <p:ph type="dt" sz="half" idx="10"/>
          </p:nvPr>
        </p:nvSpPr>
        <p:spPr/>
        <p:txBody>
          <a:bodyPr/>
          <a:lstStyle/>
          <a:p>
            <a:fld id="{1E52C62C-A62D-4399-A4CE-765837D3B22D}" type="datetimeFigureOut">
              <a:rPr lang="en-IE" smtClean="0"/>
              <a:t>14/07/2021</a:t>
            </a:fld>
            <a:endParaRPr lang="en-IE" dirty="0"/>
          </a:p>
        </p:txBody>
      </p:sp>
      <p:sp>
        <p:nvSpPr>
          <p:cNvPr id="6" name="Footer Placeholder 5">
            <a:extLst>
              <a:ext uri="{FF2B5EF4-FFF2-40B4-BE49-F238E27FC236}">
                <a16:creationId xmlns:a16="http://schemas.microsoft.com/office/drawing/2014/main" id="{87C86C5B-AA11-436C-B7E1-AC7954826895}"/>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0DABC0EF-A8C0-4B16-A490-7E5C287EE71E}"/>
              </a:ext>
            </a:extLst>
          </p:cNvPr>
          <p:cNvSpPr>
            <a:spLocks noGrp="1"/>
          </p:cNvSpPr>
          <p:nvPr>
            <p:ph type="sldNum" sz="quarter" idx="12"/>
          </p:nvPr>
        </p:nvSpPr>
        <p:spPr/>
        <p:txBody>
          <a:bodyPr/>
          <a:lstStyle/>
          <a:p>
            <a:fld id="{45F6F0BE-129F-484B-987C-A5F3AF9204CB}" type="slidenum">
              <a:rPr lang="en-IE" smtClean="0"/>
              <a:t>‹#›</a:t>
            </a:fld>
            <a:endParaRPr lang="en-IE" dirty="0"/>
          </a:p>
        </p:txBody>
      </p:sp>
    </p:spTree>
    <p:extLst>
      <p:ext uri="{BB962C8B-B14F-4D97-AF65-F5344CB8AC3E}">
        <p14:creationId xmlns:p14="http://schemas.microsoft.com/office/powerpoint/2010/main" val="1346272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5.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image" Target="../media/image5.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3.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15AE41-0205-4AF7-B0DC-6EEBFBA354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15AB703-A469-4BA5-9FF4-C1385BB675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FB980EE-938A-4964-BDF0-62D8F92B0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2C62C-A62D-4399-A4CE-765837D3B22D}" type="datetimeFigureOut">
              <a:rPr lang="en-IE" smtClean="0"/>
              <a:t>14/07/2021</a:t>
            </a:fld>
            <a:endParaRPr lang="en-IE" dirty="0"/>
          </a:p>
        </p:txBody>
      </p:sp>
      <p:sp>
        <p:nvSpPr>
          <p:cNvPr id="5" name="Footer Placeholder 4">
            <a:extLst>
              <a:ext uri="{FF2B5EF4-FFF2-40B4-BE49-F238E27FC236}">
                <a16:creationId xmlns:a16="http://schemas.microsoft.com/office/drawing/2014/main" id="{CE4311C2-8BCD-4FD2-A0E1-5BF3A1676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a:extLst>
              <a:ext uri="{FF2B5EF4-FFF2-40B4-BE49-F238E27FC236}">
                <a16:creationId xmlns:a16="http://schemas.microsoft.com/office/drawing/2014/main" id="{E18B6B0C-3D38-41A1-AA76-A87EE4755F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6F0BE-129F-484B-987C-A5F3AF9204CB}" type="slidenum">
              <a:rPr lang="en-IE" smtClean="0"/>
              <a:t>‹#›</a:t>
            </a:fld>
            <a:endParaRPr lang="en-IE" dirty="0"/>
          </a:p>
        </p:txBody>
      </p:sp>
    </p:spTree>
    <p:extLst>
      <p:ext uri="{BB962C8B-B14F-4D97-AF65-F5344CB8AC3E}">
        <p14:creationId xmlns:p14="http://schemas.microsoft.com/office/powerpoint/2010/main" val="3045090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133511869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fade/>
  </p:transition>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10314163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Lst>
  <p:transition>
    <p:fade/>
  </p:transition>
  <p:hf sldNum="0" hdr="0" ftr="0" dt="0"/>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23.wmf"/><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18" Type="http://schemas.openxmlformats.org/officeDocument/2006/relationships/image" Target="../media/image40.emf"/><Relationship Id="rId3" Type="http://schemas.openxmlformats.org/officeDocument/2006/relationships/image" Target="../media/image25.png"/><Relationship Id="rId21" Type="http://schemas.openxmlformats.org/officeDocument/2006/relationships/image" Target="../media/image43.png"/><Relationship Id="rId7" Type="http://schemas.openxmlformats.org/officeDocument/2006/relationships/image" Target="../media/image29.png"/><Relationship Id="rId12" Type="http://schemas.openxmlformats.org/officeDocument/2006/relationships/image" Target="../media/image34.svg"/><Relationship Id="rId17" Type="http://schemas.openxmlformats.org/officeDocument/2006/relationships/image" Target="../media/image39.svg"/><Relationship Id="rId2" Type="http://schemas.openxmlformats.org/officeDocument/2006/relationships/notesSlide" Target="../notesSlides/notesSlide16.xml"/><Relationship Id="rId16" Type="http://schemas.openxmlformats.org/officeDocument/2006/relationships/image" Target="../media/image38.png"/><Relationship Id="rId20" Type="http://schemas.openxmlformats.org/officeDocument/2006/relationships/image" Target="../media/image42.svg"/><Relationship Id="rId1" Type="http://schemas.openxmlformats.org/officeDocument/2006/relationships/slideLayout" Target="../slideLayouts/slideLayout18.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5.svg"/><Relationship Id="rId10" Type="http://schemas.openxmlformats.org/officeDocument/2006/relationships/image" Target="../media/image32.svg"/><Relationship Id="rId19" Type="http://schemas.openxmlformats.org/officeDocument/2006/relationships/image" Target="../media/image41.pn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 Id="rId22"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23.wmf"/><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databricks/spark/latest/structured-streaming/"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1.emf"/><Relationship Id="rId5" Type="http://schemas.openxmlformats.org/officeDocument/2006/relationships/image" Target="../media/image10.wmf"/><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6.emf"/><Relationship Id="rId5" Type="http://schemas.openxmlformats.org/officeDocument/2006/relationships/image" Target="../media/image15.wmf"/><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29084" y="117508"/>
            <a:ext cx="11343820" cy="403137"/>
          </a:xfrm>
        </p:spPr>
        <p:txBody>
          <a:bodyPr/>
          <a:lstStyle/>
          <a:p>
            <a:r>
              <a:rPr lang="en-US" sz="2800" dirty="0">
                <a:latin typeface="Segoe UI Semibold (Headings)"/>
              </a:rPr>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33193048"/>
              </p:ext>
            </p:extLst>
          </p:nvPr>
        </p:nvGraphicFramePr>
        <p:xfrm>
          <a:off x="290946" y="547850"/>
          <a:ext cx="11770821" cy="6247774"/>
        </p:xfrm>
        <a:graphic>
          <a:graphicData uri="http://schemas.openxmlformats.org/drawingml/2006/table">
            <a:tbl>
              <a:tblPr firstRow="1" firstCol="1" bandRow="1">
                <a:tableStyleId>{5940675A-B579-460E-94D1-54222C63F5DA}</a:tableStyleId>
              </a:tblPr>
              <a:tblGrid>
                <a:gridCol w="2535869">
                  <a:extLst>
                    <a:ext uri="{9D8B030D-6E8A-4147-A177-3AD203B41FA5}">
                      <a16:colId xmlns:a16="http://schemas.microsoft.com/office/drawing/2014/main" val="521994573"/>
                    </a:ext>
                  </a:extLst>
                </a:gridCol>
                <a:gridCol w="9234952">
                  <a:extLst>
                    <a:ext uri="{9D8B030D-6E8A-4147-A177-3AD203B41FA5}">
                      <a16:colId xmlns:a16="http://schemas.microsoft.com/office/drawing/2014/main" val="877741773"/>
                    </a:ext>
                  </a:extLst>
                </a:gridCol>
              </a:tblGrid>
              <a:tr h="455937">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Title of presentation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200" dirty="0">
                          <a:latin typeface="Segoe UI (Body)"/>
                        </a:rPr>
                        <a:t>Create a Stream Processing Solution with Event Hubs and Azure Databricks</a:t>
                      </a:r>
                      <a:endParaRPr lang="en-US" sz="12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455937">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Presentation\Lab length </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US" sz="1200" kern="1200" dirty="0">
                          <a:solidFill>
                            <a:schemeClr val="tx1"/>
                          </a:solidFill>
                          <a:latin typeface="Segoe UI (Body)"/>
                          <a:ea typeface="+mn-ea"/>
                          <a:cs typeface="+mn-cs"/>
                        </a:rPr>
                        <a:t>Presentation: 10 - 20 minutes        Lab: 50 – 60 minutes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455937">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Audience</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US" sz="1200" kern="1200" dirty="0">
                          <a:solidFill>
                            <a:schemeClr val="tx1"/>
                          </a:solidFill>
                          <a:latin typeface="Segoe UI (Body)"/>
                          <a:ea typeface="+mn-ea"/>
                          <a:cs typeface="+mn-cs"/>
                        </a:rPr>
                        <a:t>Data Engineers, Data Scientists, Data Professionals, Data Architects, BI Professionals, Developers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1254716">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Purpose</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GB" sz="1200" kern="1200" dirty="0">
                          <a:solidFill>
                            <a:schemeClr val="tx1"/>
                          </a:solidFill>
                          <a:latin typeface="Segoe UI (Body)"/>
                          <a:ea typeface="+mn-ea"/>
                          <a:cs typeface="+mn-cs"/>
                        </a:rPr>
                        <a:t>Understand the key features and uses of Structured Streaming</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GB" sz="1200" kern="1200" dirty="0">
                          <a:solidFill>
                            <a:schemeClr val="tx1"/>
                          </a:solidFill>
                          <a:latin typeface="Segoe UI (Body)"/>
                          <a:ea typeface="+mn-ea"/>
                          <a:cs typeface="+mn-cs"/>
                        </a:rPr>
                        <a:t>Stream data from a file and write it out to a distributed file system</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GB" sz="1200" kern="1200" dirty="0">
                          <a:solidFill>
                            <a:schemeClr val="tx1"/>
                          </a:solidFill>
                          <a:latin typeface="Segoe UI (Body)"/>
                          <a:ea typeface="+mn-ea"/>
                          <a:cs typeface="+mn-cs"/>
                        </a:rPr>
                        <a:t>Use sliding windows to aggregate over chunks of data rather than all data</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GB" sz="1200" kern="1200" dirty="0">
                          <a:solidFill>
                            <a:schemeClr val="tx1"/>
                          </a:solidFill>
                          <a:latin typeface="Segoe UI (Body)"/>
                          <a:ea typeface="+mn-ea"/>
                          <a:cs typeface="+mn-cs"/>
                        </a:rPr>
                        <a:t>Apply watermarking to throw away stale old data that you do not have space to keep</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GB" sz="1200" kern="1200" dirty="0">
                          <a:solidFill>
                            <a:schemeClr val="tx1"/>
                          </a:solidFill>
                          <a:latin typeface="Segoe UI (Body)"/>
                          <a:ea typeface="+mn-ea"/>
                          <a:cs typeface="+mn-cs"/>
                        </a:rPr>
                        <a:t>Connect to Event Hubs read and write streams</a:t>
                      </a:r>
                      <a:endParaRPr lang="en-US" sz="12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1036006">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(think)</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key takeaways</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sz="1200" kern="1200" dirty="0">
                          <a:solidFill>
                            <a:schemeClr val="tx1"/>
                          </a:solidFill>
                          <a:latin typeface="Segoe UI (Body)"/>
                          <a:ea typeface="+mn-ea"/>
                          <a:cs typeface="+mn-cs"/>
                        </a:rPr>
                        <a:t>The student should understand the key features and use-cases of Structured Streaming</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sz="1200" kern="1200" dirty="0">
                          <a:solidFill>
                            <a:schemeClr val="tx1"/>
                          </a:solidFill>
                          <a:latin typeface="Segoe UI (Body)"/>
                          <a:ea typeface="+mn-ea"/>
                          <a:cs typeface="+mn-cs"/>
                        </a:rPr>
                        <a:t>The student should comprehend data streaming from a file and write it out to a distributed file system</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sz="1200" kern="1200" dirty="0">
                          <a:solidFill>
                            <a:schemeClr val="tx1"/>
                          </a:solidFill>
                          <a:latin typeface="Segoe UI (Body)"/>
                          <a:ea typeface="+mn-ea"/>
                          <a:cs typeface="+mn-cs"/>
                        </a:rPr>
                        <a:t>The student should be able to understand windowing functions and watermarking</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sz="1200" kern="1200" dirty="0">
                          <a:solidFill>
                            <a:schemeClr val="tx1"/>
                          </a:solidFill>
                          <a:latin typeface="Segoe UI (Body)"/>
                          <a:ea typeface="+mn-ea"/>
                          <a:cs typeface="+mn-cs"/>
                        </a:rPr>
                        <a:t>The student should comprehend the connection to Event Hubs to read and write streams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1036006">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(feel)</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desired mindset</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altLang="ja-JP" sz="1200" kern="1200" dirty="0">
                          <a:solidFill>
                            <a:schemeClr val="tx1"/>
                          </a:solidFill>
                          <a:latin typeface="Segoe UI (Body)"/>
                          <a:ea typeface="+mn-ea"/>
                          <a:cs typeface="+mn-cs"/>
                        </a:rPr>
                        <a:t>The student may feel confusion about the connection between the different services for streaming</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altLang="ja-JP" sz="1200" kern="1200" dirty="0">
                          <a:solidFill>
                            <a:schemeClr val="tx1"/>
                          </a:solidFill>
                          <a:latin typeface="Segoe UI (Body)"/>
                          <a:ea typeface="+mn-ea"/>
                          <a:cs typeface="+mn-cs"/>
                        </a:rPr>
                        <a:t>The student may feel confusion around the use of a distributed file system</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altLang="ja-JP" sz="1200" kern="1200" dirty="0">
                          <a:solidFill>
                            <a:schemeClr val="tx1"/>
                          </a:solidFill>
                          <a:latin typeface="Segoe UI (Body)"/>
                          <a:ea typeface="+mn-ea"/>
                          <a:cs typeface="+mn-cs"/>
                        </a:rPr>
                        <a:t>The student may not be familiar with window aggregations and watermarking</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altLang="ja-JP" sz="1200" kern="1200" dirty="0">
                          <a:solidFill>
                            <a:schemeClr val="tx1"/>
                          </a:solidFill>
                          <a:latin typeface="Segoe UI (Body)"/>
                          <a:ea typeface="+mn-ea"/>
                          <a:cs typeface="+mn-cs"/>
                        </a:rPr>
                        <a:t>The student may confuse the interaction with Event Hubs to read and write streams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1036006">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(do)</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outcomes</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sz="1200" kern="1200" dirty="0">
                          <a:solidFill>
                            <a:schemeClr val="tx1"/>
                          </a:solidFill>
                          <a:latin typeface="Segoe UI (Body)"/>
                          <a:ea typeface="+mn-ea"/>
                          <a:cs typeface="+mn-cs"/>
                        </a:rPr>
                        <a:t>The student should be able to articulate a one sentence description of the key features of Structured Streaming</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sz="1200" kern="1200" dirty="0">
                          <a:solidFill>
                            <a:schemeClr val="tx1"/>
                          </a:solidFill>
                          <a:latin typeface="Segoe UI (Body)"/>
                          <a:ea typeface="+mn-ea"/>
                          <a:cs typeface="+mn-cs"/>
                        </a:rPr>
                        <a:t>The student should be able to stream data from a file and write it out to a distributed file system</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sz="1200" kern="1200" dirty="0">
                          <a:solidFill>
                            <a:schemeClr val="tx1"/>
                          </a:solidFill>
                          <a:latin typeface="Segoe UI (Body)"/>
                          <a:ea typeface="+mn-ea"/>
                          <a:cs typeface="+mn-cs"/>
                        </a:rPr>
                        <a:t>The student should be able to understand and implement window aggregations and watermarking</a:t>
                      </a:r>
                    </a:p>
                    <a:p>
                      <a:pPr marL="0" marR="0" lvl="0" indent="-241300" algn="l" defTabSz="932742" rtl="0" eaLnBrk="1" fontAlgn="base" latinLnBrk="0" hangingPunct="1">
                        <a:lnSpc>
                          <a:spcPct val="100000"/>
                        </a:lnSpc>
                        <a:spcBef>
                          <a:spcPts val="100"/>
                        </a:spcBef>
                        <a:spcAft>
                          <a:spcPct val="0"/>
                        </a:spcAft>
                        <a:buClrTx/>
                        <a:buSzPct val="100000"/>
                        <a:buFont typeface="+mj-lt"/>
                        <a:buAutoNum type="arabicParenR"/>
                        <a:tabLst/>
                        <a:defRPr/>
                      </a:pPr>
                      <a:r>
                        <a:rPr lang="en-US" sz="1200" kern="1200" dirty="0">
                          <a:solidFill>
                            <a:schemeClr val="tx1"/>
                          </a:solidFill>
                          <a:latin typeface="Segoe UI (Body)"/>
                          <a:ea typeface="+mn-ea"/>
                          <a:cs typeface="+mn-cs"/>
                        </a:rPr>
                        <a:t>The student should be able to connect to an Event Hub to read and write streams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455937">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More information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Segoe UI (Body)"/>
                          <a:ea typeface="+mn-ea"/>
                          <a:cs typeface="+mn-cs"/>
                        </a:rPr>
                        <a:t>For MCT course feedback, visit the </a:t>
                      </a:r>
                      <a:r>
                        <a:rPr lang="en-US" sz="1200" kern="1200" dirty="0">
                          <a:solidFill>
                            <a:schemeClr val="tx1"/>
                          </a:solidFill>
                          <a:latin typeface="Segoe UI (Body)"/>
                          <a:ea typeface="+mn-ea"/>
                          <a:cs typeface="+mn-cs"/>
                          <a:hlinkClick r:id="rId3">
                            <a:extLst>
                              <a:ext uri="{A12FA001-AC4F-418D-AE19-62706E023703}">
                                <ahyp:hlinkClr xmlns:ahyp="http://schemas.microsoft.com/office/drawing/2018/hyperlinkcolor" val="tx"/>
                              </a:ext>
                            </a:extLst>
                          </a:hlinkClick>
                        </a:rPr>
                        <a:t>Microsoft Official Courseware forum</a:t>
                      </a:r>
                      <a:endParaRPr lang="en-US" sz="12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18644" y="424452"/>
            <a:ext cx="11343820" cy="795089"/>
          </a:xfrm>
        </p:spPr>
        <p:txBody>
          <a:bodyPr/>
          <a:lstStyle/>
          <a:p>
            <a:r>
              <a:rPr lang="en-GB" sz="2800" dirty="0">
                <a:latin typeface="Segoe UI Semibold (Headings)"/>
              </a:rPr>
              <a:t>Use sliding windows to aggregate over chunks of data rather than all data</a:t>
            </a:r>
            <a:endParaRPr lang="en-US" sz="2800" dirty="0">
              <a:latin typeface="Segoe UI Semibold (Headings)"/>
            </a:endParaRPr>
          </a:p>
        </p:txBody>
      </p:sp>
      <p:sp>
        <p:nvSpPr>
          <p:cNvPr id="9" name="Rectangle 8" descr="This images shows a sliding window to aggregate over chuncks of data rather than all data. The windowed grouped aggregation is with 10 minute windows, sliding every 5 minutes">
            <a:extLst>
              <a:ext uri="{FF2B5EF4-FFF2-40B4-BE49-F238E27FC236}">
                <a16:creationId xmlns:a16="http://schemas.microsoft.com/office/drawing/2014/main" id="{A1816386-7E1E-4270-8B4A-6EA7D5C5C5B5}"/>
              </a:ext>
            </a:extLst>
          </p:cNvPr>
          <p:cNvSpPr/>
          <p:nvPr/>
        </p:nvSpPr>
        <p:spPr bwMode="auto">
          <a:xfrm>
            <a:off x="1945611" y="2980788"/>
            <a:ext cx="2709521"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endParaRPr lang="en-US" sz="2353" dirty="0">
              <a:solidFill>
                <a:srgbClr val="000000"/>
              </a:solidFill>
              <a:latin typeface="Segoe UI Semibold"/>
            </a:endParaRPr>
          </a:p>
        </p:txBody>
      </p:sp>
      <p:pic>
        <p:nvPicPr>
          <p:cNvPr id="6" name="Picture 5" descr="This image shows sliding windows to aggregate over chunks of data rather than all data. It shows a windowed group aggregation with 10 minute windows, sliding every 5 minutes. ">
            <a:extLst>
              <a:ext uri="{FF2B5EF4-FFF2-40B4-BE49-F238E27FC236}">
                <a16:creationId xmlns:a16="http://schemas.microsoft.com/office/drawing/2014/main" id="{4C499C07-3794-40F1-A1D5-B2A43BCB1683}"/>
              </a:ext>
            </a:extLst>
          </p:cNvPr>
          <p:cNvPicPr>
            <a:picLocks noChangeAspect="1"/>
          </p:cNvPicPr>
          <p:nvPr/>
        </p:nvPicPr>
        <p:blipFill>
          <a:blip r:embed="rId3"/>
          <a:stretch>
            <a:fillRect/>
          </a:stretch>
        </p:blipFill>
        <p:spPr>
          <a:xfrm>
            <a:off x="1550212" y="1314524"/>
            <a:ext cx="8487868" cy="4674527"/>
          </a:xfrm>
          <a:prstGeom prst="rect">
            <a:avLst/>
          </a:prstGeom>
        </p:spPr>
      </p:pic>
    </p:spTree>
    <p:extLst>
      <p:ext uri="{BB962C8B-B14F-4D97-AF65-F5344CB8AC3E}">
        <p14:creationId xmlns:p14="http://schemas.microsoft.com/office/powerpoint/2010/main" val="40659686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55995" y="3230227"/>
            <a:ext cx="9078311" cy="397545"/>
          </a:xfrm>
        </p:spPr>
        <p:txBody>
          <a:bodyPr/>
          <a:lstStyle/>
          <a:p>
            <a:pPr lvl="0"/>
            <a:r>
              <a:rPr lang="en-US" dirty="0"/>
              <a:t>Lesson 04: </a:t>
            </a:r>
            <a:r>
              <a:rPr lang="en-GB" dirty="0"/>
              <a:t>Apply watermarking </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37182024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FD983C-9FF0-4491-8000-4FFB679A9289}"/>
              </a:ext>
            </a:extLst>
          </p:cNvPr>
          <p:cNvSpPr>
            <a:spLocks noGrp="1"/>
          </p:cNvSpPr>
          <p:nvPr>
            <p:ph type="title"/>
          </p:nvPr>
        </p:nvSpPr>
        <p:spPr>
          <a:xfrm>
            <a:off x="418644" y="225680"/>
            <a:ext cx="11343820" cy="1192634"/>
          </a:xfrm>
        </p:spPr>
        <p:txBody>
          <a:bodyPr/>
          <a:lstStyle/>
          <a:p>
            <a:r>
              <a:rPr lang="en-GB" sz="2800" dirty="0">
                <a:latin typeface="Segoe UI Semibold (Headings)"/>
              </a:rPr>
              <a:t>Apply watermarking </a:t>
            </a:r>
            <a:br>
              <a:rPr lang="en-GB" sz="2800" dirty="0">
                <a:latin typeface="Segoe UI Semibold (Headings)"/>
              </a:rPr>
            </a:br>
            <a:br>
              <a:rPr lang="en-GB" sz="2800" dirty="0">
                <a:latin typeface="Segoe UI Semibold (Headings)"/>
              </a:rPr>
            </a:br>
            <a:endParaRPr lang="en-US" sz="2800" dirty="0">
              <a:latin typeface="Segoe UI Semibold (Headings)"/>
            </a:endParaRPr>
          </a:p>
        </p:txBody>
      </p:sp>
      <p:pic>
        <p:nvPicPr>
          <p:cNvPr id="36" name="Picture 35" descr="Icon of a meter">
            <a:extLst>
              <a:ext uri="{FF2B5EF4-FFF2-40B4-BE49-F238E27FC236}">
                <a16:creationId xmlns:a16="http://schemas.microsoft.com/office/drawing/2014/main" id="{2CE34AD6-4C66-411C-83B5-B435A5A78AFA}"/>
              </a:ext>
            </a:extLst>
          </p:cNvPr>
          <p:cNvPicPr>
            <a:picLocks noChangeAspect="1"/>
          </p:cNvPicPr>
          <p:nvPr/>
        </p:nvPicPr>
        <p:blipFill>
          <a:blip r:embed="rId3"/>
          <a:stretch>
            <a:fillRect/>
          </a:stretch>
        </p:blipFill>
        <p:spPr>
          <a:xfrm>
            <a:off x="433775" y="1667734"/>
            <a:ext cx="933776" cy="933776"/>
          </a:xfrm>
          <a:prstGeom prst="rect">
            <a:avLst/>
          </a:prstGeom>
        </p:spPr>
      </p:pic>
      <p:sp>
        <p:nvSpPr>
          <p:cNvPr id="5" name="Rectangle 4">
            <a:extLst>
              <a:ext uri="{FF2B5EF4-FFF2-40B4-BE49-F238E27FC236}">
                <a16:creationId xmlns:a16="http://schemas.microsoft.com/office/drawing/2014/main" id="{4ACE2B49-9782-40EA-A50A-77D77010AB49}"/>
              </a:ext>
            </a:extLst>
          </p:cNvPr>
          <p:cNvSpPr/>
          <p:nvPr/>
        </p:nvSpPr>
        <p:spPr>
          <a:xfrm>
            <a:off x="1621659" y="1560477"/>
            <a:ext cx="10156368" cy="815608"/>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400" dirty="0">
                <a:solidFill>
                  <a:srgbClr val="000000"/>
                </a:solidFill>
                <a:latin typeface="Segoe UI Semibold"/>
              </a:rPr>
              <a:t>Prevent Data Build Up</a:t>
            </a:r>
          </a:p>
          <a:p>
            <a:pPr defTabSz="914367">
              <a:spcBef>
                <a:spcPts val="588"/>
              </a:spcBef>
              <a:defRPr/>
            </a:pPr>
            <a:r>
              <a:rPr lang="en-GB" sz="2400" dirty="0">
                <a:solidFill>
                  <a:srgbClr val="171717"/>
                </a:solidFill>
                <a:latin typeface="Segoe UI" panose="020B0502040204020203" pitchFamily="34" charset="0"/>
              </a:rPr>
              <a:t>Over time, aggregated data will build up in the driver</a:t>
            </a:r>
          </a:p>
        </p:txBody>
      </p:sp>
      <p:cxnSp>
        <p:nvCxnSpPr>
          <p:cNvPr id="2" name="Straight Connector 1">
            <a:extLst>
              <a:ext uri="{FF2B5EF4-FFF2-40B4-BE49-F238E27FC236}">
                <a16:creationId xmlns:a16="http://schemas.microsoft.com/office/drawing/2014/main" id="{AF341E48-D542-496D-B8AA-637E47A99261}"/>
              </a:ext>
              <a:ext uri="{C183D7F6-B498-43B3-948B-1728B52AA6E4}">
                <adec:decorative xmlns:adec="http://schemas.microsoft.com/office/drawing/2017/decorative" val="1"/>
              </a:ext>
            </a:extLst>
          </p:cNvPr>
          <p:cNvCxnSpPr>
            <a:cxnSpLocks/>
          </p:cNvCxnSpPr>
          <p:nvPr/>
        </p:nvCxnSpPr>
        <p:spPr>
          <a:xfrm>
            <a:off x="1606096" y="2642187"/>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four servers">
            <a:extLst>
              <a:ext uri="{FF2B5EF4-FFF2-40B4-BE49-F238E27FC236}">
                <a16:creationId xmlns:a16="http://schemas.microsoft.com/office/drawing/2014/main" id="{5F6E2B0E-2D24-4D2E-B9D4-1B4FEC75A5BB}"/>
              </a:ext>
            </a:extLst>
          </p:cNvPr>
          <p:cNvPicPr>
            <a:picLocks noChangeAspect="1"/>
          </p:cNvPicPr>
          <p:nvPr/>
        </p:nvPicPr>
        <p:blipFill>
          <a:blip r:embed="rId4"/>
          <a:stretch>
            <a:fillRect/>
          </a:stretch>
        </p:blipFill>
        <p:spPr>
          <a:xfrm>
            <a:off x="423874" y="2850930"/>
            <a:ext cx="933776" cy="933776"/>
          </a:xfrm>
          <a:prstGeom prst="rect">
            <a:avLst/>
          </a:prstGeom>
        </p:spPr>
      </p:pic>
      <p:sp>
        <p:nvSpPr>
          <p:cNvPr id="8" name="Rectangle 7">
            <a:extLst>
              <a:ext uri="{FF2B5EF4-FFF2-40B4-BE49-F238E27FC236}">
                <a16:creationId xmlns:a16="http://schemas.microsoft.com/office/drawing/2014/main" id="{234CB0E6-5595-4482-8B1D-FC79B7AFEE3D}"/>
              </a:ext>
            </a:extLst>
          </p:cNvPr>
          <p:cNvSpPr/>
          <p:nvPr/>
        </p:nvSpPr>
        <p:spPr>
          <a:xfrm>
            <a:off x="1606096" y="2850930"/>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Prevents Long time running Jobs </a:t>
            </a:r>
          </a:p>
          <a:p>
            <a:pPr defTabSz="914367">
              <a:spcBef>
                <a:spcPts val="588"/>
              </a:spcBef>
              <a:defRPr/>
            </a:pPr>
            <a:r>
              <a:rPr lang="en-GB" sz="2400" dirty="0">
                <a:solidFill>
                  <a:srgbClr val="171717"/>
                </a:solidFill>
                <a:latin typeface="Segoe UI" panose="020B0502040204020203" pitchFamily="34" charset="0"/>
              </a:rPr>
              <a:t>Building up an unbounded set of windows, causing hit of resource limits</a:t>
            </a:r>
            <a:endParaRPr lang="en-US" sz="2400" dirty="0">
              <a:solidFill>
                <a:srgbClr val="171717"/>
              </a:solidFill>
              <a:latin typeface="Segoe UI" panose="020B0502040204020203" pitchFamily="34" charset="0"/>
            </a:endParaRPr>
          </a:p>
        </p:txBody>
      </p:sp>
      <p:pic>
        <p:nvPicPr>
          <p:cNvPr id="4" name="Picture 2">
            <a:extLst>
              <a:ext uri="{FF2B5EF4-FFF2-40B4-BE49-F238E27FC236}">
                <a16:creationId xmlns:a16="http://schemas.microsoft.com/office/drawing/2014/main" id="{F5B3E37C-BEA4-4A75-B6A6-36DFBCB1CD9B}"/>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23874" y="1667734"/>
            <a:ext cx="933776" cy="933776"/>
          </a:xfrm>
          <a:prstGeom prst="rect">
            <a:avLst/>
          </a:prstGeom>
        </p:spPr>
      </p:pic>
      <p:pic>
        <p:nvPicPr>
          <p:cNvPr id="6" name="Picture 2">
            <a:extLst>
              <a:ext uri="{FF2B5EF4-FFF2-40B4-BE49-F238E27FC236}">
                <a16:creationId xmlns:a16="http://schemas.microsoft.com/office/drawing/2014/main" id="{AE347F42-D9E1-428C-9C68-48F23EF15814}"/>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23874" y="2850930"/>
            <a:ext cx="933776" cy="933776"/>
          </a:xfrm>
          <a:prstGeom prst="rect">
            <a:avLst/>
          </a:prstGeom>
        </p:spPr>
      </p:pic>
    </p:spTree>
    <p:extLst>
      <p:ext uri="{BB962C8B-B14F-4D97-AF65-F5344CB8AC3E}">
        <p14:creationId xmlns:p14="http://schemas.microsoft.com/office/powerpoint/2010/main" val="305598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62413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66791" y="1510202"/>
            <a:ext cx="10089385" cy="1554272"/>
          </a:xfrm>
          <a:prstGeom prst="rect">
            <a:avLst/>
          </a:prstGeom>
          <a:noFill/>
        </p:spPr>
        <p:txBody>
          <a:bodyPr wrap="square" lIns="0" tIns="0" rIns="0" bIns="0" rtlCol="0" anchor="t">
            <a:spAutoFit/>
          </a:bodyPr>
          <a:lstStyle/>
          <a:p>
            <a:pPr>
              <a:spcAft>
                <a:spcPts val="588"/>
              </a:spcAft>
            </a:pPr>
            <a:r>
              <a:rPr lang="en-US" sz="2400" dirty="0">
                <a:latin typeface="Segoe UI (Body)"/>
                <a:cs typeface="Segoe UI Semilight"/>
              </a:rPr>
              <a:t>Q01 – </a:t>
            </a:r>
            <a:r>
              <a:rPr lang="en-GB" sz="2400" dirty="0">
                <a:latin typeface="Segoe UI (Body)"/>
                <a:cs typeface="Segoe UI Semilight"/>
              </a:rPr>
              <a:t>When doing a write stream command, what does the outputMode("append") option do?</a:t>
            </a:r>
          </a:p>
          <a:p>
            <a:pPr>
              <a:spcAft>
                <a:spcPts val="588"/>
              </a:spcAft>
            </a:pPr>
            <a:r>
              <a:rPr lang="en-US" sz="2400" dirty="0">
                <a:solidFill>
                  <a:srgbClr val="0078D3"/>
                </a:solidFill>
                <a:latin typeface="Segoe UI"/>
              </a:rPr>
              <a:t>A01 – </a:t>
            </a:r>
            <a:r>
              <a:rPr lang="en-GB" sz="2400" dirty="0">
                <a:solidFill>
                  <a:srgbClr val="0078D3"/>
                </a:solidFill>
                <a:latin typeface="Segoe UI"/>
              </a:rPr>
              <a:t>The append outputMode allows records to be added to the output sink</a:t>
            </a:r>
            <a:endParaRPr lang="en-US" sz="2400" dirty="0">
              <a:solidFill>
                <a:srgbClr val="0078D3"/>
              </a:solidFill>
              <a:latin typeface="Segoe UI"/>
            </a:endParaRP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67082" y="3131332"/>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0199" y="3355606"/>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60362" y="3241670"/>
            <a:ext cx="9847754" cy="1177695"/>
          </a:xfrm>
          <a:prstGeom prst="rect">
            <a:avLst/>
          </a:prstGeom>
          <a:noFill/>
        </p:spPr>
        <p:txBody>
          <a:bodyPr wrap="square" lIns="0" tIns="0" rIns="0" bIns="0" rtlCol="0">
            <a:spAutoFit/>
          </a:bodyPr>
          <a:lstStyle/>
          <a:p>
            <a:pPr>
              <a:spcAft>
                <a:spcPts val="588"/>
              </a:spcAft>
            </a:pPr>
            <a:r>
              <a:rPr lang="en-US" sz="2400" dirty="0">
                <a:latin typeface="Segoe UI (Body)"/>
                <a:cs typeface="Segoe UI Semilight"/>
              </a:rPr>
              <a:t>Q02 – I</a:t>
            </a:r>
            <a:r>
              <a:rPr lang="en-GB" sz="2400" dirty="0">
                <a:latin typeface="Segoe UI (Body)"/>
                <a:cs typeface="Segoe UI Semilight"/>
              </a:rPr>
              <a:t>n Spark Structured Streaming, what method should be used to read streaming data into a DataFrame?</a:t>
            </a:r>
          </a:p>
          <a:p>
            <a:pPr>
              <a:spcAft>
                <a:spcPts val="588"/>
              </a:spcAft>
            </a:pPr>
            <a:r>
              <a:rPr lang="en-US" sz="2400" dirty="0">
                <a:solidFill>
                  <a:srgbClr val="0078D3"/>
                </a:solidFill>
                <a:latin typeface="Segoe UI"/>
              </a:rPr>
              <a:t>A02 – </a:t>
            </a:r>
            <a:r>
              <a:rPr lang="en-GB" sz="2400" dirty="0">
                <a:solidFill>
                  <a:srgbClr val="0078D3"/>
                </a:solidFill>
                <a:latin typeface="Segoe UI"/>
              </a:rPr>
              <a:t>spark.readStream</a:t>
            </a:r>
            <a:endParaRPr lang="en-US" sz="2400" dirty="0">
              <a:solidFill>
                <a:srgbClr val="0078D3"/>
              </a:solidFill>
              <a:latin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67082" y="4688228"/>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32089" y="5087819"/>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66791" y="4973137"/>
            <a:ext cx="10089385" cy="1554272"/>
          </a:xfrm>
          <a:prstGeom prst="rect">
            <a:avLst/>
          </a:prstGeom>
          <a:noFill/>
        </p:spPr>
        <p:txBody>
          <a:bodyPr wrap="square" lIns="0" tIns="0" rIns="0" bIns="0" rtlCol="0">
            <a:spAutoFit/>
          </a:bodyPr>
          <a:lstStyle/>
          <a:p>
            <a:pPr>
              <a:spcAft>
                <a:spcPts val="588"/>
              </a:spcAft>
            </a:pPr>
            <a:r>
              <a:rPr lang="en-US" sz="2400" dirty="0">
                <a:latin typeface="Segoe UI (Body)"/>
                <a:cs typeface="Segoe UI Semilight"/>
              </a:rPr>
              <a:t>Q03 – </a:t>
            </a:r>
            <a:r>
              <a:rPr lang="en-GB" sz="2400" dirty="0">
                <a:latin typeface="Segoe UI (Body)"/>
                <a:cs typeface="Segoe UI Semilight"/>
              </a:rPr>
              <a:t>What happens if the command option("checkpointLocation", pointer-to-checkpoint directory) is not specified</a:t>
            </a:r>
          </a:p>
          <a:p>
            <a:pPr>
              <a:spcAft>
                <a:spcPts val="588"/>
              </a:spcAft>
            </a:pPr>
            <a:r>
              <a:rPr lang="en-US" sz="2400" dirty="0">
                <a:solidFill>
                  <a:srgbClr val="0078D3"/>
                </a:solidFill>
                <a:latin typeface="Segoe UI"/>
              </a:rPr>
              <a:t>A03 – </a:t>
            </a:r>
            <a:r>
              <a:rPr lang="en-GB" sz="2400" dirty="0">
                <a:solidFill>
                  <a:srgbClr val="0078D3"/>
                </a:solidFill>
                <a:latin typeface="Segoe UI"/>
              </a:rPr>
              <a:t>When the streaming job stops, all state around the streaming job is lost, and upon restart, the job must start from scratch</a:t>
            </a:r>
            <a:endParaRPr lang="en-US" sz="2400" dirty="0">
              <a:solidFill>
                <a:srgbClr val="0078D3"/>
              </a:solidFill>
              <a:latin typeface="Segoe UI"/>
            </a:endParaRPr>
          </a:p>
        </p:txBody>
      </p:sp>
      <p:pic>
        <p:nvPicPr>
          <p:cNvPr id="4" name="Picture 2">
            <a:extLst>
              <a:ext uri="{FF2B5EF4-FFF2-40B4-BE49-F238E27FC236}">
                <a16:creationId xmlns:a16="http://schemas.microsoft.com/office/drawing/2014/main" id="{E3601549-9EFE-4D61-B1E7-7C97D3446497}"/>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07465" y="1623393"/>
            <a:ext cx="933776" cy="933776"/>
          </a:xfrm>
          <a:prstGeom prst="rect">
            <a:avLst/>
          </a:prstGeom>
        </p:spPr>
      </p:pic>
      <p:pic>
        <p:nvPicPr>
          <p:cNvPr id="5" name="Picture 2">
            <a:extLst>
              <a:ext uri="{FF2B5EF4-FFF2-40B4-BE49-F238E27FC236}">
                <a16:creationId xmlns:a16="http://schemas.microsoft.com/office/drawing/2014/main" id="{E81633B0-55B4-44E5-8F43-D0D0335ADCF0}"/>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50231" y="3355606"/>
            <a:ext cx="933776" cy="933776"/>
          </a:xfrm>
          <a:prstGeom prst="rect">
            <a:avLst/>
          </a:prstGeom>
        </p:spPr>
      </p:pic>
      <p:pic>
        <p:nvPicPr>
          <p:cNvPr id="6" name="Picture 2">
            <a:extLst>
              <a:ext uri="{FF2B5EF4-FFF2-40B4-BE49-F238E27FC236}">
                <a16:creationId xmlns:a16="http://schemas.microsoft.com/office/drawing/2014/main" id="{EACB62A9-3F08-4367-B668-62CB90B17D4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8246" y="5087075"/>
            <a:ext cx="933776" cy="933776"/>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55995" y="3025143"/>
            <a:ext cx="9026188" cy="804604"/>
          </a:xfrm>
        </p:spPr>
        <p:txBody>
          <a:bodyPr/>
          <a:lstStyle/>
          <a:p>
            <a:r>
              <a:rPr lang="en-US" sz="2800" dirty="0">
                <a:latin typeface="Segoe UI Semibold (Headings)"/>
              </a:rPr>
              <a:t>Lab: </a:t>
            </a:r>
            <a:r>
              <a:rPr lang="en-GB" sz="2800" dirty="0">
                <a:latin typeface="Segoe UI Semibold (Headings)"/>
              </a:rPr>
              <a:t>Create a Stream Processing Solution with Event Hubs and Azure Databricks</a:t>
            </a:r>
            <a:endParaRPr lang="en-IN" sz="2800" dirty="0">
              <a:latin typeface="Segoe UI Semibold (Headings)"/>
            </a:endParaRPr>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173613" y="2988570"/>
            <a:ext cx="1169693" cy="877751"/>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a:xfrm>
            <a:off x="415544" y="339863"/>
            <a:ext cx="11343820" cy="403137"/>
          </a:xfrm>
        </p:spPr>
        <p:txBody>
          <a:bodyPr/>
          <a:lstStyle/>
          <a:p>
            <a:r>
              <a:rPr lang="en-US" sz="2800" dirty="0">
                <a:latin typeface="Segoe UI Semibold (Headings)"/>
              </a:rPr>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10097" y="843855"/>
            <a:ext cx="11354714" cy="123110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Segoe UI (Body)"/>
              </a:rPr>
              <a:t>This lab teaches you how to ingest and process streaming data at scale with Event Hubs and Spark Structured Streaming in Azure Databricks. You will learn the key features and uses of Structured Streaming. You will implement sliding windows to aggregate over chunks of data and apply watermarking to remove stale data. Finally, you will connect to Event Hubs to read and write streams.</a:t>
            </a:r>
            <a:endParaRPr lang="en-US" sz="2000" spc="0" dirty="0">
              <a:latin typeface="Segoe UI (Body)"/>
            </a:endParaRPr>
          </a:p>
        </p:txBody>
      </p:sp>
      <p:sp>
        <p:nvSpPr>
          <p:cNvPr id="5" name="Text Placeholder 2">
            <a:extLst>
              <a:ext uri="{FF2B5EF4-FFF2-40B4-BE49-F238E27FC236}">
                <a16:creationId xmlns:a16="http://schemas.microsoft.com/office/drawing/2014/main" id="{4E32E80C-FC47-4253-8A00-DD19B2F38AC3}"/>
              </a:ext>
            </a:extLst>
          </p:cNvPr>
          <p:cNvSpPr txBox="1">
            <a:spLocks/>
          </p:cNvSpPr>
          <p:nvPr/>
        </p:nvSpPr>
        <p:spPr>
          <a:xfrm>
            <a:off x="410095" y="2125343"/>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rgbClr val="0078D3"/>
                </a:solidFill>
                <a:latin typeface="Segoe UI Semibold"/>
                <a:cs typeface="Segoe UI Semilight"/>
              </a:rPr>
              <a:t>Lab objectives</a:t>
            </a:r>
          </a:p>
          <a:p>
            <a:pPr>
              <a:buSzPct val="100000"/>
            </a:pPr>
            <a:r>
              <a:rPr lang="en-US" sz="2000" spc="0" dirty="0">
                <a:latin typeface="Segoe UI"/>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7093" y="3004590"/>
            <a:ext cx="11340721" cy="79744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Understand the key features and uses of Structured Streaming</a:t>
            </a:r>
            <a:endParaRPr lang="en-US" sz="2000" dirty="0">
              <a:latin typeface="Segoe UI Semibold (Headings)"/>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10096" y="3960619"/>
            <a:ext cx="11340721" cy="85404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Stream data from a file and write it out to a distributed file system and connect to Event Hubs to read and write streams</a:t>
            </a:r>
          </a:p>
        </p:txBody>
      </p:sp>
      <p:sp>
        <p:nvSpPr>
          <p:cNvPr id="3" name="Rectangle 2">
            <a:extLst>
              <a:ext uri="{FF2B5EF4-FFF2-40B4-BE49-F238E27FC236}">
                <a16:creationId xmlns:a16="http://schemas.microsoft.com/office/drawing/2014/main" id="{AE0EB5F3-F721-4799-96FD-82D8AD697617}"/>
              </a:ext>
            </a:extLst>
          </p:cNvPr>
          <p:cNvSpPr/>
          <p:nvPr/>
        </p:nvSpPr>
        <p:spPr bwMode="auto">
          <a:xfrm>
            <a:off x="410096" y="4973250"/>
            <a:ext cx="11340721" cy="80894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Use sliding windows to aggregate over chunks of data rather than all data</a:t>
            </a:r>
            <a:endParaRPr lang="en-US" sz="2000" dirty="0">
              <a:latin typeface="Segoe UI Semibold (Headings)"/>
              <a:cs typeface="Segoe UI Semilight"/>
            </a:endParaRPr>
          </a:p>
        </p:txBody>
      </p:sp>
      <p:sp>
        <p:nvSpPr>
          <p:cNvPr id="4" name="Rectangle 3">
            <a:extLst>
              <a:ext uri="{FF2B5EF4-FFF2-40B4-BE49-F238E27FC236}">
                <a16:creationId xmlns:a16="http://schemas.microsoft.com/office/drawing/2014/main" id="{A71C1740-8E71-4B75-920E-5794CF0B8820}"/>
              </a:ext>
            </a:extLst>
          </p:cNvPr>
          <p:cNvSpPr/>
          <p:nvPr/>
        </p:nvSpPr>
        <p:spPr bwMode="auto">
          <a:xfrm>
            <a:off x="410095" y="5890463"/>
            <a:ext cx="11340721" cy="79744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Apply watermarking to remove stale data</a:t>
            </a:r>
            <a:endParaRPr lang="en-US" sz="2000" dirty="0">
              <a:latin typeface="Segoe UI Semibold (Headings)"/>
              <a:cs typeface="Segoe UI Semilight"/>
            </a:endParaRPr>
          </a:p>
        </p:txBody>
      </p:sp>
    </p:spTree>
    <p:extLst>
      <p:ext uri="{BB962C8B-B14F-4D97-AF65-F5344CB8AC3E}">
        <p14:creationId xmlns:p14="http://schemas.microsoft.com/office/powerpoint/2010/main" val="2373355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15 Overview</a:t>
            </a:r>
          </a:p>
        </p:txBody>
      </p:sp>
      <p:grpSp>
        <p:nvGrpSpPr>
          <p:cNvPr id="16" name="Group 15" descr="This image represents the Azure Databricks cluster that will be used in the lab&#10;">
            <a:extLst>
              <a:ext uri="{FF2B5EF4-FFF2-40B4-BE49-F238E27FC236}">
                <a16:creationId xmlns:a16="http://schemas.microsoft.com/office/drawing/2014/main" id="{2F078491-E1CE-4375-BFE4-CDDFBD088A63}"/>
              </a:ext>
            </a:extLst>
          </p:cNvPr>
          <p:cNvGrpSpPr/>
          <p:nvPr/>
        </p:nvGrpSpPr>
        <p:grpSpPr>
          <a:xfrm>
            <a:off x="7809207" y="853809"/>
            <a:ext cx="3934720" cy="1716537"/>
            <a:chOff x="7809207" y="853809"/>
            <a:chExt cx="3934720" cy="1716537"/>
          </a:xfrm>
        </p:grpSpPr>
        <p:sp>
          <p:nvSpPr>
            <p:cNvPr id="30" name="Rectangle: Rounded Corners 29" descr="This image represents the Azure Databricks cluster that will be used in the lab&#10;">
              <a:extLst>
                <a:ext uri="{FF2B5EF4-FFF2-40B4-BE49-F238E27FC236}">
                  <a16:creationId xmlns:a16="http://schemas.microsoft.com/office/drawing/2014/main" id="{BC18A304-3D58-4CC0-9295-CF7C70BF3704}"/>
                </a:ext>
              </a:extLst>
            </p:cNvPr>
            <p:cNvSpPr/>
            <p:nvPr/>
          </p:nvSpPr>
          <p:spPr bwMode="auto">
            <a:xfrm>
              <a:off x="9241825" y="1166712"/>
              <a:ext cx="2502102" cy="14036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5" name="Graphic 14" descr="This image represents the Azure Databricks cluster that will be used in the lab&#10;">
              <a:extLst>
                <a:ext uri="{FF2B5EF4-FFF2-40B4-BE49-F238E27FC236}">
                  <a16:creationId xmlns:a16="http://schemas.microsoft.com/office/drawing/2014/main" id="{5C77708E-8CCD-4361-942E-4DB112B217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2421" y="853809"/>
              <a:ext cx="1105958" cy="1105958"/>
            </a:xfrm>
            <a:prstGeom prst="rect">
              <a:avLst/>
            </a:prstGeom>
          </p:spPr>
        </p:pic>
        <p:sp>
          <p:nvSpPr>
            <p:cNvPr id="39" name="TextBox 38" descr="This image represents the Azure Databricks cluster that will be used in the lab&#10;">
              <a:extLst>
                <a:ext uri="{FF2B5EF4-FFF2-40B4-BE49-F238E27FC236}">
                  <a16:creationId xmlns:a16="http://schemas.microsoft.com/office/drawing/2014/main" id="{47185EAC-F159-48C9-AF2D-8E1AF1B5809C}"/>
                </a:ext>
              </a:extLst>
            </p:cNvPr>
            <p:cNvSpPr txBox="1"/>
            <p:nvPr/>
          </p:nvSpPr>
          <p:spPr>
            <a:xfrm>
              <a:off x="7809207" y="1017050"/>
              <a:ext cx="1105958"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Databricks</a:t>
              </a:r>
            </a:p>
          </p:txBody>
        </p:sp>
      </p:grpSp>
      <p:grpSp>
        <p:nvGrpSpPr>
          <p:cNvPr id="2" name="Group 1">
            <a:extLst>
              <a:ext uri="{FF2B5EF4-FFF2-40B4-BE49-F238E27FC236}">
                <a16:creationId xmlns:a16="http://schemas.microsoft.com/office/drawing/2014/main" id="{999CAB68-2C4F-4A78-BF96-6871DE1B11A5}"/>
              </a:ext>
              <a:ext uri="{C183D7F6-B498-43B3-948B-1728B52AA6E4}">
                <adec:decorative xmlns:adec="http://schemas.microsoft.com/office/drawing/2017/decorative" val="1"/>
              </a:ext>
            </a:extLst>
          </p:cNvPr>
          <p:cNvGrpSpPr/>
          <p:nvPr/>
        </p:nvGrpSpPr>
        <p:grpSpPr>
          <a:xfrm>
            <a:off x="27881" y="98660"/>
            <a:ext cx="11999395" cy="6773416"/>
            <a:chOff x="27881" y="98660"/>
            <a:chExt cx="11999395" cy="6773416"/>
          </a:xfrm>
        </p:grpSpPr>
        <p:sp>
          <p:nvSpPr>
            <p:cNvPr id="31" name="Rectangle: Rounded Corners 30">
              <a:extLst>
                <a:ext uri="{FF2B5EF4-FFF2-40B4-BE49-F238E27FC236}">
                  <a16:creationId xmlns:a16="http://schemas.microsoft.com/office/drawing/2014/main" id="{68DE5711-7892-4972-A3B7-82BDFED9FE51}"/>
                </a:ext>
                <a:ext uri="{C183D7F6-B498-43B3-948B-1728B52AA6E4}">
                  <adec:decorative xmlns:adec="http://schemas.microsoft.com/office/drawing/2017/decorative" val="1"/>
                </a:ext>
              </a:extLst>
            </p:cNvPr>
            <p:cNvSpPr/>
            <p:nvPr/>
          </p:nvSpPr>
          <p:spPr bwMode="auto">
            <a:xfrm>
              <a:off x="936456" y="1449638"/>
              <a:ext cx="3610144" cy="176769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Rounded Corners 3">
              <a:extLst>
                <a:ext uri="{FF2B5EF4-FFF2-40B4-BE49-F238E27FC236}">
                  <a16:creationId xmlns:a16="http://schemas.microsoft.com/office/drawing/2014/main" id="{A3450BD9-6A61-4B82-81AB-878ADD8EB8E2}"/>
                </a:ext>
                <a:ext uri="{C183D7F6-B498-43B3-948B-1728B52AA6E4}">
                  <adec:decorative xmlns:adec="http://schemas.microsoft.com/office/drawing/2017/decorative" val="1"/>
                </a:ext>
              </a:extLst>
            </p:cNvPr>
            <p:cNvSpPr/>
            <p:nvPr/>
          </p:nvSpPr>
          <p:spPr bwMode="auto">
            <a:xfrm>
              <a:off x="936457" y="4841553"/>
              <a:ext cx="7589318" cy="18863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Rounded Corners 6" descr="This image represents the Azure Databricks cluster that will be used in the lab&#10;">
              <a:extLst>
                <a:ext uri="{FF2B5EF4-FFF2-40B4-BE49-F238E27FC236}">
                  <a16:creationId xmlns:a16="http://schemas.microsoft.com/office/drawing/2014/main" id="{1ED03555-D4DE-4356-9AEF-DBBD70BA685F}"/>
                </a:ext>
              </a:extLst>
            </p:cNvPr>
            <p:cNvSpPr/>
            <p:nvPr/>
          </p:nvSpPr>
          <p:spPr bwMode="auto">
            <a:xfrm>
              <a:off x="10078434" y="1644914"/>
              <a:ext cx="1473200" cy="629705"/>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Cluster</a:t>
              </a:r>
            </a:p>
          </p:txBody>
        </p:sp>
        <p:pic>
          <p:nvPicPr>
            <p:cNvPr id="9" name="Graphic 8">
              <a:extLst>
                <a:ext uri="{FF2B5EF4-FFF2-40B4-BE49-F238E27FC236}">
                  <a16:creationId xmlns:a16="http://schemas.microsoft.com/office/drawing/2014/main" id="{05B997FE-7753-4892-8C97-51F39A77803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5487" y="4128057"/>
              <a:ext cx="1105959" cy="1105959"/>
            </a:xfrm>
            <a:prstGeom prst="rect">
              <a:avLst/>
            </a:prstGeom>
          </p:spPr>
        </p:pic>
        <p:pic>
          <p:nvPicPr>
            <p:cNvPr id="3" name="Graphic 2">
              <a:extLst>
                <a:ext uri="{FF2B5EF4-FFF2-40B4-BE49-F238E27FC236}">
                  <a16:creationId xmlns:a16="http://schemas.microsoft.com/office/drawing/2014/main" id="{429C405C-C4C9-4625-B818-DBFA3423625D}"/>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29234" y="1733234"/>
              <a:ext cx="719400" cy="719400"/>
            </a:xfrm>
            <a:prstGeom prst="rect">
              <a:avLst/>
            </a:prstGeom>
          </p:spPr>
        </p:pic>
        <p:pic>
          <p:nvPicPr>
            <p:cNvPr id="10" name="Graphic 9">
              <a:extLst>
                <a:ext uri="{FF2B5EF4-FFF2-40B4-BE49-F238E27FC236}">
                  <a16:creationId xmlns:a16="http://schemas.microsoft.com/office/drawing/2014/main" id="{AE8EC3A1-C2EE-4B95-8E5A-23A12936A07B}"/>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34574" y="4962162"/>
              <a:ext cx="1105958" cy="1105958"/>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220481" y="3007345"/>
              <a:ext cx="1345759" cy="1873222"/>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05868" y="1504070"/>
                <a:ext cx="1230147" cy="1230147"/>
              </a:xfrm>
              <a:prstGeom prst="rect">
                <a:avLst/>
              </a:prstGeom>
            </p:spPr>
          </p:pic>
        </p:grpSp>
        <p:sp>
          <p:nvSpPr>
            <p:cNvPr id="28" name="TextBox 27">
              <a:extLst>
                <a:ext uri="{FF2B5EF4-FFF2-40B4-BE49-F238E27FC236}">
                  <a16:creationId xmlns:a16="http://schemas.microsoft.com/office/drawing/2014/main" id="{51E1279A-2982-4709-BC44-07E5FE335C74}"/>
                </a:ext>
                <a:ext uri="{C183D7F6-B498-43B3-948B-1728B52AA6E4}">
                  <adec:decorative xmlns:adec="http://schemas.microsoft.com/office/drawing/2017/decorative" val="1"/>
                </a:ext>
              </a:extLst>
            </p:cNvPr>
            <p:cNvSpPr txBox="1"/>
            <p:nvPr/>
          </p:nvSpPr>
          <p:spPr>
            <a:xfrm>
              <a:off x="1263248"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Dedicated SQL Pool (SQLPool1)</a:t>
              </a:r>
            </a:p>
          </p:txBody>
        </p:sp>
        <p:pic>
          <p:nvPicPr>
            <p:cNvPr id="33" name="Picture 32">
              <a:extLst>
                <a:ext uri="{FF2B5EF4-FFF2-40B4-BE49-F238E27FC236}">
                  <a16:creationId xmlns:a16="http://schemas.microsoft.com/office/drawing/2014/main" id="{691522F5-E8A9-4857-876D-44194E234D2C}"/>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25696" y="4962162"/>
              <a:ext cx="937893" cy="958019"/>
            </a:xfrm>
            <a:prstGeom prst="rect">
              <a:avLst/>
            </a:prstGeom>
          </p:spPr>
        </p:pic>
        <p:sp>
          <p:nvSpPr>
            <p:cNvPr id="35" name="TextBox 34">
              <a:extLst>
                <a:ext uri="{FF2B5EF4-FFF2-40B4-BE49-F238E27FC236}">
                  <a16:creationId xmlns:a16="http://schemas.microsoft.com/office/drawing/2014/main" id="{BA18C537-DAFD-460E-9590-1398104674CE}"/>
                </a:ext>
                <a:ext uri="{C183D7F6-B498-43B3-948B-1728B52AA6E4}">
                  <adec:decorative xmlns:adec="http://schemas.microsoft.com/office/drawing/2017/decorative" val="1"/>
                </a:ext>
              </a:extLst>
            </p:cNvPr>
            <p:cNvSpPr txBox="1"/>
            <p:nvPr/>
          </p:nvSpPr>
          <p:spPr>
            <a:xfrm>
              <a:off x="4938385"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Apache Spark pool</a:t>
              </a:r>
            </a:p>
          </p:txBody>
        </p:sp>
        <p:pic>
          <p:nvPicPr>
            <p:cNvPr id="37" name="Graphic 36">
              <a:extLst>
                <a:ext uri="{FF2B5EF4-FFF2-40B4-BE49-F238E27FC236}">
                  <a16:creationId xmlns:a16="http://schemas.microsoft.com/office/drawing/2014/main" id="{A6C82AF7-4DD0-40C9-9192-84330A8DF780}"/>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66630" y="4974952"/>
              <a:ext cx="898512" cy="898512"/>
            </a:xfrm>
            <a:prstGeom prst="rect">
              <a:avLst/>
            </a:prstGeom>
          </p:spPr>
        </p:pic>
        <p:sp>
          <p:nvSpPr>
            <p:cNvPr id="45" name="TextBox 44">
              <a:extLst>
                <a:ext uri="{FF2B5EF4-FFF2-40B4-BE49-F238E27FC236}">
                  <a16:creationId xmlns:a16="http://schemas.microsoft.com/office/drawing/2014/main" id="{A61E0C2B-9F11-421A-90C0-ABFB938712C7}"/>
                </a:ext>
                <a:ext uri="{C183D7F6-B498-43B3-948B-1728B52AA6E4}">
                  <adec:decorative xmlns:adec="http://schemas.microsoft.com/office/drawing/2017/decorative" val="1"/>
                </a:ext>
              </a:extLst>
            </p:cNvPr>
            <p:cNvSpPr txBox="1"/>
            <p:nvPr/>
          </p:nvSpPr>
          <p:spPr>
            <a:xfrm>
              <a:off x="1551446" y="1381828"/>
              <a:ext cx="2342501"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asagadatalake&lt;unique_suffix&gt; </a:t>
              </a:r>
            </a:p>
          </p:txBody>
        </p:sp>
        <p:sp>
          <p:nvSpPr>
            <p:cNvPr id="46" name="Rectangle 45">
              <a:extLst>
                <a:ext uri="{FF2B5EF4-FFF2-40B4-BE49-F238E27FC236}">
                  <a16:creationId xmlns:a16="http://schemas.microsoft.com/office/drawing/2014/main" id="{7A1284E7-2679-4DD1-B697-BB5270393D9E}"/>
                </a:ext>
                <a:ext uri="{C183D7F6-B498-43B3-948B-1728B52AA6E4}">
                  <adec:decorative xmlns:adec="http://schemas.microsoft.com/office/drawing/2017/decorative" val="1"/>
                </a:ext>
              </a:extLst>
            </p:cNvPr>
            <p:cNvSpPr/>
            <p:nvPr/>
          </p:nvSpPr>
          <p:spPr>
            <a:xfrm>
              <a:off x="1787901" y="2006729"/>
              <a:ext cx="645305"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wwi-02</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29" name="Graphic 28">
              <a:extLst>
                <a:ext uri="{FF2B5EF4-FFF2-40B4-BE49-F238E27FC236}">
                  <a16:creationId xmlns:a16="http://schemas.microsoft.com/office/drawing/2014/main" id="{2A348833-AA3A-435F-932A-C15312E927A5}"/>
                </a:ext>
                <a:ext uri="{C183D7F6-B498-43B3-948B-1728B52AA6E4}">
                  <adec:decorative xmlns:adec="http://schemas.microsoft.com/office/drawing/2017/decorative" val="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29697" y="2219666"/>
              <a:ext cx="805392" cy="805392"/>
            </a:xfrm>
            <a:prstGeom prst="rect">
              <a:avLst/>
            </a:prstGeom>
          </p:spPr>
        </p:pic>
        <p:sp>
          <p:nvSpPr>
            <p:cNvPr id="48" name="Rectangle 47">
              <a:extLst>
                <a:ext uri="{FF2B5EF4-FFF2-40B4-BE49-F238E27FC236}">
                  <a16:creationId xmlns:a16="http://schemas.microsoft.com/office/drawing/2014/main" id="{F55E8824-2C39-4867-A433-B72D2D008CB8}"/>
                </a:ext>
                <a:ext uri="{C183D7F6-B498-43B3-948B-1728B52AA6E4}">
                  <adec:decorative xmlns:adec="http://schemas.microsoft.com/office/drawing/2017/decorative" val="1"/>
                </a:ext>
              </a:extLst>
            </p:cNvPr>
            <p:cNvSpPr/>
            <p:nvPr/>
          </p:nvSpPr>
          <p:spPr>
            <a:xfrm>
              <a:off x="2937992" y="2592054"/>
              <a:ext cx="1122680" cy="501676"/>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Sales (parquet)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Customer (csv)</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3" name="TextBox 52">
              <a:extLst>
                <a:ext uri="{FF2B5EF4-FFF2-40B4-BE49-F238E27FC236}">
                  <a16:creationId xmlns:a16="http://schemas.microsoft.com/office/drawing/2014/main" id="{B5B7B500-5B8A-4CFA-9BCD-FAF5B5C00E9F}"/>
                </a:ext>
                <a:ext uri="{C183D7F6-B498-43B3-948B-1728B52AA6E4}">
                  <adec:decorative xmlns:adec="http://schemas.microsoft.com/office/drawing/2017/decorative" val="1"/>
                </a:ext>
              </a:extLst>
            </p:cNvPr>
            <p:cNvSpPr txBox="1"/>
            <p:nvPr/>
          </p:nvSpPr>
          <p:spPr>
            <a:xfrm>
              <a:off x="2019504" y="6410411"/>
              <a:ext cx="522713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asagaworkspace&lt;unique_suffix&gt;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18"/>
            <a:stretch>
              <a:fillRect/>
            </a:stretch>
          </p:blipFill>
          <p:spPr>
            <a:xfrm>
              <a:off x="10478582" y="5343980"/>
              <a:ext cx="883920" cy="670560"/>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288113" y="5974987"/>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525775" y="5664200"/>
              <a:ext cx="196710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514763" y="4726064"/>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771010" y="2739991"/>
              <a:ext cx="2016186"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dp203sql&lt;unique_suffix&gt;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783532" y="2769200"/>
              <a:ext cx="2153002" cy="3604361"/>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5" name="Graphic 64">
              <a:extLst>
                <a:ext uri="{FF2B5EF4-FFF2-40B4-BE49-F238E27FC236}">
                  <a16:creationId xmlns:a16="http://schemas.microsoft.com/office/drawing/2014/main" id="{165A09FB-6C99-4C3E-9AFF-15E899D60A07}"/>
                </a:ext>
                <a:ext uri="{C183D7F6-B498-43B3-948B-1728B52AA6E4}">
                  <adec:decorative xmlns:adec="http://schemas.microsoft.com/office/drawing/2017/decorative" val="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030988" y="4927866"/>
              <a:ext cx="958020" cy="958020"/>
            </a:xfrm>
            <a:prstGeom prst="rect">
              <a:avLst/>
            </a:prstGeom>
          </p:spPr>
        </p:pic>
        <p:sp>
          <p:nvSpPr>
            <p:cNvPr id="66" name="TextBox 65">
              <a:extLst>
                <a:ext uri="{FF2B5EF4-FFF2-40B4-BE49-F238E27FC236}">
                  <a16:creationId xmlns:a16="http://schemas.microsoft.com/office/drawing/2014/main" id="{7F095356-E31A-4E03-9313-54F7485826B8}"/>
                </a:ext>
                <a:ext uri="{C183D7F6-B498-43B3-948B-1728B52AA6E4}">
                  <adec:decorative xmlns:adec="http://schemas.microsoft.com/office/drawing/2017/decorative" val="1"/>
                </a:ext>
              </a:extLst>
            </p:cNvPr>
            <p:cNvSpPr txBox="1"/>
            <p:nvPr/>
          </p:nvSpPr>
          <p:spPr>
            <a:xfrm>
              <a:off x="6753741"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Pipelines and</a:t>
              </a:r>
              <a:b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Dataflows</a:t>
              </a:r>
            </a:p>
          </p:txBody>
        </p:sp>
        <p:sp>
          <p:nvSpPr>
            <p:cNvPr id="68" name="TextBox 67">
              <a:extLst>
                <a:ext uri="{FF2B5EF4-FFF2-40B4-BE49-F238E27FC236}">
                  <a16:creationId xmlns:a16="http://schemas.microsoft.com/office/drawing/2014/main" id="{F073FF03-ED3E-4B62-B680-85F404C46F3C}"/>
                </a:ext>
                <a:ext uri="{C183D7F6-B498-43B3-948B-1728B52AA6E4}">
                  <adec:decorative xmlns:adec="http://schemas.microsoft.com/office/drawing/2017/decorative" val="1"/>
                </a:ext>
              </a:extLst>
            </p:cNvPr>
            <p:cNvSpPr txBox="1"/>
            <p:nvPr/>
          </p:nvSpPr>
          <p:spPr>
            <a:xfrm>
              <a:off x="39429" y="5126983"/>
              <a:ext cx="982096" cy="7940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Synapse Analytics</a:t>
              </a:r>
            </a:p>
          </p:txBody>
        </p:sp>
        <p:sp>
          <p:nvSpPr>
            <p:cNvPr id="69" name="TextBox 68">
              <a:extLst>
                <a:ext uri="{FF2B5EF4-FFF2-40B4-BE49-F238E27FC236}">
                  <a16:creationId xmlns:a16="http://schemas.microsoft.com/office/drawing/2014/main" id="{5105474E-0B88-4587-84F2-76F7A8795F95}"/>
                </a:ext>
                <a:ext uri="{C183D7F6-B498-43B3-948B-1728B52AA6E4}">
                  <adec:decorative xmlns:adec="http://schemas.microsoft.com/office/drawing/2017/decorative" val="1"/>
                </a:ext>
              </a:extLst>
            </p:cNvPr>
            <p:cNvSpPr txBox="1"/>
            <p:nvPr/>
          </p:nvSpPr>
          <p:spPr>
            <a:xfrm>
              <a:off x="3078604" y="5974987"/>
              <a:ext cx="1706872"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Built-In Serverless SQL Pool</a:t>
              </a:r>
            </a:p>
          </p:txBody>
        </p:sp>
        <p:pic>
          <p:nvPicPr>
            <p:cNvPr id="6" name="図 664">
              <a:extLst>
                <a:ext uri="{FF2B5EF4-FFF2-40B4-BE49-F238E27FC236}">
                  <a16:creationId xmlns:a16="http://schemas.microsoft.com/office/drawing/2014/main" id="{E299E517-4A86-4B8B-8AB4-DADCCF0C5745}"/>
                </a:ext>
                <a:ext uri="{C183D7F6-B498-43B3-948B-1728B52AA6E4}">
                  <adec:decorative xmlns:adec="http://schemas.microsoft.com/office/drawing/2017/decorative" val="1"/>
                </a:ext>
              </a:extLst>
            </p:cNvPr>
            <p:cNvPicPr>
              <a:picLocks noChangeAspect="1"/>
            </p:cNvPicPr>
            <p:nvPr/>
          </p:nvPicPr>
          <p:blipFill>
            <a:blip r:embed="rId21"/>
            <a:stretch>
              <a:fillRect/>
            </a:stretch>
          </p:blipFill>
          <p:spPr>
            <a:xfrm>
              <a:off x="447492" y="1206124"/>
              <a:ext cx="1013749" cy="813071"/>
            </a:xfrm>
            <a:prstGeom prst="rect">
              <a:avLst/>
            </a:prstGeom>
          </p:spPr>
        </p:pic>
        <p:sp>
          <p:nvSpPr>
            <p:cNvPr id="8" name="TextBox 7">
              <a:extLst>
                <a:ext uri="{FF2B5EF4-FFF2-40B4-BE49-F238E27FC236}">
                  <a16:creationId xmlns:a16="http://schemas.microsoft.com/office/drawing/2014/main" id="{94829B0F-0464-4913-8727-AD0E132B7E50}"/>
                </a:ext>
                <a:ext uri="{C183D7F6-B498-43B3-948B-1728B52AA6E4}">
                  <adec:decorative xmlns:adec="http://schemas.microsoft.com/office/drawing/2017/decorative" val="1"/>
                </a:ext>
              </a:extLst>
            </p:cNvPr>
            <p:cNvSpPr txBox="1"/>
            <p:nvPr/>
          </p:nvSpPr>
          <p:spPr>
            <a:xfrm>
              <a:off x="27881" y="1946299"/>
              <a:ext cx="1089646"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 Lake</a:t>
              </a:r>
            </a:p>
          </p:txBody>
        </p:sp>
        <p:pic>
          <p:nvPicPr>
            <p:cNvPr id="11" name="Graphic 10">
              <a:extLst>
                <a:ext uri="{FF2B5EF4-FFF2-40B4-BE49-F238E27FC236}">
                  <a16:creationId xmlns:a16="http://schemas.microsoft.com/office/drawing/2014/main" id="{8BEBBC4F-94C8-444C-96B2-2DB7F8C48D73}"/>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58385" y="4906208"/>
              <a:ext cx="441550" cy="441550"/>
            </a:xfrm>
            <a:prstGeom prst="rect">
              <a:avLst/>
            </a:prstGeom>
          </p:spPr>
        </p:pic>
        <p:pic>
          <p:nvPicPr>
            <p:cNvPr id="12" name="Graphic 11">
              <a:extLst>
                <a:ext uri="{FF2B5EF4-FFF2-40B4-BE49-F238E27FC236}">
                  <a16:creationId xmlns:a16="http://schemas.microsoft.com/office/drawing/2014/main" id="{67E0E579-CE7F-4BC1-BE0B-6971129C6205}"/>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52115" y="4927987"/>
              <a:ext cx="441550" cy="441550"/>
            </a:xfrm>
            <a:prstGeom prst="rect">
              <a:avLst/>
            </a:prstGeom>
          </p:spPr>
        </p:pic>
        <p:pic>
          <p:nvPicPr>
            <p:cNvPr id="13" name="Graphic 12">
              <a:extLst>
                <a:ext uri="{FF2B5EF4-FFF2-40B4-BE49-F238E27FC236}">
                  <a16:creationId xmlns:a16="http://schemas.microsoft.com/office/drawing/2014/main" id="{B4D18610-A89A-4708-AAFC-072B2B54CC0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10213" y="4935977"/>
              <a:ext cx="441550" cy="441550"/>
            </a:xfrm>
            <a:prstGeom prst="rect">
              <a:avLst/>
            </a:prstGeom>
          </p:spPr>
        </p:pic>
        <p:sp>
          <p:nvSpPr>
            <p:cNvPr id="44" name="Rectangle 43">
              <a:extLst>
                <a:ext uri="{FF2B5EF4-FFF2-40B4-BE49-F238E27FC236}">
                  <a16:creationId xmlns:a16="http://schemas.microsoft.com/office/drawing/2014/main" id="{CE8A2AFA-4703-42D9-87D6-EB4684AE31D5}"/>
                </a:ext>
                <a:ext uri="{C183D7F6-B498-43B3-948B-1728B52AA6E4}">
                  <adec:decorative xmlns:adec="http://schemas.microsoft.com/office/drawing/2017/decorative" val="1"/>
                </a:ext>
              </a:extLst>
            </p:cNvPr>
            <p:cNvSpPr/>
            <p:nvPr/>
          </p:nvSpPr>
          <p:spPr bwMode="auto">
            <a:xfrm>
              <a:off x="99284" y="1004378"/>
              <a:ext cx="4623902" cy="2781387"/>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 name="Rectangle 46">
              <a:extLst>
                <a:ext uri="{FF2B5EF4-FFF2-40B4-BE49-F238E27FC236}">
                  <a16:creationId xmlns:a16="http://schemas.microsoft.com/office/drawing/2014/main" id="{BDD893DF-642C-442D-B46C-468628B2611D}"/>
                </a:ext>
                <a:ext uri="{C183D7F6-B498-43B3-948B-1728B52AA6E4}">
                  <adec:decorative xmlns:adec="http://schemas.microsoft.com/office/drawing/2017/decorative" val="1"/>
                </a:ext>
              </a:extLst>
            </p:cNvPr>
            <p:cNvSpPr/>
            <p:nvPr/>
          </p:nvSpPr>
          <p:spPr bwMode="auto">
            <a:xfrm>
              <a:off x="157399" y="3773619"/>
              <a:ext cx="9726514" cy="2965277"/>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832CD77A-0419-4B56-8AC8-34FCE58AEA4B}"/>
                </a:ext>
                <a:ext uri="{C183D7F6-B498-43B3-948B-1728B52AA6E4}">
                  <adec:decorative xmlns:adec="http://schemas.microsoft.com/office/drawing/2017/decorative" val="1"/>
                </a:ext>
              </a:extLst>
            </p:cNvPr>
            <p:cNvSpPr/>
            <p:nvPr/>
          </p:nvSpPr>
          <p:spPr bwMode="auto">
            <a:xfrm>
              <a:off x="5167808" y="329415"/>
              <a:ext cx="2153002" cy="1212876"/>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5" name="Group 54">
              <a:extLst>
                <a:ext uri="{FF2B5EF4-FFF2-40B4-BE49-F238E27FC236}">
                  <a16:creationId xmlns:a16="http://schemas.microsoft.com/office/drawing/2014/main" id="{B72FE661-C7BF-4210-BBC1-5CF45BEBB2BA}"/>
                </a:ext>
                <a:ext uri="{C183D7F6-B498-43B3-948B-1728B52AA6E4}">
                  <adec:decorative xmlns:adec="http://schemas.microsoft.com/office/drawing/2017/decorative" val="1"/>
                </a:ext>
              </a:extLst>
            </p:cNvPr>
            <p:cNvGrpSpPr/>
            <p:nvPr/>
          </p:nvGrpSpPr>
          <p:grpSpPr>
            <a:xfrm>
              <a:off x="4544194" y="98660"/>
              <a:ext cx="3444814" cy="1261065"/>
              <a:chOff x="4544194" y="98660"/>
              <a:chExt cx="3444814" cy="1261065"/>
            </a:xfrm>
          </p:grpSpPr>
          <p:grpSp>
            <p:nvGrpSpPr>
              <p:cNvPr id="58" name="Group 57">
                <a:extLst>
                  <a:ext uri="{FF2B5EF4-FFF2-40B4-BE49-F238E27FC236}">
                    <a16:creationId xmlns:a16="http://schemas.microsoft.com/office/drawing/2014/main" id="{50ECE907-A662-4C8B-BB02-1CF04DA07FC2}"/>
                  </a:ext>
                </a:extLst>
              </p:cNvPr>
              <p:cNvGrpSpPr/>
              <p:nvPr/>
            </p:nvGrpSpPr>
            <p:grpSpPr>
              <a:xfrm>
                <a:off x="4544194" y="98660"/>
                <a:ext cx="3167476" cy="1150340"/>
                <a:chOff x="4544194" y="98660"/>
                <a:chExt cx="3167476" cy="1150340"/>
              </a:xfrm>
            </p:grpSpPr>
            <p:sp>
              <p:nvSpPr>
                <p:cNvPr id="75" name="Rectangle: Rounded Corners 74">
                  <a:extLst>
                    <a:ext uri="{FF2B5EF4-FFF2-40B4-BE49-F238E27FC236}">
                      <a16:creationId xmlns:a16="http://schemas.microsoft.com/office/drawing/2014/main" id="{D3C4DCDE-03D7-4D30-B4B0-B402BCD2C982}"/>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extBox 75">
                  <a:extLst>
                    <a:ext uri="{FF2B5EF4-FFF2-40B4-BE49-F238E27FC236}">
                      <a16:creationId xmlns:a16="http://schemas.microsoft.com/office/drawing/2014/main" id="{FDA7C6DA-7505-4B11-852C-011FCEBC5EDD}"/>
                    </a:ext>
                  </a:extLst>
                </p:cNvPr>
                <p:cNvSpPr txBox="1"/>
                <p:nvPr/>
              </p:nvSpPr>
              <p:spPr>
                <a:xfrm>
                  <a:off x="4544194" y="742776"/>
                  <a:ext cx="1105958"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CosmosDB</a:t>
                  </a:r>
                </a:p>
              </p:txBody>
            </p:sp>
            <p:pic>
              <p:nvPicPr>
                <p:cNvPr id="77" name="グラフィックス 618">
                  <a:extLst>
                    <a:ext uri="{FF2B5EF4-FFF2-40B4-BE49-F238E27FC236}">
                      <a16:creationId xmlns:a16="http://schemas.microsoft.com/office/drawing/2014/main" id="{6B327776-7E6D-4793-B79B-8C015975A26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07541" y="98660"/>
                  <a:ext cx="813045" cy="813045"/>
                </a:xfrm>
                <a:prstGeom prst="rect">
                  <a:avLst/>
                </a:prstGeom>
              </p:spPr>
            </p:pic>
            <p:sp>
              <p:nvSpPr>
                <p:cNvPr id="78" name="Rectangle 77">
                  <a:extLst>
                    <a:ext uri="{FF2B5EF4-FFF2-40B4-BE49-F238E27FC236}">
                      <a16:creationId xmlns:a16="http://schemas.microsoft.com/office/drawing/2014/main" id="{B5F5B783-B3C5-471A-92F1-C469A4916509}"/>
                    </a:ext>
                  </a:extLst>
                </p:cNvPr>
                <p:cNvSpPr/>
                <p:nvPr/>
              </p:nvSpPr>
              <p:spPr>
                <a:xfrm>
                  <a:off x="5813499" y="745117"/>
                  <a:ext cx="1083053"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Campaign Info</a:t>
                  </a:r>
                </a:p>
              </p:txBody>
            </p:sp>
            <p:sp>
              <p:nvSpPr>
                <p:cNvPr id="79" name="TextBox 78">
                  <a:extLst>
                    <a:ext uri="{FF2B5EF4-FFF2-40B4-BE49-F238E27FC236}">
                      <a16:creationId xmlns:a16="http://schemas.microsoft.com/office/drawing/2014/main" id="{5984D71B-18D8-40CE-8312-AC62DD73D686}"/>
                    </a:ext>
                  </a:extLst>
                </p:cNvPr>
                <p:cNvSpPr txBox="1"/>
                <p:nvPr/>
              </p:nvSpPr>
              <p:spPr>
                <a:xfrm>
                  <a:off x="5466375" y="334630"/>
                  <a:ext cx="2245295"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asacosmosdb&lt;unique_suffix&gt; </a:t>
                  </a:r>
                </a:p>
              </p:txBody>
            </p:sp>
          </p:grpSp>
          <p:sp>
            <p:nvSpPr>
              <p:cNvPr id="59" name="Rectangle 58">
                <a:extLst>
                  <a:ext uri="{FF2B5EF4-FFF2-40B4-BE49-F238E27FC236}">
                    <a16:creationId xmlns:a16="http://schemas.microsoft.com/office/drawing/2014/main" id="{1A7EFBC0-40B0-4559-9EFB-EE617304B56D}"/>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9421374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Lab review</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62413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83972" y="1840869"/>
            <a:ext cx="10089385" cy="369332"/>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Body)"/>
                <a:cs typeface="Segoe UI Semilight"/>
              </a:rPr>
              <a:t>Q01 – </a:t>
            </a:r>
            <a:r>
              <a:rPr lang="en-GB" sz="2400" dirty="0">
                <a:latin typeface="Segoe UI (Body)"/>
              </a:rPr>
              <a:t> What is watermarking?</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66791" y="2690751"/>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0199" y="2823591"/>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56395" y="3059077"/>
            <a:ext cx="9847754" cy="369332"/>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Body)"/>
                <a:cs typeface="Segoe UI Semilight"/>
              </a:rPr>
              <a:t>Q02 – What </a:t>
            </a:r>
            <a:r>
              <a:rPr lang="en-GB" sz="2400" dirty="0">
                <a:solidFill>
                  <a:srgbClr val="000000"/>
                </a:solidFill>
                <a:latin typeface="Segoe UI (Body)"/>
                <a:cs typeface="Segoe UI Semilight"/>
              </a:rPr>
              <a:t>does this method do SparkSession.readStream? </a:t>
            </a:r>
            <a:endParaRPr lang="en-US" sz="2353" dirty="0">
              <a:solidFill>
                <a:srgbClr val="0078D3"/>
              </a:solidFill>
              <a:latin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55903" y="3899225"/>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18643" y="3982353"/>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66791" y="4230901"/>
            <a:ext cx="10089385" cy="369332"/>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Body)"/>
                <a:cs typeface="Segoe UI Semilight"/>
              </a:rPr>
              <a:t>Q03 – </a:t>
            </a:r>
            <a:r>
              <a:rPr lang="en-GB" sz="2400" dirty="0">
                <a:solidFill>
                  <a:srgbClr val="000000"/>
                </a:solidFill>
                <a:latin typeface="Segoe UI (Body)"/>
                <a:cs typeface="Segoe UI Semilight"/>
              </a:rPr>
              <a:t>What is windowing?</a:t>
            </a:r>
            <a:endParaRPr lang="en-US" sz="2400" dirty="0">
              <a:solidFill>
                <a:srgbClr val="0078D3"/>
              </a:solidFill>
              <a:latin typeface="Segoe UI"/>
            </a:endParaRPr>
          </a:p>
        </p:txBody>
      </p:sp>
      <p:pic>
        <p:nvPicPr>
          <p:cNvPr id="4" name="Picture 2">
            <a:extLst>
              <a:ext uri="{FF2B5EF4-FFF2-40B4-BE49-F238E27FC236}">
                <a16:creationId xmlns:a16="http://schemas.microsoft.com/office/drawing/2014/main" id="{941A028B-1F34-4D38-B88E-E5F6C61EA6C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3" y="1624932"/>
            <a:ext cx="933776" cy="933776"/>
          </a:xfrm>
          <a:prstGeom prst="rect">
            <a:avLst/>
          </a:prstGeom>
        </p:spPr>
      </p:pic>
      <p:pic>
        <p:nvPicPr>
          <p:cNvPr id="5" name="Picture 2">
            <a:extLst>
              <a:ext uri="{FF2B5EF4-FFF2-40B4-BE49-F238E27FC236}">
                <a16:creationId xmlns:a16="http://schemas.microsoft.com/office/drawing/2014/main" id="{A353DDD8-B121-4954-95FC-28C74EE5FBFE}"/>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3" y="2822796"/>
            <a:ext cx="933776" cy="933776"/>
          </a:xfrm>
          <a:prstGeom prst="rect">
            <a:avLst/>
          </a:prstGeom>
        </p:spPr>
      </p:pic>
    </p:spTree>
    <p:extLst>
      <p:ext uri="{BB962C8B-B14F-4D97-AF65-F5344CB8AC3E}">
        <p14:creationId xmlns:p14="http://schemas.microsoft.com/office/powerpoint/2010/main" val="15055293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Module summary</a:t>
            </a:r>
          </a:p>
        </p:txBody>
      </p:sp>
      <p:sp>
        <p:nvSpPr>
          <p:cNvPr id="4" name="Text Placeholder 2">
            <a:extLst>
              <a:ext uri="{FF2B5EF4-FFF2-40B4-BE49-F238E27FC236}">
                <a16:creationId xmlns:a16="http://schemas.microsoft.com/office/drawing/2014/main" id="{0CB3A3DD-76F4-4A46-8974-8A3B99BE4E16}"/>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Segoe UI"/>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8641" y="1785972"/>
            <a:ext cx="557931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Azure Event Hubs</a:t>
            </a:r>
            <a:endParaRPr lang="en-US" sz="2000" dirty="0">
              <a:latin typeface="Segoe UI Semibold (Headings)"/>
              <a:cs typeface="Segoe UI Semilight"/>
            </a:endParaRPr>
          </a:p>
        </p:txBody>
      </p:sp>
      <p:sp>
        <p:nvSpPr>
          <p:cNvPr id="7" name="Rectangle 6">
            <a:extLst>
              <a:ext uri="{FF2B5EF4-FFF2-40B4-BE49-F238E27FC236}">
                <a16:creationId xmlns:a16="http://schemas.microsoft.com/office/drawing/2014/main" id="{B29E5092-D847-435E-827A-D6EB09E28F51}"/>
              </a:ext>
            </a:extLst>
          </p:cNvPr>
          <p:cNvSpPr/>
          <p:nvPr/>
        </p:nvSpPr>
        <p:spPr bwMode="auto">
          <a:xfrm>
            <a:off x="6158699" y="1785972"/>
            <a:ext cx="557576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Azure Databricks</a:t>
            </a: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18642" y="3081391"/>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Sliding Windows</a:t>
            </a:r>
          </a:p>
        </p:txBody>
      </p:sp>
      <p:sp>
        <p:nvSpPr>
          <p:cNvPr id="10" name="Rectangle 9">
            <a:extLst>
              <a:ext uri="{FF2B5EF4-FFF2-40B4-BE49-F238E27FC236}">
                <a16:creationId xmlns:a16="http://schemas.microsoft.com/office/drawing/2014/main" id="{870D9263-5A49-4AB9-80C0-B10DF3F2440C}"/>
              </a:ext>
            </a:extLst>
          </p:cNvPr>
          <p:cNvSpPr/>
          <p:nvPr/>
        </p:nvSpPr>
        <p:spPr bwMode="auto">
          <a:xfrm>
            <a:off x="4243371" y="3075759"/>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Watermarking</a:t>
            </a:r>
          </a:p>
        </p:txBody>
      </p:sp>
      <p:sp>
        <p:nvSpPr>
          <p:cNvPr id="3" name="Rectangle 2">
            <a:extLst>
              <a:ext uri="{FF2B5EF4-FFF2-40B4-BE49-F238E27FC236}">
                <a16:creationId xmlns:a16="http://schemas.microsoft.com/office/drawing/2014/main" id="{103A33A5-F8FE-41DD-A0F9-14D199688F98}"/>
              </a:ext>
            </a:extLst>
          </p:cNvPr>
          <p:cNvSpPr/>
          <p:nvPr/>
        </p:nvSpPr>
        <p:spPr bwMode="auto">
          <a:xfrm>
            <a:off x="8078992" y="3075759"/>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Structured Streaming</a:t>
            </a:r>
          </a:p>
        </p:txBody>
      </p:sp>
      <p:sp>
        <p:nvSpPr>
          <p:cNvPr id="5" name="Text Placeholder 2">
            <a:extLst>
              <a:ext uri="{FF2B5EF4-FFF2-40B4-BE49-F238E27FC236}">
                <a16:creationId xmlns:a16="http://schemas.microsoft.com/office/drawing/2014/main" id="{6ABB5453-C514-4BCB-A87C-DB61AC52B54B}"/>
              </a:ext>
            </a:extLst>
          </p:cNvPr>
          <p:cNvSpPr txBox="1">
            <a:spLocks/>
          </p:cNvSpPr>
          <p:nvPr/>
        </p:nvSpPr>
        <p:spPr>
          <a:xfrm>
            <a:off x="427038" y="4591333"/>
            <a:ext cx="11582400" cy="181331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rgbClr val="0078D3"/>
                </a:solidFill>
                <a:latin typeface="Segoe UI Semibold"/>
                <a:cs typeface="Segoe UI Semilight"/>
              </a:rPr>
              <a:t>Next steps</a:t>
            </a:r>
          </a:p>
          <a:p>
            <a:r>
              <a:rPr lang="en-US" sz="2200" spc="0" dirty="0">
                <a:latin typeface="Segoe UI"/>
              </a:rPr>
              <a:t>After the course, </a:t>
            </a:r>
            <a:r>
              <a:rPr lang="en-GB" sz="2200" spc="0" dirty="0">
                <a:latin typeface="Segoe UI"/>
              </a:rPr>
              <a:t>consider visiting the website that explores [</a:t>
            </a:r>
            <a:r>
              <a:rPr lang="en-GB" sz="2200" spc="0" dirty="0">
                <a:latin typeface="Segoe UI"/>
                <a:hlinkClick r:id="rId3"/>
              </a:rPr>
              <a:t>structured streaming</a:t>
            </a:r>
            <a:r>
              <a:rPr lang="en-GB" sz="2200" spc="0" dirty="0">
                <a:latin typeface="Segoe UI"/>
              </a:rPr>
              <a:t>] patterns with Azure Databricks and Event Hubs, where the associated documentation goes into more depth about this pattern. </a:t>
            </a:r>
          </a:p>
          <a:p>
            <a:endParaRPr lang="en-US" sz="2200" spc="0" dirty="0">
              <a:latin typeface="Segoe UI"/>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normAutofit fontScale="90000"/>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992" y="3472487"/>
            <a:ext cx="5643529" cy="1792850"/>
          </a:xfrm>
        </p:spPr>
        <p:txBody>
          <a:bodyPr>
            <a:noAutofit/>
          </a:bodyPr>
          <a:lstStyle/>
          <a:p>
            <a:r>
              <a:rPr lang="en-US" sz="4800" dirty="0">
                <a:latin typeface="Segoe UI Semibold (Headings)"/>
              </a:rPr>
              <a:t>DP-203T00: </a:t>
            </a:r>
            <a:br>
              <a:rPr lang="en-US" sz="4800" dirty="0">
                <a:latin typeface="Segoe UI Semibold (Headings)"/>
              </a:rPr>
            </a:br>
            <a:r>
              <a:rPr lang="en-GB" sz="4800" dirty="0">
                <a:latin typeface="Segoe UI Semibold (Headings)"/>
              </a:rPr>
              <a:t>Create a Stream Processing Solution with Event Hubs and Azure Databricks</a:t>
            </a:r>
            <a:endParaRPr lang="en-US" sz="4800" dirty="0">
              <a:latin typeface="Segoe UI Semibold (Headings)"/>
            </a:endParaRPr>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sz="2800" dirty="0">
                <a:latin typeface="Segoe UI Semibold (Headings)"/>
              </a:rPr>
              <a:t>Agenda</a:t>
            </a:r>
            <a:endParaRPr lang="en-IN" sz="2800" dirty="0">
              <a:latin typeface="Segoe UI Semibold (Headings)"/>
            </a:endParaRPr>
          </a:p>
        </p:txBody>
      </p:sp>
      <p:pic>
        <p:nvPicPr>
          <p:cNvPr id="59" name="Picture 58" descr="Icon of a security lock">
            <a:extLst>
              <a:ext uri="{FF2B5EF4-FFF2-40B4-BE49-F238E27FC236}">
                <a16:creationId xmlns:a16="http://schemas.microsoft.com/office/drawing/2014/main" id="{D71242E1-9ED7-4DB0-AE41-ACAEFD98D2EA}"/>
              </a:ext>
            </a:extLst>
          </p:cNvPr>
          <p:cNvPicPr>
            <a:picLocks noChangeAspect="1"/>
          </p:cNvPicPr>
          <p:nvPr/>
        </p:nvPicPr>
        <p:blipFill>
          <a:blip r:embed="rId3"/>
          <a:stretch>
            <a:fillRect/>
          </a:stretch>
        </p:blipFill>
        <p:spPr>
          <a:xfrm>
            <a:off x="424805" y="1307026"/>
            <a:ext cx="933776" cy="933776"/>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50163" y="1588502"/>
            <a:ext cx="10023194" cy="369332"/>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01 – </a:t>
            </a:r>
            <a:r>
              <a:rPr lang="en-GB" sz="2400" dirty="0">
                <a:solidFill>
                  <a:srgbClr val="000000"/>
                </a:solidFill>
                <a:latin typeface="Segoe UI"/>
              </a:rPr>
              <a:t>Understand the key features and uses of Structured Streaming</a:t>
            </a:r>
            <a:endParaRPr lang="en-US" sz="2400" dirty="0">
              <a:solidFill>
                <a:srgbClr val="000000"/>
              </a:solidFill>
              <a:latin typeface="Segoe UI"/>
            </a:endParaRPr>
          </a:p>
        </p:txBody>
      </p:sp>
      <p:cxnSp>
        <p:nvCxnSpPr>
          <p:cNvPr id="42" name="Straight Connector 41">
            <a:extLst>
              <a:ext uri="{FF2B5EF4-FFF2-40B4-BE49-F238E27FC236}">
                <a16:creationId xmlns:a16="http://schemas.microsoft.com/office/drawing/2014/main" id="{6273DA94-8CD8-4FC7-8BC2-FAA1F114D703}"/>
              </a:ext>
              <a:ext uri="{C183D7F6-B498-43B3-948B-1728B52AA6E4}">
                <adec:decorative xmlns:adec="http://schemas.microsoft.com/office/drawing/2017/decorative" val="1"/>
              </a:ext>
            </a:extLst>
          </p:cNvPr>
          <p:cNvCxnSpPr>
            <a:cxnSpLocks/>
          </p:cNvCxnSpPr>
          <p:nvPr/>
        </p:nvCxnSpPr>
        <p:spPr>
          <a:xfrm>
            <a:off x="1765533" y="2296492"/>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key">
            <a:extLst>
              <a:ext uri="{FF2B5EF4-FFF2-40B4-BE49-F238E27FC236}">
                <a16:creationId xmlns:a16="http://schemas.microsoft.com/office/drawing/2014/main" id="{22F06705-FA22-4465-9A33-537B18EC07D5}"/>
              </a:ext>
            </a:extLst>
          </p:cNvPr>
          <p:cNvPicPr>
            <a:picLocks noChangeAspect="1"/>
          </p:cNvPicPr>
          <p:nvPr/>
        </p:nvPicPr>
        <p:blipFill>
          <a:blip r:embed="rId4"/>
          <a:stretch>
            <a:fillRect/>
          </a:stretch>
        </p:blipFill>
        <p:spPr>
          <a:xfrm>
            <a:off x="424805" y="2353303"/>
            <a:ext cx="933776" cy="933776"/>
          </a:xfrm>
          <a:prstGeom prst="rect">
            <a:avLst/>
          </a:prstGeom>
        </p:spPr>
      </p:pic>
      <p:sp>
        <p:nvSpPr>
          <p:cNvPr id="27" name="TextBox 26">
            <a:extLst>
              <a:ext uri="{FF2B5EF4-FFF2-40B4-BE49-F238E27FC236}">
                <a16:creationId xmlns:a16="http://schemas.microsoft.com/office/drawing/2014/main" id="{F8FECC32-C532-4F9A-B029-0FE4D94076E0}"/>
              </a:ext>
            </a:extLst>
          </p:cNvPr>
          <p:cNvSpPr txBox="1"/>
          <p:nvPr/>
        </p:nvSpPr>
        <p:spPr>
          <a:xfrm>
            <a:off x="1750163" y="2450485"/>
            <a:ext cx="10023194" cy="738664"/>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02 – </a:t>
            </a:r>
            <a:r>
              <a:rPr lang="en-GB" sz="2400" dirty="0">
                <a:solidFill>
                  <a:srgbClr val="000000"/>
                </a:solidFill>
                <a:latin typeface="Segoe UI"/>
              </a:rPr>
              <a:t>Stream data from a file and write it out to a distributed file system and connect to Event Hubs to read and write streams</a:t>
            </a:r>
          </a:p>
        </p:txBody>
      </p:sp>
      <p:cxnSp>
        <p:nvCxnSpPr>
          <p:cNvPr id="43" name="Straight Connector 42">
            <a:extLst>
              <a:ext uri="{FF2B5EF4-FFF2-40B4-BE49-F238E27FC236}">
                <a16:creationId xmlns:a16="http://schemas.microsoft.com/office/drawing/2014/main" id="{07E4B8AB-0F90-46E2-83BA-98904867E3F1}"/>
              </a:ext>
              <a:ext uri="{C183D7F6-B498-43B3-948B-1728B52AA6E4}">
                <adec:decorative xmlns:adec="http://schemas.microsoft.com/office/drawing/2017/decorative" val="1"/>
              </a:ext>
            </a:extLst>
          </p:cNvPr>
          <p:cNvCxnSpPr>
            <a:cxnSpLocks/>
          </p:cNvCxnSpPr>
          <p:nvPr/>
        </p:nvCxnSpPr>
        <p:spPr>
          <a:xfrm>
            <a:off x="1765533" y="334314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63" descr="Icon of four servers">
            <a:extLst>
              <a:ext uri="{FF2B5EF4-FFF2-40B4-BE49-F238E27FC236}">
                <a16:creationId xmlns:a16="http://schemas.microsoft.com/office/drawing/2014/main" id="{333C660F-6CB1-4A7D-AC6F-0061B413FE6B}"/>
              </a:ext>
            </a:extLst>
          </p:cNvPr>
          <p:cNvPicPr>
            <a:picLocks noChangeAspect="1"/>
          </p:cNvPicPr>
          <p:nvPr/>
        </p:nvPicPr>
        <p:blipFill>
          <a:blip r:embed="rId5"/>
          <a:stretch>
            <a:fillRect/>
          </a:stretch>
        </p:blipFill>
        <p:spPr>
          <a:xfrm>
            <a:off x="424805" y="3399580"/>
            <a:ext cx="933776" cy="933776"/>
          </a:xfrm>
          <a:prstGeom prst="rect">
            <a:avLst/>
          </a:prstGeom>
        </p:spPr>
      </p:pic>
      <p:sp>
        <p:nvSpPr>
          <p:cNvPr id="35" name="TextBox 34">
            <a:extLst>
              <a:ext uri="{FF2B5EF4-FFF2-40B4-BE49-F238E27FC236}">
                <a16:creationId xmlns:a16="http://schemas.microsoft.com/office/drawing/2014/main" id="{1AF87809-BA72-4A86-8884-EC3F60158E54}"/>
              </a:ext>
            </a:extLst>
          </p:cNvPr>
          <p:cNvSpPr txBox="1"/>
          <p:nvPr/>
        </p:nvSpPr>
        <p:spPr>
          <a:xfrm>
            <a:off x="1750163" y="3497137"/>
            <a:ext cx="10023194" cy="738664"/>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03 – </a:t>
            </a:r>
            <a:r>
              <a:rPr lang="en-GB" sz="2400" dirty="0">
                <a:solidFill>
                  <a:srgbClr val="000000"/>
                </a:solidFill>
                <a:latin typeface="Segoe UI"/>
              </a:rPr>
              <a:t>Use sliding windows to aggregate over chunks of data rather than all data</a:t>
            </a:r>
            <a:endParaRPr lang="en-US" sz="2400" dirty="0">
              <a:solidFill>
                <a:srgbClr val="000000"/>
              </a:solidFill>
              <a:latin typeface="Segoe UI"/>
            </a:endParaRPr>
          </a:p>
        </p:txBody>
      </p:sp>
      <p:cxnSp>
        <p:nvCxnSpPr>
          <p:cNvPr id="44" name="Straight Connector 43">
            <a:extLst>
              <a:ext uri="{FF2B5EF4-FFF2-40B4-BE49-F238E27FC236}">
                <a16:creationId xmlns:a16="http://schemas.microsoft.com/office/drawing/2014/main" id="{C0235C0B-54FA-4734-BFC9-6BD197B7820D}"/>
              </a:ext>
              <a:ext uri="{C183D7F6-B498-43B3-948B-1728B52AA6E4}">
                <adec:decorative xmlns:adec="http://schemas.microsoft.com/office/drawing/2017/decorative" val="1"/>
              </a:ext>
            </a:extLst>
          </p:cNvPr>
          <p:cNvCxnSpPr>
            <a:cxnSpLocks/>
          </p:cNvCxnSpPr>
          <p:nvPr/>
        </p:nvCxnSpPr>
        <p:spPr>
          <a:xfrm>
            <a:off x="1750163" y="438979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lock pad with a cloud at the centre">
            <a:extLst>
              <a:ext uri="{FF2B5EF4-FFF2-40B4-BE49-F238E27FC236}">
                <a16:creationId xmlns:a16="http://schemas.microsoft.com/office/drawing/2014/main" id="{592CFB5C-4A18-41DE-B362-3FB79363582F}"/>
              </a:ext>
            </a:extLst>
          </p:cNvPr>
          <p:cNvPicPr>
            <a:picLocks noChangeAspect="1"/>
          </p:cNvPicPr>
          <p:nvPr/>
        </p:nvPicPr>
        <p:blipFill>
          <a:blip r:embed="rId6"/>
          <a:stretch>
            <a:fillRect/>
          </a:stretch>
        </p:blipFill>
        <p:spPr>
          <a:xfrm>
            <a:off x="424805" y="4445857"/>
            <a:ext cx="933776" cy="933776"/>
          </a:xfrm>
          <a:prstGeom prst="rect">
            <a:avLst/>
          </a:prstGeom>
        </p:spPr>
      </p:pic>
      <p:sp>
        <p:nvSpPr>
          <p:cNvPr id="53" name="TextBox 52">
            <a:extLst>
              <a:ext uri="{FF2B5EF4-FFF2-40B4-BE49-F238E27FC236}">
                <a16:creationId xmlns:a16="http://schemas.microsoft.com/office/drawing/2014/main" id="{E53EC9F3-F187-4311-B893-109AB3353CFA}"/>
              </a:ext>
            </a:extLst>
          </p:cNvPr>
          <p:cNvSpPr txBox="1"/>
          <p:nvPr/>
        </p:nvSpPr>
        <p:spPr>
          <a:xfrm>
            <a:off x="1750163" y="4728453"/>
            <a:ext cx="10023194" cy="369332"/>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04 – </a:t>
            </a:r>
            <a:r>
              <a:rPr lang="en-GB" sz="2400" dirty="0">
                <a:solidFill>
                  <a:srgbClr val="000000"/>
                </a:solidFill>
                <a:latin typeface="Segoe UI"/>
              </a:rPr>
              <a:t>Apply watermarking </a:t>
            </a:r>
            <a:endParaRPr lang="en-US" sz="2400" dirty="0">
              <a:solidFill>
                <a:srgbClr val="000000"/>
              </a:solidFill>
              <a:latin typeface="Segoe UI"/>
            </a:endParaRPr>
          </a:p>
        </p:txBody>
      </p:sp>
      <p:pic>
        <p:nvPicPr>
          <p:cNvPr id="2" name="Picture 2">
            <a:extLst>
              <a:ext uri="{FF2B5EF4-FFF2-40B4-BE49-F238E27FC236}">
                <a16:creationId xmlns:a16="http://schemas.microsoft.com/office/drawing/2014/main" id="{E99D233A-CDD4-4769-83AF-F22617C095D7}"/>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8643" y="1277796"/>
            <a:ext cx="933776" cy="933776"/>
          </a:xfrm>
          <a:prstGeom prst="rect">
            <a:avLst/>
          </a:prstGeom>
        </p:spPr>
      </p:pic>
      <p:pic>
        <p:nvPicPr>
          <p:cNvPr id="3" name="Picture 2">
            <a:extLst>
              <a:ext uri="{FF2B5EF4-FFF2-40B4-BE49-F238E27FC236}">
                <a16:creationId xmlns:a16="http://schemas.microsoft.com/office/drawing/2014/main" id="{A1BB35C2-7FA1-4336-B875-9921F08165A7}"/>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8643" y="2353303"/>
            <a:ext cx="933776" cy="933776"/>
          </a:xfrm>
          <a:prstGeom prst="rect">
            <a:avLst/>
          </a:prstGeom>
        </p:spPr>
      </p:pic>
      <p:pic>
        <p:nvPicPr>
          <p:cNvPr id="4" name="Picture 2">
            <a:extLst>
              <a:ext uri="{FF2B5EF4-FFF2-40B4-BE49-F238E27FC236}">
                <a16:creationId xmlns:a16="http://schemas.microsoft.com/office/drawing/2014/main" id="{1C6E0F7D-F30A-485D-9516-7D80F77B589E}"/>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8643" y="3399580"/>
            <a:ext cx="933776" cy="933776"/>
          </a:xfrm>
          <a:prstGeom prst="rect">
            <a:avLst/>
          </a:prstGeom>
        </p:spPr>
      </p:pic>
      <p:pic>
        <p:nvPicPr>
          <p:cNvPr id="6" name="Picture 2">
            <a:extLst>
              <a:ext uri="{FF2B5EF4-FFF2-40B4-BE49-F238E27FC236}">
                <a16:creationId xmlns:a16="http://schemas.microsoft.com/office/drawing/2014/main" id="{041D399E-7F1A-474B-9360-E280FE220AA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8643" y="4389793"/>
            <a:ext cx="933776" cy="933776"/>
          </a:xfrm>
          <a:prstGeom prst="rect">
            <a:avLst/>
          </a:prstGeom>
        </p:spPr>
      </p:pic>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55995" y="3031455"/>
            <a:ext cx="9078311" cy="795089"/>
          </a:xfrm>
        </p:spPr>
        <p:txBody>
          <a:bodyPr/>
          <a:lstStyle/>
          <a:p>
            <a:pPr lvl="0"/>
            <a:r>
              <a:rPr lang="en-US" dirty="0"/>
              <a:t>Lesson 01: </a:t>
            </a:r>
            <a:r>
              <a:rPr lang="en-GB" dirty="0"/>
              <a:t>Understand the key features and uses of Structured Streaming</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11904187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FD983C-9FF0-4491-8000-4FFB679A9289}"/>
              </a:ext>
            </a:extLst>
          </p:cNvPr>
          <p:cNvSpPr>
            <a:spLocks noGrp="1"/>
          </p:cNvSpPr>
          <p:nvPr>
            <p:ph type="title"/>
          </p:nvPr>
        </p:nvSpPr>
        <p:spPr>
          <a:xfrm>
            <a:off x="418644" y="424452"/>
            <a:ext cx="11343820" cy="795089"/>
          </a:xfrm>
        </p:spPr>
        <p:txBody>
          <a:bodyPr/>
          <a:lstStyle/>
          <a:p>
            <a:r>
              <a:rPr lang="en-GB" dirty="0"/>
              <a:t> </a:t>
            </a:r>
            <a:br>
              <a:rPr lang="en-GB" dirty="0"/>
            </a:br>
            <a:r>
              <a:rPr lang="en-GB" sz="2800" dirty="0">
                <a:latin typeface="Segoe UI Semibold (Headings)"/>
              </a:rPr>
              <a:t>Understand the key features and uses of Structured Streaming</a:t>
            </a:r>
          </a:p>
        </p:txBody>
      </p:sp>
      <p:pic>
        <p:nvPicPr>
          <p:cNvPr id="36" name="Picture 35" descr="Icon of a meter">
            <a:extLst>
              <a:ext uri="{FF2B5EF4-FFF2-40B4-BE49-F238E27FC236}">
                <a16:creationId xmlns:a16="http://schemas.microsoft.com/office/drawing/2014/main" id="{2CE34AD6-4C66-411C-83B5-B435A5A78AFA}"/>
              </a:ext>
            </a:extLst>
          </p:cNvPr>
          <p:cNvPicPr>
            <a:picLocks noChangeAspect="1"/>
          </p:cNvPicPr>
          <p:nvPr/>
        </p:nvPicPr>
        <p:blipFill>
          <a:blip r:embed="rId3"/>
          <a:stretch>
            <a:fillRect/>
          </a:stretch>
        </p:blipFill>
        <p:spPr>
          <a:xfrm>
            <a:off x="413993" y="1607010"/>
            <a:ext cx="933776" cy="933776"/>
          </a:xfrm>
          <a:prstGeom prst="rect">
            <a:avLst/>
          </a:prstGeom>
        </p:spPr>
      </p:pic>
      <p:sp>
        <p:nvSpPr>
          <p:cNvPr id="5" name="Rectangle 4">
            <a:extLst>
              <a:ext uri="{FF2B5EF4-FFF2-40B4-BE49-F238E27FC236}">
                <a16:creationId xmlns:a16="http://schemas.microsoft.com/office/drawing/2014/main" id="{4ACE2B49-9782-40EA-A50A-77D77010AB49}"/>
              </a:ext>
            </a:extLst>
          </p:cNvPr>
          <p:cNvSpPr/>
          <p:nvPr/>
        </p:nvSpPr>
        <p:spPr>
          <a:xfrm>
            <a:off x="1621659" y="1560477"/>
            <a:ext cx="10156368" cy="815608"/>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400" dirty="0">
                <a:solidFill>
                  <a:srgbClr val="000000"/>
                </a:solidFill>
                <a:latin typeface="Segoe UI Semibold"/>
              </a:rPr>
              <a:t>Fast:</a:t>
            </a:r>
          </a:p>
          <a:p>
            <a:pPr defTabSz="914367">
              <a:spcBef>
                <a:spcPts val="588"/>
              </a:spcBef>
              <a:defRPr/>
            </a:pPr>
            <a:r>
              <a:rPr lang="en-GB" sz="2400" dirty="0">
                <a:solidFill>
                  <a:srgbClr val="000000"/>
                </a:solidFill>
                <a:latin typeface="Segoe UI"/>
                <a:ea typeface="Segoe UI" pitchFamily="34" charset="0"/>
                <a:cs typeface="Segoe UI Light" panose="020B0502040204020203" pitchFamily="34" charset="0"/>
              </a:rPr>
              <a:t>Processes millions </a:t>
            </a:r>
            <a:r>
              <a:rPr lang="en-GB" sz="2400" dirty="0">
                <a:solidFill>
                  <a:srgbClr val="000000"/>
                </a:solidFill>
                <a:latin typeface="Segoe UI"/>
                <a:cs typeface="Segoe UI Light" panose="020B0502040204020203" pitchFamily="34" charset="0"/>
              </a:rPr>
              <a:t>of data in a matter of seconds.</a:t>
            </a:r>
            <a:endParaRPr lang="en-IN" sz="2400" dirty="0">
              <a:solidFill>
                <a:srgbClr val="000000"/>
              </a:solidFill>
              <a:latin typeface="Segoe UI"/>
              <a:cs typeface="Segoe UI Light" panose="020B0502040204020203" pitchFamily="34" charset="0"/>
            </a:endParaRPr>
          </a:p>
        </p:txBody>
      </p:sp>
      <p:cxnSp>
        <p:nvCxnSpPr>
          <p:cNvPr id="2" name="Straight Connector 1">
            <a:extLst>
              <a:ext uri="{FF2B5EF4-FFF2-40B4-BE49-F238E27FC236}">
                <a16:creationId xmlns:a16="http://schemas.microsoft.com/office/drawing/2014/main" id="{AF341E48-D542-496D-B8AA-637E47A99261}"/>
              </a:ext>
              <a:ext uri="{C183D7F6-B498-43B3-948B-1728B52AA6E4}">
                <adec:decorative xmlns:adec="http://schemas.microsoft.com/office/drawing/2017/decorative" val="1"/>
              </a:ext>
            </a:extLst>
          </p:cNvPr>
          <p:cNvCxnSpPr>
            <a:cxnSpLocks/>
          </p:cNvCxnSpPr>
          <p:nvPr/>
        </p:nvCxnSpPr>
        <p:spPr>
          <a:xfrm>
            <a:off x="1606096" y="2684986"/>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four servers">
            <a:extLst>
              <a:ext uri="{FF2B5EF4-FFF2-40B4-BE49-F238E27FC236}">
                <a16:creationId xmlns:a16="http://schemas.microsoft.com/office/drawing/2014/main" id="{5F6E2B0E-2D24-4D2E-B9D4-1B4FEC75A5BB}"/>
              </a:ext>
            </a:extLst>
          </p:cNvPr>
          <p:cNvPicPr>
            <a:picLocks noChangeAspect="1"/>
          </p:cNvPicPr>
          <p:nvPr/>
        </p:nvPicPr>
        <p:blipFill>
          <a:blip r:embed="rId4"/>
          <a:stretch>
            <a:fillRect/>
          </a:stretch>
        </p:blipFill>
        <p:spPr>
          <a:xfrm>
            <a:off x="413973" y="2938629"/>
            <a:ext cx="933776" cy="933776"/>
          </a:xfrm>
          <a:prstGeom prst="rect">
            <a:avLst/>
          </a:prstGeom>
        </p:spPr>
      </p:pic>
      <p:sp>
        <p:nvSpPr>
          <p:cNvPr id="6" name="Rectangle 5">
            <a:extLst>
              <a:ext uri="{FF2B5EF4-FFF2-40B4-BE49-F238E27FC236}">
                <a16:creationId xmlns:a16="http://schemas.microsoft.com/office/drawing/2014/main" id="{633E5841-6612-4BE7-88F5-3F66C8B7404F}"/>
              </a:ext>
            </a:extLst>
          </p:cNvPr>
          <p:cNvSpPr/>
          <p:nvPr/>
        </p:nvSpPr>
        <p:spPr>
          <a:xfrm>
            <a:off x="1606096" y="2927269"/>
            <a:ext cx="10156368" cy="808363"/>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400" dirty="0">
                <a:solidFill>
                  <a:srgbClr val="000000"/>
                </a:solidFill>
                <a:latin typeface="Segoe UI Semibold"/>
              </a:rPr>
              <a:t>Scalable:</a:t>
            </a:r>
          </a:p>
          <a:p>
            <a:pPr defTabSz="914367">
              <a:spcBef>
                <a:spcPts val="588"/>
              </a:spcBef>
              <a:defRPr/>
            </a:pPr>
            <a:r>
              <a:rPr lang="en-GB" sz="2400" dirty="0">
                <a:solidFill>
                  <a:srgbClr val="000000"/>
                </a:solidFill>
                <a:latin typeface="Segoe UI"/>
                <a:cs typeface="Segoe UI Light" panose="020B0502040204020203" pitchFamily="34" charset="0"/>
              </a:rPr>
              <a:t>Enables you to auto-scale</a:t>
            </a:r>
            <a:endParaRPr lang="en-US" sz="2400" dirty="0">
              <a:solidFill>
                <a:srgbClr val="000000"/>
              </a:solidFill>
              <a:latin typeface="Segoe UI"/>
              <a:cs typeface="Segoe UI Light" panose="020B0502040204020203" pitchFamily="34" charset="0"/>
            </a:endParaRPr>
          </a:p>
        </p:txBody>
      </p:sp>
      <p:cxnSp>
        <p:nvCxnSpPr>
          <p:cNvPr id="30" name="Straight Connector 29">
            <a:extLst>
              <a:ext uri="{FF2B5EF4-FFF2-40B4-BE49-F238E27FC236}">
                <a16:creationId xmlns:a16="http://schemas.microsoft.com/office/drawing/2014/main" id="{78F5A553-9017-4422-A36F-A42E323D8D88}"/>
              </a:ext>
              <a:ext uri="{C183D7F6-B498-43B3-948B-1728B52AA6E4}">
                <adec:decorative xmlns:adec="http://schemas.microsoft.com/office/drawing/2017/decorative" val="1"/>
              </a:ext>
            </a:extLst>
          </p:cNvPr>
          <p:cNvCxnSpPr>
            <a:cxnSpLocks/>
          </p:cNvCxnSpPr>
          <p:nvPr/>
        </p:nvCxnSpPr>
        <p:spPr>
          <a:xfrm>
            <a:off x="1621659" y="3935525"/>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descr="Icon of a security lock">
            <a:extLst>
              <a:ext uri="{FF2B5EF4-FFF2-40B4-BE49-F238E27FC236}">
                <a16:creationId xmlns:a16="http://schemas.microsoft.com/office/drawing/2014/main" id="{2EFD6DE7-D419-45E3-B160-9D548D25E798}"/>
              </a:ext>
            </a:extLst>
          </p:cNvPr>
          <p:cNvPicPr>
            <a:picLocks noChangeAspect="1"/>
          </p:cNvPicPr>
          <p:nvPr/>
        </p:nvPicPr>
        <p:blipFill>
          <a:blip r:embed="rId5"/>
          <a:stretch>
            <a:fillRect/>
          </a:stretch>
        </p:blipFill>
        <p:spPr>
          <a:xfrm>
            <a:off x="447532" y="4257659"/>
            <a:ext cx="933776" cy="933776"/>
          </a:xfrm>
          <a:prstGeom prst="rect">
            <a:avLst/>
          </a:prstGeom>
        </p:spPr>
      </p:pic>
      <p:sp>
        <p:nvSpPr>
          <p:cNvPr id="8" name="Rectangle 7">
            <a:extLst>
              <a:ext uri="{FF2B5EF4-FFF2-40B4-BE49-F238E27FC236}">
                <a16:creationId xmlns:a16="http://schemas.microsoft.com/office/drawing/2014/main" id="{234CB0E6-5595-4482-8B1D-FC79B7AFEE3D}"/>
              </a:ext>
            </a:extLst>
          </p:cNvPr>
          <p:cNvSpPr/>
          <p:nvPr/>
        </p:nvSpPr>
        <p:spPr>
          <a:xfrm>
            <a:off x="1606096" y="4038624"/>
            <a:ext cx="10156368" cy="118494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400" dirty="0">
                <a:solidFill>
                  <a:srgbClr val="000000"/>
                </a:solidFill>
                <a:latin typeface="Segoe UI Semibold"/>
              </a:rPr>
              <a:t>Fault-tolerant:</a:t>
            </a:r>
          </a:p>
          <a:p>
            <a:pPr defTabSz="914367">
              <a:spcBef>
                <a:spcPts val="588"/>
              </a:spcBef>
              <a:defRPr/>
            </a:pPr>
            <a:r>
              <a:rPr lang="en-GB" sz="2400" dirty="0">
                <a:solidFill>
                  <a:srgbClr val="000000"/>
                </a:solidFill>
                <a:latin typeface="Segoe UI"/>
                <a:cs typeface="Segoe UI Light" panose="020B0502040204020203" pitchFamily="34" charset="0"/>
              </a:rPr>
              <a:t>Structured Streaming automatically checkpoints the state data to fault-tolerant storage</a:t>
            </a:r>
            <a:endParaRPr lang="en-US" sz="2400" dirty="0">
              <a:solidFill>
                <a:srgbClr val="000000"/>
              </a:solidFill>
              <a:latin typeface="Segoe UI"/>
              <a:cs typeface="Segoe UI Light" panose="020B0502040204020203" pitchFamily="34" charset="0"/>
            </a:endParaRPr>
          </a:p>
        </p:txBody>
      </p:sp>
      <p:cxnSp>
        <p:nvCxnSpPr>
          <p:cNvPr id="31" name="Straight Connector 30">
            <a:extLst>
              <a:ext uri="{FF2B5EF4-FFF2-40B4-BE49-F238E27FC236}">
                <a16:creationId xmlns:a16="http://schemas.microsoft.com/office/drawing/2014/main" id="{7D500727-6467-4BCD-AA23-6574060C765A}"/>
              </a:ext>
              <a:ext uri="{C183D7F6-B498-43B3-948B-1728B52AA6E4}">
                <adec:decorative xmlns:adec="http://schemas.microsoft.com/office/drawing/2017/decorative" val="1"/>
              </a:ext>
            </a:extLst>
          </p:cNvPr>
          <p:cNvCxnSpPr>
            <a:cxnSpLocks/>
          </p:cNvCxnSpPr>
          <p:nvPr/>
        </p:nvCxnSpPr>
        <p:spPr>
          <a:xfrm>
            <a:off x="1606096" y="5386188"/>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cloud with multiples lines extending from it">
            <a:extLst>
              <a:ext uri="{FF2B5EF4-FFF2-40B4-BE49-F238E27FC236}">
                <a16:creationId xmlns:a16="http://schemas.microsoft.com/office/drawing/2014/main" id="{316BD32B-224E-4D71-8E2D-465DE5A5DFE5}"/>
              </a:ext>
            </a:extLst>
          </p:cNvPr>
          <p:cNvPicPr>
            <a:picLocks noChangeAspect="1"/>
          </p:cNvPicPr>
          <p:nvPr/>
        </p:nvPicPr>
        <p:blipFill>
          <a:blip r:embed="rId6"/>
          <a:stretch>
            <a:fillRect/>
          </a:stretch>
        </p:blipFill>
        <p:spPr>
          <a:xfrm>
            <a:off x="423874" y="5552282"/>
            <a:ext cx="932282" cy="932282"/>
          </a:xfrm>
          <a:prstGeom prst="rect">
            <a:avLst/>
          </a:prstGeom>
        </p:spPr>
      </p:pic>
      <p:sp>
        <p:nvSpPr>
          <p:cNvPr id="9" name="Rectangle 8">
            <a:extLst>
              <a:ext uri="{FF2B5EF4-FFF2-40B4-BE49-F238E27FC236}">
                <a16:creationId xmlns:a16="http://schemas.microsoft.com/office/drawing/2014/main" id="{6239EE5C-4EA3-4A63-810D-32B7BC9D231A}"/>
              </a:ext>
            </a:extLst>
          </p:cNvPr>
          <p:cNvSpPr/>
          <p:nvPr/>
        </p:nvSpPr>
        <p:spPr>
          <a:xfrm>
            <a:off x="1606096" y="5526556"/>
            <a:ext cx="10156368" cy="118494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400" dirty="0">
                <a:solidFill>
                  <a:srgbClr val="000000"/>
                </a:solidFill>
                <a:latin typeface="Segoe UI Semibold"/>
              </a:rPr>
              <a:t>Integration with other Cloud Services:</a:t>
            </a:r>
          </a:p>
          <a:p>
            <a:pPr defTabSz="914367">
              <a:spcBef>
                <a:spcPts val="588"/>
              </a:spcBef>
              <a:defRPr/>
            </a:pPr>
            <a:r>
              <a:rPr lang="en-US" sz="2400" dirty="0">
                <a:solidFill>
                  <a:srgbClr val="000000"/>
                </a:solidFill>
                <a:latin typeface="Segoe UI"/>
                <a:cs typeface="Segoe UI Light" panose="020B0502040204020203" pitchFamily="34" charset="0"/>
              </a:rPr>
              <a:t>Can integrate with a variety of Azure data platform services such as Azure Event Hubs</a:t>
            </a:r>
          </a:p>
        </p:txBody>
      </p:sp>
      <p:pic>
        <p:nvPicPr>
          <p:cNvPr id="4" name="Picture 2">
            <a:extLst>
              <a:ext uri="{FF2B5EF4-FFF2-40B4-BE49-F238E27FC236}">
                <a16:creationId xmlns:a16="http://schemas.microsoft.com/office/drawing/2014/main" id="{9E3B3CAD-B44D-4120-AF9C-0B9FD3A8BCAF}"/>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7157" y="1606023"/>
            <a:ext cx="933776" cy="933776"/>
          </a:xfrm>
          <a:prstGeom prst="rect">
            <a:avLst/>
          </a:prstGeom>
        </p:spPr>
      </p:pic>
      <p:pic>
        <p:nvPicPr>
          <p:cNvPr id="10" name="Picture 2">
            <a:extLst>
              <a:ext uri="{FF2B5EF4-FFF2-40B4-BE49-F238E27FC236}">
                <a16:creationId xmlns:a16="http://schemas.microsoft.com/office/drawing/2014/main" id="{9E52C7F1-7D4B-45C1-A628-B2941DA3D5B5}"/>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04072" y="2927974"/>
            <a:ext cx="933776" cy="933776"/>
          </a:xfrm>
          <a:prstGeom prst="rect">
            <a:avLst/>
          </a:prstGeom>
        </p:spPr>
      </p:pic>
      <p:pic>
        <p:nvPicPr>
          <p:cNvPr id="11" name="Picture 2">
            <a:extLst>
              <a:ext uri="{FF2B5EF4-FFF2-40B4-BE49-F238E27FC236}">
                <a16:creationId xmlns:a16="http://schemas.microsoft.com/office/drawing/2014/main" id="{5FCB6B38-DA49-43A5-869C-CBDC45AD4658}"/>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47532" y="4233252"/>
            <a:ext cx="933776" cy="933776"/>
          </a:xfrm>
          <a:prstGeom prst="rect">
            <a:avLst/>
          </a:prstGeom>
        </p:spPr>
      </p:pic>
      <p:pic>
        <p:nvPicPr>
          <p:cNvPr id="12" name="Picture 2">
            <a:extLst>
              <a:ext uri="{FF2B5EF4-FFF2-40B4-BE49-F238E27FC236}">
                <a16:creationId xmlns:a16="http://schemas.microsoft.com/office/drawing/2014/main" id="{213D8E87-55D9-4E7B-96F4-ADFA4EEE2788}"/>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37631" y="5552282"/>
            <a:ext cx="933776" cy="933776"/>
          </a:xfrm>
          <a:prstGeom prst="rect">
            <a:avLst/>
          </a:prstGeom>
        </p:spPr>
      </p:pic>
    </p:spTree>
    <p:extLst>
      <p:ext uri="{BB962C8B-B14F-4D97-AF65-F5344CB8AC3E}">
        <p14:creationId xmlns:p14="http://schemas.microsoft.com/office/powerpoint/2010/main" val="33083893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55995" y="3031455"/>
            <a:ext cx="9078311" cy="795089"/>
          </a:xfrm>
        </p:spPr>
        <p:txBody>
          <a:bodyPr/>
          <a:lstStyle/>
          <a:p>
            <a:pPr lvl="0"/>
            <a:r>
              <a:rPr lang="en-US" dirty="0"/>
              <a:t>Lesson 02: </a:t>
            </a:r>
            <a:r>
              <a:rPr lang="en-GB" dirty="0"/>
              <a:t>Stream data from a file and write it out to a distributed file system and connect to Event Hubs to read and write streams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4751121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18644" y="424452"/>
            <a:ext cx="11343820" cy="795089"/>
          </a:xfrm>
        </p:spPr>
        <p:txBody>
          <a:bodyPr/>
          <a:lstStyle/>
          <a:p>
            <a:r>
              <a:rPr lang="en-GB" sz="2800" dirty="0">
                <a:latin typeface="Segoe UI Semibold (Headings)"/>
              </a:rPr>
              <a:t>Stream data from a file and write it out to a distributed file system and connect to Event Hubs to read and write streams</a:t>
            </a:r>
            <a:endParaRPr lang="en-US" sz="2800" dirty="0">
              <a:latin typeface="Segoe UI Semibold (Headings)"/>
            </a:endParaRPr>
          </a:p>
        </p:txBody>
      </p:sp>
      <p:pic>
        <p:nvPicPr>
          <p:cNvPr id="3" name="Picture 2" descr="This image shows an architecture to stream data from a file where the ingestion takes place at Azure Event Hubs. The stream is written out to a distributed file system in Azure Databricks.  The, it's stored in an Azure Cosmos DB and visualized in Data Analysis and Visualization tool. ">
            <a:extLst>
              <a:ext uri="{FF2B5EF4-FFF2-40B4-BE49-F238E27FC236}">
                <a16:creationId xmlns:a16="http://schemas.microsoft.com/office/drawing/2014/main" id="{7AB56227-84B8-4281-A4A6-B01976DF7DA0}"/>
              </a:ext>
            </a:extLst>
          </p:cNvPr>
          <p:cNvPicPr>
            <a:picLocks noChangeAspect="1"/>
          </p:cNvPicPr>
          <p:nvPr/>
        </p:nvPicPr>
        <p:blipFill>
          <a:blip r:embed="rId3"/>
          <a:stretch>
            <a:fillRect/>
          </a:stretch>
        </p:blipFill>
        <p:spPr>
          <a:xfrm>
            <a:off x="1136993" y="1494477"/>
            <a:ext cx="9918013" cy="4939071"/>
          </a:xfrm>
          <a:prstGeom prst="rect">
            <a:avLst/>
          </a:prstGeom>
        </p:spPr>
      </p:pic>
    </p:spTree>
    <p:extLst>
      <p:ext uri="{BB962C8B-B14F-4D97-AF65-F5344CB8AC3E}">
        <p14:creationId xmlns:p14="http://schemas.microsoft.com/office/powerpoint/2010/main" val="296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18644" y="623224"/>
            <a:ext cx="11343820" cy="397545"/>
          </a:xfrm>
        </p:spPr>
        <p:txBody>
          <a:bodyPr/>
          <a:lstStyle/>
          <a:p>
            <a:r>
              <a:rPr lang="en-GB" sz="2800" dirty="0">
                <a:latin typeface="Segoe UI Semibold (Headings)"/>
              </a:rPr>
              <a:t>Configuring a file stream</a:t>
            </a:r>
            <a:endParaRPr lang="en-US" sz="2800" dirty="0">
              <a:latin typeface="Segoe UI Semibold (Headings)"/>
            </a:endParaRPr>
          </a:p>
        </p:txBody>
      </p:sp>
      <p:pic>
        <p:nvPicPr>
          <p:cNvPr id="4" name="Picture 3" descr="This image shows a screenshot of code written in Azure Databricks to configure a file stream">
            <a:extLst>
              <a:ext uri="{FF2B5EF4-FFF2-40B4-BE49-F238E27FC236}">
                <a16:creationId xmlns:a16="http://schemas.microsoft.com/office/drawing/2014/main" id="{D556D2AE-20B3-444D-8523-448D72FF4776}"/>
              </a:ext>
            </a:extLst>
          </p:cNvPr>
          <p:cNvPicPr>
            <a:picLocks noChangeAspect="1"/>
          </p:cNvPicPr>
          <p:nvPr/>
        </p:nvPicPr>
        <p:blipFill>
          <a:blip r:embed="rId3"/>
          <a:stretch>
            <a:fillRect/>
          </a:stretch>
        </p:blipFill>
        <p:spPr>
          <a:xfrm>
            <a:off x="294549" y="1610723"/>
            <a:ext cx="11592010" cy="2181241"/>
          </a:xfrm>
          <a:prstGeom prst="rect">
            <a:avLst/>
          </a:prstGeom>
        </p:spPr>
      </p:pic>
      <p:pic>
        <p:nvPicPr>
          <p:cNvPr id="6" name="Picture 5" descr="The image shows code written in Azure Databricks to apply a transformation to streaming data">
            <a:extLst>
              <a:ext uri="{FF2B5EF4-FFF2-40B4-BE49-F238E27FC236}">
                <a16:creationId xmlns:a16="http://schemas.microsoft.com/office/drawing/2014/main" id="{F072B1FA-D9A5-4922-96D5-BFD08A237CF8}"/>
              </a:ext>
            </a:extLst>
          </p:cNvPr>
          <p:cNvPicPr>
            <a:picLocks noChangeAspect="1"/>
          </p:cNvPicPr>
          <p:nvPr/>
        </p:nvPicPr>
        <p:blipFill>
          <a:blip r:embed="rId4"/>
          <a:stretch>
            <a:fillRect/>
          </a:stretch>
        </p:blipFill>
        <p:spPr>
          <a:xfrm>
            <a:off x="294549" y="4270889"/>
            <a:ext cx="8390476" cy="1479527"/>
          </a:xfrm>
          <a:prstGeom prst="rect">
            <a:avLst/>
          </a:prstGeom>
        </p:spPr>
      </p:pic>
    </p:spTree>
    <p:extLst>
      <p:ext uri="{BB962C8B-B14F-4D97-AF65-F5344CB8AC3E}">
        <p14:creationId xmlns:p14="http://schemas.microsoft.com/office/powerpoint/2010/main" val="3478978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55995" y="3031455"/>
            <a:ext cx="9078311" cy="795089"/>
          </a:xfrm>
        </p:spPr>
        <p:txBody>
          <a:bodyPr/>
          <a:lstStyle/>
          <a:p>
            <a:pPr lvl="0"/>
            <a:r>
              <a:rPr lang="en-US" dirty="0"/>
              <a:t>Lesson 03: </a:t>
            </a:r>
            <a:r>
              <a:rPr lang="en-GB" dirty="0"/>
              <a:t>Use sliding windows to aggregate over chunks of data rather than all data</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2003712740"/>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5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15" ma:contentTypeDescription="Create a new document." ma:contentTypeScope="" ma:versionID="8f9d8de33abc71b2d05badd92e2b5931">
  <xsd:schema xmlns:xsd="http://www.w3.org/2001/XMLSchema" xmlns:xs="http://www.w3.org/2001/XMLSchema" xmlns:p="http://schemas.microsoft.com/office/2006/metadata/properties" xmlns:ns1="http://schemas.microsoft.com/sharepoint/v3" xmlns:ns2="e8bab37c-6053-4066-b569-fd9fbae908bd" xmlns:ns3="1d16016b-1e11-4dbd-8bd0-b44cb6539c58" targetNamespace="http://schemas.microsoft.com/office/2006/metadata/properties" ma:root="true" ma:fieldsID="fce38079b6a51eb356cb81d02c0f0cc5" ns1:_="" ns2:_="" ns3:_="">
    <xsd:import namespace="http://schemas.microsoft.com/sharepoint/v3"/>
    <xsd:import namespace="e8bab37c-6053-4066-b569-fd9fbae908bd"/>
    <xsd:import namespace="1d16016b-1e11-4dbd-8bd0-b44cb6539c5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2:MediaServiceAutoTags"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Description" ma:index="19" nillable="true" ma:displayName="Description" ma:format="Dropdown" ma:internalName="Description">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escription xmlns="e8bab37c-6053-4066-b569-fd9fbae908bd"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95D47B0-96B3-4897-AF3F-C3D3B5DBE4AF}">
  <ds:schemaRefs>
    <ds:schemaRef ds:uri="http://schemas.microsoft.com/sharepoint/v3/contenttype/forms"/>
  </ds:schemaRefs>
</ds:datastoreItem>
</file>

<file path=customXml/itemProps2.xml><?xml version="1.0" encoding="utf-8"?>
<ds:datastoreItem xmlns:ds="http://schemas.openxmlformats.org/officeDocument/2006/customXml" ds:itemID="{65068A5D-B4C1-4C15-830A-6934EA8DBDE3}"/>
</file>

<file path=customXml/itemProps3.xml><?xml version="1.0" encoding="utf-8"?>
<ds:datastoreItem xmlns:ds="http://schemas.openxmlformats.org/officeDocument/2006/customXml" ds:itemID="{3CD0AE2E-EE40-48D4-8828-A34D76EC6782}">
  <ds:schemaRefs>
    <ds:schemaRef ds:uri="http://schemas.microsoft.com/office/2006/metadata/properties"/>
    <ds:schemaRef ds:uri="http://schemas.microsoft.com/office/infopath/2007/PartnerControls"/>
    <ds:schemaRef ds:uri="c6c03bc4-bf8d-4977-a83e-3b02ad50fcf0"/>
    <ds:schemaRef ds:uri="http://purl.org/dc/dcmitype/"/>
    <ds:schemaRef ds:uri="http://purl.org/dc/elements/1.1/"/>
    <ds:schemaRef ds:uri="c4ddd06f-7f70-4b19-827a-3880af42de1a"/>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25</TotalTime>
  <Words>3152</Words>
  <Application>Microsoft Office PowerPoint</Application>
  <PresentationFormat>Widescreen</PresentationFormat>
  <Paragraphs>312</Paragraphs>
  <Slides>19</Slides>
  <Notes>19</Notes>
  <HiddenSlides>2</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19</vt:i4>
      </vt:variant>
    </vt:vector>
  </HeadingPairs>
  <TitlesOfParts>
    <vt:vector size="35" baseType="lpstr">
      <vt:lpstr>-apple-system</vt:lpstr>
      <vt:lpstr>Arial</vt:lpstr>
      <vt:lpstr>Calibri</vt:lpstr>
      <vt:lpstr>Calibri Light</vt:lpstr>
      <vt:lpstr>Helvetica Neue</vt:lpstr>
      <vt:lpstr>Roboto</vt:lpstr>
      <vt:lpstr>Segoe UI</vt:lpstr>
      <vt:lpstr>Segoe UI (Body)</vt:lpstr>
      <vt:lpstr>Segoe UI Light</vt:lpstr>
      <vt:lpstr>Segoe UI Semibold</vt:lpstr>
      <vt:lpstr>Segoe UI Semibold (Headings)</vt:lpstr>
      <vt:lpstr>SFMono-Regular</vt:lpstr>
      <vt:lpstr>Wingdings</vt:lpstr>
      <vt:lpstr>Office Theme</vt:lpstr>
      <vt:lpstr>Azure 1</vt:lpstr>
      <vt:lpstr>5_Azure 1</vt:lpstr>
      <vt:lpstr>Presentation brief for MCT’s</vt:lpstr>
      <vt:lpstr>DP-203T00:  Create a Stream Processing Solution with Event Hubs and Azure Databricks</vt:lpstr>
      <vt:lpstr>Agenda</vt:lpstr>
      <vt:lpstr>Lesson 01: Understand the key features and uses of Structured Streaming</vt:lpstr>
      <vt:lpstr>  Understand the key features and uses of Structured Streaming</vt:lpstr>
      <vt:lpstr>Lesson 02: Stream data from a file and write it out to a distributed file system and connect to Event Hubs to read and write streams</vt:lpstr>
      <vt:lpstr>Stream data from a file and write it out to a distributed file system and connect to Event Hubs to read and write streams</vt:lpstr>
      <vt:lpstr>Configuring a file stream</vt:lpstr>
      <vt:lpstr>Lesson 03: Use sliding windows to aggregate over chunks of data rather than all data</vt:lpstr>
      <vt:lpstr>Use sliding windows to aggregate over chunks of data rather than all data</vt:lpstr>
      <vt:lpstr>Lesson 04: Apply watermarking </vt:lpstr>
      <vt:lpstr>Apply watermarking   </vt:lpstr>
      <vt:lpstr>Review questions   </vt:lpstr>
      <vt:lpstr>Lab: Create a Stream Processing Solution with Event Hubs and Azure Databricks</vt:lpstr>
      <vt:lpstr>Lab overview</vt:lpstr>
      <vt:lpstr>Lab 15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Kaijisse Waaijer</dc:creator>
  <cp:lastModifiedBy>Chris Testa-O Neill</cp:lastModifiedBy>
  <cp:revision>3</cp:revision>
  <dcterms:created xsi:type="dcterms:W3CDTF">2021-04-11T21:31:47Z</dcterms:created>
  <dcterms:modified xsi:type="dcterms:W3CDTF">2021-07-14T12:16:52Z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0x010100329163849240324E9E04492C11FECC70</vt:lpwstr>
  </property>
</Properties>
</file>