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3851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749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926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84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03504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05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60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069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573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849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76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697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7C423A-9ABD-A8C8-C30A-F6BDDFD730CC}"/>
              </a:ext>
            </a:extLst>
          </p:cNvPr>
          <p:cNvSpPr txBox="1"/>
          <p:nvPr/>
        </p:nvSpPr>
        <p:spPr>
          <a:xfrm>
            <a:off x="1166325" y="4245040"/>
            <a:ext cx="996509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Objetivo:</a:t>
            </a:r>
          </a:p>
          <a:p>
            <a:endParaRPr lang="es-MX" sz="1600" dirty="0"/>
          </a:p>
          <a:p>
            <a:r>
              <a:rPr lang="es-MX" sz="1600" dirty="0"/>
              <a:t>Analizar los datos para identificar patrones y tendencias de los distintos programas frente a una encuesta de popularidad, para entender las características en común que comparten el top 100 de estas y los periodos de emisión.</a:t>
            </a:r>
          </a:p>
          <a:p>
            <a:endParaRPr lang="es-MX" sz="1600" dirty="0"/>
          </a:p>
          <a:p>
            <a:r>
              <a:rPr lang="es-MX" sz="1600" dirty="0"/>
              <a:t>Generar una visualización interactiva que permita entregar de manera compresible y fácil los resultados obtenidos y que permita generar nuevas conclusiones. </a:t>
            </a:r>
          </a:p>
          <a:p>
            <a:endParaRPr lang="es-CL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BD11D7B-80A3-AD6C-DECE-07E1385CBDF7}"/>
              </a:ext>
            </a:extLst>
          </p:cNvPr>
          <p:cNvSpPr txBox="1"/>
          <p:nvPr/>
        </p:nvSpPr>
        <p:spPr>
          <a:xfrm>
            <a:off x="1132115" y="2215481"/>
            <a:ext cx="4372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Descripción de la temática: </a:t>
            </a:r>
          </a:p>
          <a:p>
            <a:endParaRPr lang="es-MX" sz="1600" dirty="0"/>
          </a:p>
          <a:p>
            <a:r>
              <a:rPr lang="es-MX" sz="1600" dirty="0"/>
              <a:t>El presente estudio presenta información sobre la popularidad de distintos shows y sus características, obtenida de </a:t>
            </a:r>
            <a:r>
              <a:rPr lang="es-CL" sz="1600" b="1" i="0" dirty="0" err="1">
                <a:solidFill>
                  <a:srgbClr val="202124"/>
                </a:solidFill>
                <a:effectLst/>
                <a:latin typeface="zeitung"/>
              </a:rPr>
              <a:t>TMDb</a:t>
            </a:r>
            <a:r>
              <a:rPr lang="es-CL" sz="1600" b="1" i="0" dirty="0">
                <a:solidFill>
                  <a:srgbClr val="202124"/>
                </a:solidFill>
                <a:effectLst/>
                <a:latin typeface="zeitung"/>
              </a:rPr>
              <a:t>, </a:t>
            </a:r>
            <a:r>
              <a:rPr lang="es-CL" sz="1600" i="0" dirty="0">
                <a:solidFill>
                  <a:srgbClr val="202124"/>
                </a:solidFill>
                <a:effectLst/>
                <a:latin typeface="zeitung"/>
              </a:rPr>
              <a:t>una de las mayores bases de datos cinematográficas.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93EC36-5BD0-2C83-5FC1-9F35C7F65B55}"/>
              </a:ext>
            </a:extLst>
          </p:cNvPr>
          <p:cNvSpPr txBox="1"/>
          <p:nvPr/>
        </p:nvSpPr>
        <p:spPr>
          <a:xfrm>
            <a:off x="5825413" y="2215481"/>
            <a:ext cx="4954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Hipótesis: </a:t>
            </a:r>
          </a:p>
          <a:p>
            <a:endParaRPr lang="es-MX" sz="1600" dirty="0"/>
          </a:p>
          <a:p>
            <a:r>
              <a:rPr lang="es-MX" sz="1600" dirty="0"/>
              <a:t>La popularidad de los shows está relacionada al género, tipo de show y época de emisión </a:t>
            </a:r>
            <a:endParaRPr lang="es-CL" sz="1600" i="0" dirty="0">
              <a:solidFill>
                <a:srgbClr val="202124"/>
              </a:solidFill>
              <a:effectLst/>
              <a:latin typeface="zeitung"/>
            </a:endParaRPr>
          </a:p>
        </p:txBody>
      </p:sp>
      <p:sp>
        <p:nvSpPr>
          <p:cNvPr id="8" name="Rectángulo 7" descr="Diana">
            <a:extLst>
              <a:ext uri="{FF2B5EF4-FFF2-40B4-BE49-F238E27FC236}">
                <a16:creationId xmlns:a16="http://schemas.microsoft.com/office/drawing/2014/main" id="{91EB5BE6-1F3B-0923-3494-C74D1ADE180C}"/>
              </a:ext>
            </a:extLst>
          </p:cNvPr>
          <p:cNvSpPr/>
          <p:nvPr/>
        </p:nvSpPr>
        <p:spPr>
          <a:xfrm>
            <a:off x="2168874" y="4054422"/>
            <a:ext cx="674736" cy="67473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4" name="Rectángulo 13" descr="Bar chart">
            <a:extLst>
              <a:ext uri="{FF2B5EF4-FFF2-40B4-BE49-F238E27FC236}">
                <a16:creationId xmlns:a16="http://schemas.microsoft.com/office/drawing/2014/main" id="{98AB1E49-83DB-CEE5-4842-03F439677DBD}"/>
              </a:ext>
            </a:extLst>
          </p:cNvPr>
          <p:cNvSpPr/>
          <p:nvPr/>
        </p:nvSpPr>
        <p:spPr>
          <a:xfrm>
            <a:off x="3843412" y="2099767"/>
            <a:ext cx="522949" cy="52294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CL" sz="1600"/>
          </a:p>
        </p:txBody>
      </p:sp>
      <p:pic>
        <p:nvPicPr>
          <p:cNvPr id="18" name="Gráfico 17" descr="Matraz contorno">
            <a:extLst>
              <a:ext uri="{FF2B5EF4-FFF2-40B4-BE49-F238E27FC236}">
                <a16:creationId xmlns:a16="http://schemas.microsoft.com/office/drawing/2014/main" id="{79D7E5A1-665A-399B-29F9-289C43356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6944" y="2063512"/>
            <a:ext cx="577616" cy="577616"/>
          </a:xfrm>
          <a:prstGeom prst="rect">
            <a:avLst/>
          </a:prstGeom>
        </p:spPr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67D20188-032C-1EDC-F0CB-F29007AD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3371"/>
            <a:ext cx="9720072" cy="1499616"/>
          </a:xfrm>
        </p:spPr>
        <p:txBody>
          <a:bodyPr>
            <a:normAutofit/>
          </a:bodyPr>
          <a:lstStyle/>
          <a:p>
            <a:r>
              <a:rPr lang="es-CL" sz="4000" dirty="0"/>
              <a:t>PRIMERA ENTREGA Proyecto Final </a:t>
            </a:r>
            <a:br>
              <a:rPr lang="es-CL" sz="4000" dirty="0"/>
            </a:br>
            <a:r>
              <a:rPr lang="es-CL" sz="4000" dirty="0"/>
              <a:t>Data </a:t>
            </a:r>
            <a:r>
              <a:rPr lang="es-CL" sz="4000" dirty="0" err="1"/>
              <a:t>Analytics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09019751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96</TotalTime>
  <Words>121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Franklin Gothic Book</vt:lpstr>
      <vt:lpstr>zeitung</vt:lpstr>
      <vt:lpstr>Recorte</vt:lpstr>
      <vt:lpstr>PRIMERA ENTREGA Proyecto Final  Data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ENTREGA Proyecto Final  Data Analytics</dc:title>
  <dc:creator>Pedro Jofré</dc:creator>
  <cp:lastModifiedBy>Pedro Jofré</cp:lastModifiedBy>
  <cp:revision>1</cp:revision>
  <dcterms:created xsi:type="dcterms:W3CDTF">2024-02-02T19:21:59Z</dcterms:created>
  <dcterms:modified xsi:type="dcterms:W3CDTF">2024-02-02T23:23:59Z</dcterms:modified>
</cp:coreProperties>
</file>