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6A603-F87F-2761-533D-7110FEEC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BED07-1E67-C6F0-74FF-E67B54CCA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E2EF30-3C6E-DAC5-DE01-28CED2B6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8E87-D517-0985-EE92-EED5516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02714-7EE7-319F-A2F0-67AEBA9F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07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679BC-98EC-FE81-E68C-768D18B3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8CDD00-761F-EB49-DBF6-12BD63FB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55AD0-D07A-DD5B-2286-7D4DF4A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6274D-624D-C9D9-D8EF-058ECD59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B1394-713A-E6E0-0CE6-EE3BF212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298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E530D2-4455-8C47-C4CD-F37B8E81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2AE804-2C4E-48E5-F87F-E5BF0199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9E59E-DE8B-898F-39FC-58ADEF7A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7D252-3ED6-5D53-B029-9FE69E93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20117-8B6F-7E5D-F49E-59F37D07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605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878D7-6A49-92E6-F451-3E2C2E51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09D83-29AE-52CC-B25B-FD25EF07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A7232-033D-6914-4E78-3D7BD8E6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4577F-16DB-E4E0-82F7-B9D05927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E983D-A59D-E312-1441-305C53C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22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A2FC8-0E66-5822-4FAD-0BC31D97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BB75C-2DE8-5A7E-A4C9-7DB39E07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8C61D-D180-F020-15ED-A7C1334D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6E105-0301-4D15-E2CA-08B1AD2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89BA1-9D44-55E5-D85B-3322983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329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F1EFB-4CCB-3453-87A6-81B5D270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22485-FE07-902E-FD6C-A52DC7D57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32555-CDFA-DD81-4254-A8D169631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45CA12-9577-1B0A-8F4E-C3B71850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04A454-4C53-D053-5BD3-4445CEF0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4BE2B-24DE-B0ED-A3A4-FB93A20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1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185CB-6695-4D3A-1248-5039127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3C00D5-3302-C1D9-223C-DD6298BD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59475-EF9B-9AB1-B3FF-0D25A9B5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031BF4-1B55-7715-9CBE-D7497D13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073AF8-468E-8BA9-A685-DABA70749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13F96-2A2B-BFB3-C736-43C6946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36B953-64C6-3D52-E9E6-0C3C1746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B68EE4-FB4A-C454-4DF0-38F5131C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0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7507-F657-AE3B-43BF-8334D2B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14A7E3-1602-2B9A-DB18-DDCE9E0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89D2D0-397C-395B-6464-1C453AFF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848B51-0D16-2776-30E9-21E65F8C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1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5C28C9-AEFA-367A-3E66-DAB1A8E3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3DE2-0944-0504-C4CC-8E11DEDE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6577D-1FEE-C927-9930-3A612DB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281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94DA2-9669-23EB-B665-C662B37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A42B4-2932-9EDB-4586-1D019928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035E74-49F4-99C2-E6AE-395D08BF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73956-912C-59F0-506B-71BEBCD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099E6D-6FC1-D093-64A7-50646B2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2E5E4-F27A-F9D5-8EB1-8CE2D79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73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9DD5-43D4-257B-00C7-A18A2727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5077D8-4D63-0FA6-EBA9-51C494417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203BB6-2768-D6DF-05BF-07A70A45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BE083-9095-1DB6-4F14-0E4C911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62F0E-DC24-DD3A-DB6D-736DFAD0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CD6B36-6FAD-55F2-267A-085BE73F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ADC4D8-8DCF-8A15-D86F-43FBB4D4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BAE41-A93D-DAE1-99D7-E111879E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1E7EC-05C1-DD05-4509-8CD78833D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02704-78D7-41E1-82E7-4F41F32BAE17}" type="datetimeFigureOut">
              <a:rPr lang="es-CL" smtClean="0"/>
              <a:t>29-10-2024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3946F-801F-9ABC-0542-B398E5C1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F0F96-C51D-11A5-C6D7-B62A54E0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7A889-9B11-43D6-A8A8-604CEB47BB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5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64542-2CA6-C8DA-BB30-F382646E1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Popularidad de Shows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5DAF0-121F-3197-7233-6A8796414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Autor:Pedro</a:t>
            </a:r>
            <a:r>
              <a:rPr lang="es-CL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Jofre</a:t>
            </a:r>
            <a:endParaRPr lang="es-CL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Curso:Data</a:t>
            </a:r>
            <a:r>
              <a:rPr lang="es-CL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Science</a:t>
            </a:r>
            <a:r>
              <a:rPr lang="es-CL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II: Machine </a:t>
            </a:r>
            <a:r>
              <a:rPr lang="es-CL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Learning</a:t>
            </a:r>
            <a:r>
              <a:rPr lang="es-CL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para la Ciencia de Datos</a:t>
            </a:r>
            <a:endParaRPr lang="es-CL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comision</a:t>
            </a:r>
            <a:r>
              <a:rPr lang="es-CL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: 61190</a:t>
            </a:r>
            <a:endParaRPr lang="es-CL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24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E64AE-C8FB-EE22-2709-01C8724B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0D3E8-CC72-3975-2F63-7BBC6106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Motivación y audiencia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761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93C02-8A2C-FF85-BCD5-540323D7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/>
              <a:t>Motivación y audiencia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5B8AD-2B8F-2913-FAFC-909D7647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71" y="2198362"/>
            <a:ext cx="5695600" cy="391777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 sz="1800" b="1" dirty="0">
                <a:latin typeface="Abadi" panose="020F0502020204030204" pitchFamily="34" charset="0"/>
              </a:rPr>
              <a:t>CONTEXTO:</a:t>
            </a:r>
          </a:p>
          <a:p>
            <a:pPr algn="just">
              <a:spcAft>
                <a:spcPts val="800"/>
              </a:spcAft>
            </a:pPr>
            <a:r>
              <a:rPr lang="es-MX" sz="1400" dirty="0">
                <a:latin typeface="Abadi" panose="020F0502020204030204" pitchFamily="34" charset="0"/>
              </a:rPr>
              <a:t>La televisión y el contenido audiovisual han sido pilares de la cultura popular durante década. Con un constante crecimiento desde su introducción en la sociedad. </a:t>
            </a:r>
          </a:p>
          <a:p>
            <a:pPr algn="just">
              <a:spcAft>
                <a:spcPts val="800"/>
              </a:spcAft>
            </a:pPr>
            <a:r>
              <a:rPr lang="es-MX" sz="1400" dirty="0">
                <a:latin typeface="Abadi" panose="020F0502020204030204" pitchFamily="34" charset="0"/>
              </a:rPr>
              <a:t>En la última década, la competencia de plataformas de </a:t>
            </a:r>
            <a:r>
              <a:rPr lang="es-MX" sz="1400" dirty="0" err="1">
                <a:latin typeface="Abadi" panose="020F0502020204030204" pitchFamily="34" charset="0"/>
              </a:rPr>
              <a:t>streaming</a:t>
            </a:r>
            <a:r>
              <a:rPr lang="es-MX" sz="1400" dirty="0">
                <a:latin typeface="Abadi" panose="020F0502020204030204" pitchFamily="34" charset="0"/>
              </a:rPr>
              <a:t> ha transformado drásticamente la industria, aumentando la variedad de contenido generando nuevos desafíos para captar la atención del público.</a:t>
            </a:r>
          </a:p>
          <a:p>
            <a:pPr algn="just">
              <a:spcAft>
                <a:spcPts val="800"/>
              </a:spcAft>
            </a:pPr>
            <a:r>
              <a:rPr lang="es-MX" sz="1400" dirty="0">
                <a:latin typeface="Abadi" panose="020F0502020204030204" pitchFamily="34" charset="0"/>
              </a:rPr>
              <a:t>Ante este cambio, el análisis de datos de audiencia y preferencias se ha vuelto esencial para comprender las dinámicas de popularidad y éxito de los programas de televisión.</a:t>
            </a:r>
            <a:endParaRPr lang="es-CL" sz="1400" dirty="0">
              <a:latin typeface="Abadi" panose="020F0502020204030204" pitchFamily="34" charset="0"/>
            </a:endParaRPr>
          </a:p>
        </p:txBody>
      </p:sp>
      <p:pic>
        <p:nvPicPr>
          <p:cNvPr id="1026" name="Picture 2" descr="La evolución del entretenimiento | El Universal">
            <a:extLst>
              <a:ext uri="{FF2B5EF4-FFF2-40B4-BE49-F238E27FC236}">
                <a16:creationId xmlns:a16="http://schemas.microsoft.com/office/drawing/2014/main" id="{E934F924-3D44-EE82-7041-35CD765E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3072" y="5264861"/>
            <a:ext cx="2493457" cy="15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E2E6240-3C7E-A71D-92BD-50FC59E55EE7}"/>
              </a:ext>
            </a:extLst>
          </p:cNvPr>
          <p:cNvSpPr txBox="1">
            <a:spLocks/>
          </p:cNvSpPr>
          <p:nvPr/>
        </p:nvSpPr>
        <p:spPr>
          <a:xfrm>
            <a:off x="6615355" y="2951910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s-MX" sz="1800" b="1" dirty="0">
                <a:latin typeface="Abadi" panose="020B0604020104020204" pitchFamily="34" charset="0"/>
              </a:rPr>
              <a:t>Audiencia:</a:t>
            </a:r>
          </a:p>
          <a:p>
            <a:pPr algn="just">
              <a:spcAft>
                <a:spcPts val="800"/>
              </a:spcAft>
            </a:pPr>
            <a:r>
              <a:rPr lang="es-MX" sz="1400" dirty="0">
                <a:latin typeface="Abadi" panose="020B0604020104020204" pitchFamily="34" charset="0"/>
              </a:rPr>
              <a:t>El proyecto esta enfocado en el área de entretenimiento y puede ser usado por diversos niveles dentro de una empresa, ya sea de </a:t>
            </a:r>
            <a:r>
              <a:rPr lang="es-MX" sz="1400" dirty="0" err="1">
                <a:latin typeface="Abadi" panose="020B0604020104020204" pitchFamily="34" charset="0"/>
              </a:rPr>
              <a:t>streaming</a:t>
            </a:r>
            <a:r>
              <a:rPr lang="es-MX" sz="1400" dirty="0">
                <a:latin typeface="Abadi" panose="020B0604020104020204" pitchFamily="34" charset="0"/>
              </a:rPr>
              <a:t>, una de marketing o una empresa que quiera crear un nuevo show: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s-CL" sz="1100" dirty="0">
                <a:latin typeface="Abadi" panose="020B0604020104020204" pitchFamily="34" charset="0"/>
              </a:rPr>
              <a:t>Estratégico: al escoger que mercado abarcar y que programa agregar a su librería.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s-CL" sz="1100" dirty="0">
                <a:latin typeface="Abadi" panose="020B0604020104020204" pitchFamily="34" charset="0"/>
              </a:rPr>
              <a:t>Táctico: En que enfocar campañas de marketing.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s-CL" sz="1100" dirty="0">
                <a:latin typeface="Abadi" panose="020B0604020104020204" pitchFamily="34" charset="0"/>
              </a:rPr>
              <a:t>Operativo Entregar recomendaciones a los usuarios, que tipo de contenido crear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endParaRPr lang="es-CL" sz="1000" dirty="0">
              <a:latin typeface="Abadi" panose="020B0604020104020204" pitchFamily="34" charset="0"/>
            </a:endParaRPr>
          </a:p>
        </p:txBody>
      </p:sp>
      <p:pic>
        <p:nvPicPr>
          <p:cNvPr id="1028" name="Picture 4" descr="Cómo elegir tu segmentación de audiencias para Google Ads | eStudio34">
            <a:extLst>
              <a:ext uri="{FF2B5EF4-FFF2-40B4-BE49-F238E27FC236}">
                <a16:creationId xmlns:a16="http://schemas.microsoft.com/office/drawing/2014/main" id="{6B4FC366-ED24-91E5-0D15-94832547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08" y="1710971"/>
            <a:ext cx="1930350" cy="12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CA52-836C-1943-CB86-A37CCEA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Metadata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78774-32D0-B7B3-F9D1-587AE62B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Cuenta con 29 columnas y +150.000 filas </a:t>
            </a:r>
          </a:p>
          <a:p>
            <a:r>
              <a:rPr lang="es-CL" dirty="0"/>
              <a:t> 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2C383B6-8216-E039-21C4-D3C21837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3266"/>
              </p:ext>
            </p:extLst>
          </p:nvPr>
        </p:nvGraphicFramePr>
        <p:xfrm>
          <a:off x="1451078" y="3760403"/>
          <a:ext cx="2387600" cy="107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47949093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8850683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tipo de dato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numero de columnas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5551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bool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0009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float64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dirty="0">
                          <a:effectLst/>
                        </a:rPr>
                        <a:t>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3157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int64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974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object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dirty="0">
                          <a:effectLst/>
                        </a:rPr>
                        <a:t>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7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F1A43-19E2-4B17-7EF8-380E7EB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Preguntas/</a:t>
            </a:r>
            <a:r>
              <a:rPr lang="es-MX" dirty="0" err="1"/>
              <a:t>Hipotesis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5F3B9-213D-4533-C8CB-6DE0F715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>
                <a:effectLst/>
                <a:latin typeface="Consolas" panose="020B0609020204030204" pitchFamily="49" charset="0"/>
              </a:rPr>
              <a:t>¿Existe un aumento en la cantidad de show emitidos a través del tiempo?</a:t>
            </a:r>
          </a:p>
          <a:p>
            <a:r>
              <a:rPr lang="es-MX" b="0" dirty="0">
                <a:effectLst/>
                <a:latin typeface="Consolas" panose="020B0609020204030204" pitchFamily="49" charset="0"/>
              </a:rPr>
              <a:t>En que estación se tiene mayor estreno/finalización de show</a:t>
            </a:r>
          </a:p>
          <a:p>
            <a:r>
              <a:rPr lang="es-MX" b="0" dirty="0">
                <a:effectLst/>
                <a:latin typeface="Consolas" panose="020B0609020204030204" pitchFamily="49" charset="0"/>
              </a:rPr>
              <a:t>¿Existe una relación entre los géneros y la estación? </a:t>
            </a:r>
          </a:p>
          <a:p>
            <a:r>
              <a:rPr lang="es-MX" b="0" dirty="0">
                <a:effectLst/>
                <a:latin typeface="Consolas" panose="020B0609020204030204" pitchFamily="49" charset="0"/>
              </a:rPr>
              <a:t>¿Que géneros son los más populares?</a:t>
            </a:r>
          </a:p>
          <a:p>
            <a:r>
              <a:rPr lang="es-MX" b="0" dirty="0">
                <a:effectLst/>
                <a:latin typeface="Consolas" panose="020B0609020204030204" pitchFamily="49" charset="0"/>
              </a:rPr>
              <a:t>cuál es la lengua mas popular?</a:t>
            </a:r>
          </a:p>
          <a:p>
            <a:r>
              <a:rPr lang="es-MX" b="0" dirty="0">
                <a:effectLst/>
                <a:latin typeface="Consolas" panose="020B0609020204030204" pitchFamily="49" charset="0"/>
              </a:rPr>
              <a:t>¿Como medir la eficiencia de un show?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13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367C-8381-669C-D463-2D70BAD9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E87FC-11F1-3D4C-0A4C-C9EA13FD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35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E1A1-7FB2-6C2D-9DAC-EC1CF20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Insight</a:t>
            </a:r>
            <a:r>
              <a:rPr lang="es-MX" dirty="0"/>
              <a:t>/recomendaciones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A9D4B-B3E7-472F-D888-2B71E387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994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221</TotalTime>
  <Words>289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Abadi</vt:lpstr>
      <vt:lpstr>Aptos</vt:lpstr>
      <vt:lpstr>Aptos Display</vt:lpstr>
      <vt:lpstr>Aptos Narrow</vt:lpstr>
      <vt:lpstr>Arial</vt:lpstr>
      <vt:lpstr>Consolas</vt:lpstr>
      <vt:lpstr>Tema de Office</vt:lpstr>
      <vt:lpstr>Popularidad de Shows</vt:lpstr>
      <vt:lpstr>Contenido</vt:lpstr>
      <vt:lpstr>Motivación y audiencia </vt:lpstr>
      <vt:lpstr>Metadata</vt:lpstr>
      <vt:lpstr>Preguntas/Hipotesis</vt:lpstr>
      <vt:lpstr>Presentación de PowerPoint</vt:lpstr>
      <vt:lpstr>Insight/recomendaciones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Jofré</dc:creator>
  <cp:lastModifiedBy>Pedro Jofré</cp:lastModifiedBy>
  <cp:revision>3</cp:revision>
  <dcterms:created xsi:type="dcterms:W3CDTF">2024-10-29T17:19:57Z</dcterms:created>
  <dcterms:modified xsi:type="dcterms:W3CDTF">2024-10-29T21:01:29Z</dcterms:modified>
</cp:coreProperties>
</file>