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0F018-2BB3-4A02-9AC0-FDBB49FB9C07}" type="doc">
      <dgm:prSet loTypeId="urn:microsoft.com/office/officeart/2005/8/layout/orgChart1" loCatId="hierarchy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6100A1C-BF58-43C1-BD76-D95EFAA27DD8}">
      <dgm:prSet phldrT="[Texto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Analise de comentários</a:t>
          </a:r>
        </a:p>
      </dgm:t>
    </dgm:pt>
    <dgm:pt modelId="{D28BCFCB-0767-493F-929C-D7432D84CD08}" type="parTrans" cxnId="{E17B47C5-F872-4174-8AD4-9D4E19BC82B9}">
      <dgm:prSet/>
      <dgm:spPr/>
      <dgm:t>
        <a:bodyPr/>
        <a:lstStyle/>
        <a:p>
          <a:endParaRPr lang="en-US"/>
        </a:p>
      </dgm:t>
    </dgm:pt>
    <dgm:pt modelId="{D5F82668-B398-4048-80EB-ADB3EFA10DF3}" type="sibTrans" cxnId="{E17B47C5-F872-4174-8AD4-9D4E19BC82B9}">
      <dgm:prSet custT="1"/>
      <dgm:spPr/>
      <dgm:t>
        <a:bodyPr/>
        <a:lstStyle/>
        <a:p>
          <a:endParaRPr lang="pt-BR"/>
        </a:p>
      </dgm:t>
    </dgm:pt>
    <dgm:pt modelId="{E5CC65C5-F607-4511-A893-0C6E91897585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Engenharia de Software</a:t>
          </a:r>
          <a:endParaRPr lang="en-US" sz="1200" dirty="0">
            <a:solidFill>
              <a:schemeClr val="tx1"/>
            </a:solidFill>
          </a:endParaRPr>
        </a:p>
      </dgm:t>
    </dgm:pt>
    <dgm:pt modelId="{AD9F1B60-5ACC-44D6-BA16-E19BCCFF12C1}" type="parTrans" cxnId="{2325EB02-8D96-42F2-A3BD-70FA2723A91E}">
      <dgm:prSet/>
      <dgm:spPr/>
      <dgm:t>
        <a:bodyPr/>
        <a:lstStyle/>
        <a:p>
          <a:endParaRPr lang="en-US" sz="1200"/>
        </a:p>
      </dgm:t>
    </dgm:pt>
    <dgm:pt modelId="{913BC86A-870F-4C7E-AFC1-9CD9BE013CB1}" type="sibTrans" cxnId="{2325EB02-8D96-42F2-A3BD-70FA2723A91E}">
      <dgm:prSet custT="1"/>
      <dgm:spPr/>
      <dgm:t>
        <a:bodyPr/>
        <a:lstStyle/>
        <a:p>
          <a:endParaRPr lang="en-US" sz="1600"/>
        </a:p>
      </dgm:t>
    </dgm:pt>
    <dgm:pt modelId="{E83301E2-845A-48DE-AC15-DBFBC5460F18}">
      <dgm:prSet phldrT="[Texto]" custT="1"/>
      <dgm:spPr/>
      <dgm:t>
        <a:bodyPr/>
        <a:lstStyle/>
        <a:p>
          <a:pPr algn="ctr"/>
          <a:r>
            <a:rPr lang="pt-BR" sz="1200" dirty="0">
              <a:solidFill>
                <a:schemeClr val="tx1"/>
              </a:solidFill>
            </a:rPr>
            <a:t>Desenvolvimento de software</a:t>
          </a:r>
          <a:endParaRPr lang="en-US" sz="1200" dirty="0">
            <a:solidFill>
              <a:schemeClr val="tx1"/>
            </a:solidFill>
          </a:endParaRPr>
        </a:p>
      </dgm:t>
    </dgm:pt>
    <dgm:pt modelId="{103F10A1-772E-400F-86F8-F1081101E132}" type="parTrans" cxnId="{F1934AF3-0FB0-47AF-A328-6A46CAE28B9D}">
      <dgm:prSet/>
      <dgm:spPr/>
      <dgm:t>
        <a:bodyPr/>
        <a:lstStyle/>
        <a:p>
          <a:endParaRPr lang="en-US" sz="1200"/>
        </a:p>
      </dgm:t>
    </dgm:pt>
    <dgm:pt modelId="{DF09930E-5982-47A2-BE59-784871A9212B}" type="sibTrans" cxnId="{F1934AF3-0FB0-47AF-A328-6A46CAE28B9D}">
      <dgm:prSet custT="1"/>
      <dgm:spPr/>
      <dgm:t>
        <a:bodyPr/>
        <a:lstStyle/>
        <a:p>
          <a:endParaRPr lang="en-US" sz="1600"/>
        </a:p>
      </dgm:t>
    </dgm:pt>
    <dgm:pt modelId="{DDC8EA9C-785E-4196-88CB-8C5DF8C50FB8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Testes</a:t>
          </a:r>
          <a:endParaRPr lang="en-US" sz="1200" dirty="0">
            <a:solidFill>
              <a:schemeClr val="tx1"/>
            </a:solidFill>
          </a:endParaRPr>
        </a:p>
      </dgm:t>
    </dgm:pt>
    <dgm:pt modelId="{6ABF0963-045F-4C11-AE40-E70A5BEDC4D8}" type="parTrans" cxnId="{595006C2-EBF2-49D1-9CA2-0821518CAA34}">
      <dgm:prSet/>
      <dgm:spPr/>
      <dgm:t>
        <a:bodyPr/>
        <a:lstStyle/>
        <a:p>
          <a:endParaRPr lang="en-US" sz="1200"/>
        </a:p>
      </dgm:t>
    </dgm:pt>
    <dgm:pt modelId="{075E3201-458B-4BAB-9C8C-A68263899544}" type="sibTrans" cxnId="{595006C2-EBF2-49D1-9CA2-0821518CAA34}">
      <dgm:prSet custT="1"/>
      <dgm:spPr/>
      <dgm:t>
        <a:bodyPr/>
        <a:lstStyle/>
        <a:p>
          <a:endParaRPr lang="en-US" sz="1200"/>
        </a:p>
      </dgm:t>
    </dgm:pt>
    <dgm:pt modelId="{E5BAA927-1ADA-443D-827B-98CC3B06A00D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Apresentação </a:t>
          </a:r>
          <a:endParaRPr lang="en-US" sz="1200" dirty="0">
            <a:solidFill>
              <a:schemeClr val="tx1"/>
            </a:solidFill>
          </a:endParaRPr>
        </a:p>
      </dgm:t>
    </dgm:pt>
    <dgm:pt modelId="{D9F8F8DE-ACB5-4771-A09F-85E701C141EB}" type="parTrans" cxnId="{93D7ABE4-2F88-4369-91F1-1FB85D3797C1}">
      <dgm:prSet/>
      <dgm:spPr/>
      <dgm:t>
        <a:bodyPr/>
        <a:lstStyle/>
        <a:p>
          <a:endParaRPr lang="en-US" sz="1200"/>
        </a:p>
      </dgm:t>
    </dgm:pt>
    <dgm:pt modelId="{9C315B2B-7D75-4652-91DF-E86C60461714}" type="sibTrans" cxnId="{93D7ABE4-2F88-4369-91F1-1FB85D3797C1}">
      <dgm:prSet custT="1"/>
      <dgm:spPr/>
      <dgm:t>
        <a:bodyPr/>
        <a:lstStyle/>
        <a:p>
          <a:endParaRPr lang="en-US" sz="1200"/>
        </a:p>
      </dgm:t>
    </dgm:pt>
    <dgm:pt modelId="{5F5C2255-106C-42CB-934C-D9BAF4507447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5W1H</a:t>
          </a:r>
          <a:endParaRPr lang="en-US" sz="1200" dirty="0">
            <a:solidFill>
              <a:schemeClr val="tx1"/>
            </a:solidFill>
          </a:endParaRPr>
        </a:p>
      </dgm:t>
    </dgm:pt>
    <dgm:pt modelId="{2A64B378-5DAE-47E1-BFD9-E1AFD16C5B8F}" type="parTrans" cxnId="{10CD42C4-ED84-42DE-ABF4-0E16646E94A2}">
      <dgm:prSet/>
      <dgm:spPr/>
      <dgm:t>
        <a:bodyPr/>
        <a:lstStyle/>
        <a:p>
          <a:endParaRPr lang="en-US" sz="1200"/>
        </a:p>
      </dgm:t>
    </dgm:pt>
    <dgm:pt modelId="{79D73EA0-3059-4DDD-80A5-EAC1583E077E}" type="sibTrans" cxnId="{10CD42C4-ED84-42DE-ABF4-0E16646E94A2}">
      <dgm:prSet/>
      <dgm:spPr/>
      <dgm:t>
        <a:bodyPr/>
        <a:lstStyle/>
        <a:p>
          <a:endParaRPr lang="en-US"/>
        </a:p>
      </dgm:t>
    </dgm:pt>
    <dgm:pt modelId="{12907C34-174E-455A-8649-F64C83009A02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Elicitação de requisitos</a:t>
          </a:r>
          <a:endParaRPr lang="en-US" sz="1200" dirty="0">
            <a:solidFill>
              <a:schemeClr val="tx1"/>
            </a:solidFill>
          </a:endParaRPr>
        </a:p>
      </dgm:t>
    </dgm:pt>
    <dgm:pt modelId="{E8857846-6694-43AB-B98B-CC85B25B67A7}" type="parTrans" cxnId="{A8486B7A-CD2A-44B9-B372-38838B96D921}">
      <dgm:prSet/>
      <dgm:spPr/>
      <dgm:t>
        <a:bodyPr/>
        <a:lstStyle/>
        <a:p>
          <a:endParaRPr lang="en-US" sz="1200"/>
        </a:p>
      </dgm:t>
    </dgm:pt>
    <dgm:pt modelId="{75AA35A3-4471-43C7-8E95-48DC34E062B6}" type="sibTrans" cxnId="{A8486B7A-CD2A-44B9-B372-38838B96D921}">
      <dgm:prSet/>
      <dgm:spPr/>
      <dgm:t>
        <a:bodyPr/>
        <a:lstStyle/>
        <a:p>
          <a:endParaRPr lang="en-US"/>
        </a:p>
      </dgm:t>
    </dgm:pt>
    <dgm:pt modelId="{30FA2745-BC06-462E-BB80-AF8CE40693D6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BPMN</a:t>
          </a:r>
          <a:endParaRPr lang="en-US" sz="1200" dirty="0">
            <a:solidFill>
              <a:schemeClr val="tx1"/>
            </a:solidFill>
          </a:endParaRPr>
        </a:p>
      </dgm:t>
    </dgm:pt>
    <dgm:pt modelId="{1736AFE7-3679-4258-9684-8F83E44D8C84}" type="parTrans" cxnId="{28DD9763-AC83-4119-82CC-5FA0FEB20EED}">
      <dgm:prSet/>
      <dgm:spPr/>
      <dgm:t>
        <a:bodyPr/>
        <a:lstStyle/>
        <a:p>
          <a:endParaRPr lang="en-US" sz="1200"/>
        </a:p>
      </dgm:t>
    </dgm:pt>
    <dgm:pt modelId="{6B50C02B-08E5-48E0-8F3F-77E40A34B2A6}" type="sibTrans" cxnId="{28DD9763-AC83-4119-82CC-5FA0FEB20EED}">
      <dgm:prSet/>
      <dgm:spPr/>
      <dgm:t>
        <a:bodyPr/>
        <a:lstStyle/>
        <a:p>
          <a:endParaRPr lang="en-US"/>
        </a:p>
      </dgm:t>
    </dgm:pt>
    <dgm:pt modelId="{0FDB2C07-D0E5-495F-B374-EDB0A07C40A6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Definição da linguagem</a:t>
          </a:r>
          <a:endParaRPr lang="en-US" sz="1200" dirty="0">
            <a:solidFill>
              <a:schemeClr val="tx1"/>
            </a:solidFill>
          </a:endParaRPr>
        </a:p>
      </dgm:t>
    </dgm:pt>
    <dgm:pt modelId="{AC6F9B66-7E44-4A64-B285-40A7A5FA337C}" type="parTrans" cxnId="{4D353DA3-FDED-4B2C-87AB-4F0603DAB53B}">
      <dgm:prSet/>
      <dgm:spPr/>
      <dgm:t>
        <a:bodyPr/>
        <a:lstStyle/>
        <a:p>
          <a:endParaRPr lang="en-US" sz="1200"/>
        </a:p>
      </dgm:t>
    </dgm:pt>
    <dgm:pt modelId="{46EAA885-F032-4801-843C-3CF2381B6E96}" type="sibTrans" cxnId="{4D353DA3-FDED-4B2C-87AB-4F0603DAB53B}">
      <dgm:prSet/>
      <dgm:spPr/>
      <dgm:t>
        <a:bodyPr/>
        <a:lstStyle/>
        <a:p>
          <a:endParaRPr lang="en-US"/>
        </a:p>
      </dgm:t>
    </dgm:pt>
    <dgm:pt modelId="{2F10D1E0-5D88-46DC-A0A6-6EF8BAD71245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Desenvolvimento de linguagem natural</a:t>
          </a:r>
          <a:endParaRPr lang="en-US" sz="1200" dirty="0">
            <a:solidFill>
              <a:schemeClr val="tx1"/>
            </a:solidFill>
          </a:endParaRPr>
        </a:p>
      </dgm:t>
    </dgm:pt>
    <dgm:pt modelId="{B10DB604-94F4-4F3A-AE1A-6930979DE0E6}" type="parTrans" cxnId="{AF86BDD7-F590-4076-A753-7834D44BBC3E}">
      <dgm:prSet/>
      <dgm:spPr/>
      <dgm:t>
        <a:bodyPr/>
        <a:lstStyle/>
        <a:p>
          <a:endParaRPr lang="en-US" sz="1200"/>
        </a:p>
      </dgm:t>
    </dgm:pt>
    <dgm:pt modelId="{9DC2A20B-A61D-41AA-89A3-BCBEDBC7C0A4}" type="sibTrans" cxnId="{AF86BDD7-F590-4076-A753-7834D44BBC3E}">
      <dgm:prSet/>
      <dgm:spPr/>
      <dgm:t>
        <a:bodyPr/>
        <a:lstStyle/>
        <a:p>
          <a:endParaRPr lang="en-US"/>
        </a:p>
      </dgm:t>
    </dgm:pt>
    <dgm:pt modelId="{C5EA07B7-142E-4ACF-945D-BE8C91E2A97C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Teste de usuário</a:t>
          </a:r>
          <a:endParaRPr lang="en-US" sz="1200" dirty="0">
            <a:solidFill>
              <a:schemeClr val="tx1"/>
            </a:solidFill>
          </a:endParaRPr>
        </a:p>
      </dgm:t>
    </dgm:pt>
    <dgm:pt modelId="{6CE1F09C-BB2E-4F43-8F58-21136AD6084D}" type="parTrans" cxnId="{9AEE4CA9-AB37-4C65-9197-5601DDCEAE3A}">
      <dgm:prSet/>
      <dgm:spPr/>
      <dgm:t>
        <a:bodyPr/>
        <a:lstStyle/>
        <a:p>
          <a:endParaRPr lang="en-US" sz="1200"/>
        </a:p>
      </dgm:t>
    </dgm:pt>
    <dgm:pt modelId="{DE04696B-98FE-41D6-A4B6-C2E7F931C6D1}" type="sibTrans" cxnId="{9AEE4CA9-AB37-4C65-9197-5601DDCEAE3A}">
      <dgm:prSet/>
      <dgm:spPr/>
      <dgm:t>
        <a:bodyPr/>
        <a:lstStyle/>
        <a:p>
          <a:endParaRPr lang="en-US"/>
        </a:p>
      </dgm:t>
    </dgm:pt>
    <dgm:pt modelId="{260071D6-187B-4473-A03E-D4D824D206CD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Casos de testes</a:t>
          </a:r>
          <a:endParaRPr lang="en-US" sz="1200" dirty="0">
            <a:solidFill>
              <a:schemeClr val="tx1"/>
            </a:solidFill>
          </a:endParaRPr>
        </a:p>
      </dgm:t>
    </dgm:pt>
    <dgm:pt modelId="{019047F4-04D0-46AD-9CD1-E5938D232A52}" type="parTrans" cxnId="{AA925539-FC4A-47C5-BB67-1E78A34C2798}">
      <dgm:prSet/>
      <dgm:spPr/>
      <dgm:t>
        <a:bodyPr/>
        <a:lstStyle/>
        <a:p>
          <a:endParaRPr lang="en-US" sz="1200"/>
        </a:p>
      </dgm:t>
    </dgm:pt>
    <dgm:pt modelId="{4667A429-62C6-4334-BBB6-150F484F389D}" type="sibTrans" cxnId="{AA925539-FC4A-47C5-BB67-1E78A34C2798}">
      <dgm:prSet/>
      <dgm:spPr/>
      <dgm:t>
        <a:bodyPr/>
        <a:lstStyle/>
        <a:p>
          <a:endParaRPr lang="en-US"/>
        </a:p>
      </dgm:t>
    </dgm:pt>
    <dgm:pt modelId="{DB6CF521-F4A1-4A6E-9AF0-686E78B735EC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Caso de Uso</a:t>
          </a:r>
          <a:endParaRPr lang="en-US" sz="1200" dirty="0">
            <a:solidFill>
              <a:schemeClr val="tx1"/>
            </a:solidFill>
          </a:endParaRPr>
        </a:p>
      </dgm:t>
    </dgm:pt>
    <dgm:pt modelId="{071C5132-03F2-49B8-918B-388F223C7027}" type="parTrans" cxnId="{132C7E9A-5A7A-43D3-97BA-60B7AB651654}">
      <dgm:prSet/>
      <dgm:spPr/>
      <dgm:t>
        <a:bodyPr/>
        <a:lstStyle/>
        <a:p>
          <a:endParaRPr lang="en-US" sz="1200"/>
        </a:p>
      </dgm:t>
    </dgm:pt>
    <dgm:pt modelId="{04D1648F-0A97-4A91-8022-BBDCF0554ED1}" type="sibTrans" cxnId="{132C7E9A-5A7A-43D3-97BA-60B7AB651654}">
      <dgm:prSet/>
      <dgm:spPr/>
      <dgm:t>
        <a:bodyPr/>
        <a:lstStyle/>
        <a:p>
          <a:endParaRPr lang="en-US"/>
        </a:p>
      </dgm:t>
    </dgm:pt>
    <dgm:pt modelId="{C18AEBC2-E1D1-4A59-8344-B5828E9DDCDF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SWOT</a:t>
          </a:r>
          <a:endParaRPr lang="en-US" sz="1200" dirty="0">
            <a:solidFill>
              <a:schemeClr val="tx1"/>
            </a:solidFill>
          </a:endParaRPr>
        </a:p>
      </dgm:t>
    </dgm:pt>
    <dgm:pt modelId="{2F62BD14-7149-43D8-88DF-390AC5601B64}" type="parTrans" cxnId="{37B1E54C-53D2-401A-9208-A873EF2AE668}">
      <dgm:prSet/>
      <dgm:spPr/>
      <dgm:t>
        <a:bodyPr/>
        <a:lstStyle/>
        <a:p>
          <a:endParaRPr lang="en-US" sz="1200"/>
        </a:p>
      </dgm:t>
    </dgm:pt>
    <dgm:pt modelId="{B8428E04-1183-4053-9A3A-F04875B90BB0}" type="sibTrans" cxnId="{37B1E54C-53D2-401A-9208-A873EF2AE668}">
      <dgm:prSet/>
      <dgm:spPr/>
      <dgm:t>
        <a:bodyPr/>
        <a:lstStyle/>
        <a:p>
          <a:endParaRPr lang="en-US"/>
        </a:p>
      </dgm:t>
    </dgm:pt>
    <dgm:pt modelId="{EDC09469-524B-44EE-8B81-E56150B2A0EC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Exposição dos resultado</a:t>
          </a:r>
          <a:endParaRPr lang="en-US" sz="1200" dirty="0">
            <a:solidFill>
              <a:schemeClr val="tx1"/>
            </a:solidFill>
          </a:endParaRPr>
        </a:p>
      </dgm:t>
    </dgm:pt>
    <dgm:pt modelId="{A16CDDC5-376A-452B-88C1-0A85976C6A5D}" type="parTrans" cxnId="{E0E7B427-6F57-4CDD-BAF9-E50573E2B9BF}">
      <dgm:prSet/>
      <dgm:spPr/>
      <dgm:t>
        <a:bodyPr/>
        <a:lstStyle/>
        <a:p>
          <a:endParaRPr lang="en-US"/>
        </a:p>
      </dgm:t>
    </dgm:pt>
    <dgm:pt modelId="{710A8822-563F-4525-B2E3-3AC85AA1B47D}" type="sibTrans" cxnId="{E0E7B427-6F57-4CDD-BAF9-E50573E2B9BF}">
      <dgm:prSet/>
      <dgm:spPr/>
      <dgm:t>
        <a:bodyPr/>
        <a:lstStyle/>
        <a:p>
          <a:endParaRPr lang="en-US"/>
        </a:p>
      </dgm:t>
    </dgm:pt>
    <dgm:pt modelId="{13FC0604-FC00-409F-B34C-7286F5CDFED3}">
      <dgm:prSet phldrT="[Texto]" custT="1"/>
      <dgm:spPr/>
      <dgm:t>
        <a:bodyPr/>
        <a:lstStyle/>
        <a:p>
          <a:r>
            <a:rPr lang="pt-BR" sz="1200" dirty="0">
              <a:solidFill>
                <a:schemeClr val="tx1"/>
              </a:solidFill>
            </a:rPr>
            <a:t>Apresentar o produto</a:t>
          </a:r>
          <a:endParaRPr lang="en-US" sz="1200" dirty="0">
            <a:solidFill>
              <a:schemeClr val="tx1"/>
            </a:solidFill>
          </a:endParaRPr>
        </a:p>
      </dgm:t>
    </dgm:pt>
    <dgm:pt modelId="{A5B04D6C-4ED2-47B9-BD80-EE3B5B42D968}" type="parTrans" cxnId="{C8E06BF0-D001-4835-A844-8212B63DD2FE}">
      <dgm:prSet/>
      <dgm:spPr/>
      <dgm:t>
        <a:bodyPr/>
        <a:lstStyle/>
        <a:p>
          <a:endParaRPr lang="en-US"/>
        </a:p>
      </dgm:t>
    </dgm:pt>
    <dgm:pt modelId="{F4FB358F-6745-4E0E-9134-033177A6E17B}" type="sibTrans" cxnId="{C8E06BF0-D001-4835-A844-8212B63DD2FE}">
      <dgm:prSet/>
      <dgm:spPr/>
      <dgm:t>
        <a:bodyPr/>
        <a:lstStyle/>
        <a:p>
          <a:endParaRPr lang="en-US"/>
        </a:p>
      </dgm:t>
    </dgm:pt>
    <dgm:pt modelId="{EEB236FF-93EF-4DAC-89B3-0C8A926991E1}">
      <dgm:prSet phldrT="[Texto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Gerar as análises</a:t>
          </a:r>
        </a:p>
      </dgm:t>
    </dgm:pt>
    <dgm:pt modelId="{C180E000-8DED-4E8A-BE26-DAD9796CD693}" type="parTrans" cxnId="{5E8F9E1F-A983-4F54-B27D-07E29058B0F1}">
      <dgm:prSet/>
      <dgm:spPr/>
      <dgm:t>
        <a:bodyPr/>
        <a:lstStyle/>
        <a:p>
          <a:endParaRPr lang="pt-BR"/>
        </a:p>
      </dgm:t>
    </dgm:pt>
    <dgm:pt modelId="{020C9D9F-AD3E-4F3F-A399-1B2D7919DAF0}" type="sibTrans" cxnId="{5E8F9E1F-A983-4F54-B27D-07E29058B0F1}">
      <dgm:prSet/>
      <dgm:spPr/>
      <dgm:t>
        <a:bodyPr/>
        <a:lstStyle/>
        <a:p>
          <a:endParaRPr lang="pt-BR"/>
        </a:p>
      </dgm:t>
    </dgm:pt>
    <dgm:pt modelId="{77F0D7BF-CDA9-48D4-9E14-D5AC77A7A70E}">
      <dgm:prSet phldrT="[Texto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</a:rPr>
            <a:t>Testes E2E</a:t>
          </a:r>
        </a:p>
      </dgm:t>
    </dgm:pt>
    <dgm:pt modelId="{F8E4EBD3-40C4-4E6F-BB52-21839E3B9C75}" type="parTrans" cxnId="{9A172857-865C-4E97-8E9B-2D88F7088EA5}">
      <dgm:prSet/>
      <dgm:spPr/>
      <dgm:t>
        <a:bodyPr/>
        <a:lstStyle/>
        <a:p>
          <a:endParaRPr lang="pt-BR"/>
        </a:p>
      </dgm:t>
    </dgm:pt>
    <dgm:pt modelId="{16EB6219-4A7D-490A-BCAF-89EC19570E71}" type="sibTrans" cxnId="{9A172857-865C-4E97-8E9B-2D88F7088EA5}">
      <dgm:prSet/>
      <dgm:spPr/>
      <dgm:t>
        <a:bodyPr/>
        <a:lstStyle/>
        <a:p>
          <a:endParaRPr lang="pt-BR"/>
        </a:p>
      </dgm:t>
    </dgm:pt>
    <dgm:pt modelId="{F07534A8-EB50-4FC8-845B-E62E7947BE5F}" type="pres">
      <dgm:prSet presAssocID="{E970F018-2BB3-4A02-9AC0-FDBB49FB9C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EF6FC1-D7E2-4001-B598-20AA246EADEC}" type="pres">
      <dgm:prSet presAssocID="{D6100A1C-BF58-43C1-BD76-D95EFAA27DD8}" presName="hierRoot1" presStyleCnt="0">
        <dgm:presLayoutVars>
          <dgm:hierBranch val="init"/>
        </dgm:presLayoutVars>
      </dgm:prSet>
      <dgm:spPr/>
    </dgm:pt>
    <dgm:pt modelId="{CE49A080-6889-4A6B-B7E9-0BBEA66A9F08}" type="pres">
      <dgm:prSet presAssocID="{D6100A1C-BF58-43C1-BD76-D95EFAA27DD8}" presName="rootComposite1" presStyleCnt="0"/>
      <dgm:spPr/>
    </dgm:pt>
    <dgm:pt modelId="{24B6691E-CFC2-4E18-A7B8-97141B97EED0}" type="pres">
      <dgm:prSet presAssocID="{D6100A1C-BF58-43C1-BD76-D95EFAA27DD8}" presName="rootText1" presStyleLbl="node0" presStyleIdx="0" presStyleCnt="1">
        <dgm:presLayoutVars>
          <dgm:chPref val="3"/>
        </dgm:presLayoutVars>
      </dgm:prSet>
      <dgm:spPr/>
    </dgm:pt>
    <dgm:pt modelId="{4DFD8176-10E6-46AD-8482-02D40FE3C4B1}" type="pres">
      <dgm:prSet presAssocID="{D6100A1C-BF58-43C1-BD76-D95EFAA27DD8}" presName="rootConnector1" presStyleLbl="node1" presStyleIdx="0" presStyleCnt="0"/>
      <dgm:spPr/>
    </dgm:pt>
    <dgm:pt modelId="{C8181AA7-AC45-4978-82C6-16F91B27C439}" type="pres">
      <dgm:prSet presAssocID="{D6100A1C-BF58-43C1-BD76-D95EFAA27DD8}" presName="hierChild2" presStyleCnt="0"/>
      <dgm:spPr/>
    </dgm:pt>
    <dgm:pt modelId="{8ACEFB99-A5D6-4CB2-BF08-1483C4BDE713}" type="pres">
      <dgm:prSet presAssocID="{AD9F1B60-5ACC-44D6-BA16-E19BCCFF12C1}" presName="Name37" presStyleLbl="parChTrans1D2" presStyleIdx="0" presStyleCnt="4"/>
      <dgm:spPr/>
    </dgm:pt>
    <dgm:pt modelId="{F0572DD6-25A6-495D-927D-65DC687B5358}" type="pres">
      <dgm:prSet presAssocID="{E5CC65C5-F607-4511-A893-0C6E91897585}" presName="hierRoot2" presStyleCnt="0">
        <dgm:presLayoutVars>
          <dgm:hierBranch val="init"/>
        </dgm:presLayoutVars>
      </dgm:prSet>
      <dgm:spPr/>
    </dgm:pt>
    <dgm:pt modelId="{3B0215EB-7518-4A0D-A2C2-FE58AA699B3E}" type="pres">
      <dgm:prSet presAssocID="{E5CC65C5-F607-4511-A893-0C6E91897585}" presName="rootComposite" presStyleCnt="0"/>
      <dgm:spPr/>
    </dgm:pt>
    <dgm:pt modelId="{AA31C6E3-2C9B-4A73-B05F-E50CBF808C18}" type="pres">
      <dgm:prSet presAssocID="{E5CC65C5-F607-4511-A893-0C6E91897585}" presName="rootText" presStyleLbl="node2" presStyleIdx="0" presStyleCnt="4">
        <dgm:presLayoutVars>
          <dgm:chPref val="3"/>
        </dgm:presLayoutVars>
      </dgm:prSet>
      <dgm:spPr/>
    </dgm:pt>
    <dgm:pt modelId="{D6FAA28A-299B-4242-9D01-7D39C00F2E84}" type="pres">
      <dgm:prSet presAssocID="{E5CC65C5-F607-4511-A893-0C6E91897585}" presName="rootConnector" presStyleLbl="node2" presStyleIdx="0" presStyleCnt="4"/>
      <dgm:spPr/>
    </dgm:pt>
    <dgm:pt modelId="{E1524D81-6318-4B71-80AF-F1FF3CB79B18}" type="pres">
      <dgm:prSet presAssocID="{E5CC65C5-F607-4511-A893-0C6E91897585}" presName="hierChild4" presStyleCnt="0"/>
      <dgm:spPr/>
    </dgm:pt>
    <dgm:pt modelId="{7E2DA89A-03BF-4341-912E-F821FE6E25DD}" type="pres">
      <dgm:prSet presAssocID="{E8857846-6694-43AB-B98B-CC85B25B67A7}" presName="Name37" presStyleLbl="parChTrans1D3" presStyleIdx="0" presStyleCnt="13"/>
      <dgm:spPr/>
    </dgm:pt>
    <dgm:pt modelId="{E0D9FB71-5DD4-4915-855B-059C47CF0D76}" type="pres">
      <dgm:prSet presAssocID="{12907C34-174E-455A-8649-F64C83009A02}" presName="hierRoot2" presStyleCnt="0">
        <dgm:presLayoutVars>
          <dgm:hierBranch val="init"/>
        </dgm:presLayoutVars>
      </dgm:prSet>
      <dgm:spPr/>
    </dgm:pt>
    <dgm:pt modelId="{71A3BC5E-361D-4DD2-A187-C7AEE9BECDF3}" type="pres">
      <dgm:prSet presAssocID="{12907C34-174E-455A-8649-F64C83009A02}" presName="rootComposite" presStyleCnt="0"/>
      <dgm:spPr/>
    </dgm:pt>
    <dgm:pt modelId="{299C60BE-8D10-49A7-90E6-54491509D783}" type="pres">
      <dgm:prSet presAssocID="{12907C34-174E-455A-8649-F64C83009A02}" presName="rootText" presStyleLbl="node3" presStyleIdx="0" presStyleCnt="13">
        <dgm:presLayoutVars>
          <dgm:chPref val="3"/>
        </dgm:presLayoutVars>
      </dgm:prSet>
      <dgm:spPr/>
    </dgm:pt>
    <dgm:pt modelId="{1FADF006-58C2-4D50-8508-E438F822B548}" type="pres">
      <dgm:prSet presAssocID="{12907C34-174E-455A-8649-F64C83009A02}" presName="rootConnector" presStyleLbl="node3" presStyleIdx="0" presStyleCnt="13"/>
      <dgm:spPr/>
    </dgm:pt>
    <dgm:pt modelId="{FA5763D6-FBCB-4DA0-B910-1A88BFE8F86C}" type="pres">
      <dgm:prSet presAssocID="{12907C34-174E-455A-8649-F64C83009A02}" presName="hierChild4" presStyleCnt="0"/>
      <dgm:spPr/>
    </dgm:pt>
    <dgm:pt modelId="{558908E8-C6A7-4BD2-B034-FCBF69D70017}" type="pres">
      <dgm:prSet presAssocID="{12907C34-174E-455A-8649-F64C83009A02}" presName="hierChild5" presStyleCnt="0"/>
      <dgm:spPr/>
    </dgm:pt>
    <dgm:pt modelId="{3058149C-BA74-4114-8FD2-6511E9CBBF07}" type="pres">
      <dgm:prSet presAssocID="{1736AFE7-3679-4258-9684-8F83E44D8C84}" presName="Name37" presStyleLbl="parChTrans1D3" presStyleIdx="1" presStyleCnt="13"/>
      <dgm:spPr/>
    </dgm:pt>
    <dgm:pt modelId="{7507542C-BEC4-480D-BC73-711C47F03CEB}" type="pres">
      <dgm:prSet presAssocID="{30FA2745-BC06-462E-BB80-AF8CE40693D6}" presName="hierRoot2" presStyleCnt="0">
        <dgm:presLayoutVars>
          <dgm:hierBranch val="init"/>
        </dgm:presLayoutVars>
      </dgm:prSet>
      <dgm:spPr/>
    </dgm:pt>
    <dgm:pt modelId="{D5D66A09-3B83-4BC8-A9F5-637DCBACFED0}" type="pres">
      <dgm:prSet presAssocID="{30FA2745-BC06-462E-BB80-AF8CE40693D6}" presName="rootComposite" presStyleCnt="0"/>
      <dgm:spPr/>
    </dgm:pt>
    <dgm:pt modelId="{8524FD11-BD64-403B-9EB5-31C06BC21F9A}" type="pres">
      <dgm:prSet presAssocID="{30FA2745-BC06-462E-BB80-AF8CE40693D6}" presName="rootText" presStyleLbl="node3" presStyleIdx="1" presStyleCnt="13">
        <dgm:presLayoutVars>
          <dgm:chPref val="3"/>
        </dgm:presLayoutVars>
      </dgm:prSet>
      <dgm:spPr/>
    </dgm:pt>
    <dgm:pt modelId="{CFAFE7D6-03BA-4443-A51B-4CEAE9301829}" type="pres">
      <dgm:prSet presAssocID="{30FA2745-BC06-462E-BB80-AF8CE40693D6}" presName="rootConnector" presStyleLbl="node3" presStyleIdx="1" presStyleCnt="13"/>
      <dgm:spPr/>
    </dgm:pt>
    <dgm:pt modelId="{C5DBBA40-665B-4DBB-9B27-EF3F36695C04}" type="pres">
      <dgm:prSet presAssocID="{30FA2745-BC06-462E-BB80-AF8CE40693D6}" presName="hierChild4" presStyleCnt="0"/>
      <dgm:spPr/>
    </dgm:pt>
    <dgm:pt modelId="{41B3C6EE-7F2D-4029-AA72-C7AF007AC700}" type="pres">
      <dgm:prSet presAssocID="{30FA2745-BC06-462E-BB80-AF8CE40693D6}" presName="hierChild5" presStyleCnt="0"/>
      <dgm:spPr/>
    </dgm:pt>
    <dgm:pt modelId="{B1454A57-83A7-4613-BD89-B9186EB55317}" type="pres">
      <dgm:prSet presAssocID="{071C5132-03F2-49B8-918B-388F223C7027}" presName="Name37" presStyleLbl="parChTrans1D3" presStyleIdx="2" presStyleCnt="13"/>
      <dgm:spPr/>
    </dgm:pt>
    <dgm:pt modelId="{51890559-E7A7-40AA-BADD-F2CF675DB196}" type="pres">
      <dgm:prSet presAssocID="{DB6CF521-F4A1-4A6E-9AF0-686E78B735EC}" presName="hierRoot2" presStyleCnt="0">
        <dgm:presLayoutVars>
          <dgm:hierBranch val="init"/>
        </dgm:presLayoutVars>
      </dgm:prSet>
      <dgm:spPr/>
    </dgm:pt>
    <dgm:pt modelId="{2C1E7DC9-1F8C-42CE-9052-4E6917801B93}" type="pres">
      <dgm:prSet presAssocID="{DB6CF521-F4A1-4A6E-9AF0-686E78B735EC}" presName="rootComposite" presStyleCnt="0"/>
      <dgm:spPr/>
    </dgm:pt>
    <dgm:pt modelId="{D54882E6-6EAA-44AE-9C68-B34C983A4694}" type="pres">
      <dgm:prSet presAssocID="{DB6CF521-F4A1-4A6E-9AF0-686E78B735EC}" presName="rootText" presStyleLbl="node3" presStyleIdx="2" presStyleCnt="13">
        <dgm:presLayoutVars>
          <dgm:chPref val="3"/>
        </dgm:presLayoutVars>
      </dgm:prSet>
      <dgm:spPr/>
    </dgm:pt>
    <dgm:pt modelId="{87D1B518-CF2A-4EC7-910D-42BCD0FA9185}" type="pres">
      <dgm:prSet presAssocID="{DB6CF521-F4A1-4A6E-9AF0-686E78B735EC}" presName="rootConnector" presStyleLbl="node3" presStyleIdx="2" presStyleCnt="13"/>
      <dgm:spPr/>
    </dgm:pt>
    <dgm:pt modelId="{6CE04E72-C438-4464-B7A8-B26EFD322BFD}" type="pres">
      <dgm:prSet presAssocID="{DB6CF521-F4A1-4A6E-9AF0-686E78B735EC}" presName="hierChild4" presStyleCnt="0"/>
      <dgm:spPr/>
    </dgm:pt>
    <dgm:pt modelId="{24B6E029-93FC-48F5-A171-CD9FCFCD4CE4}" type="pres">
      <dgm:prSet presAssocID="{DB6CF521-F4A1-4A6E-9AF0-686E78B735EC}" presName="hierChild5" presStyleCnt="0"/>
      <dgm:spPr/>
    </dgm:pt>
    <dgm:pt modelId="{4FB1C898-6F9E-435C-B201-9AD9491A0B69}" type="pres">
      <dgm:prSet presAssocID="{2A64B378-5DAE-47E1-BFD9-E1AFD16C5B8F}" presName="Name37" presStyleLbl="parChTrans1D3" presStyleIdx="3" presStyleCnt="13"/>
      <dgm:spPr/>
    </dgm:pt>
    <dgm:pt modelId="{4BC46D7E-82CC-47D1-8F57-53EB1638BFB6}" type="pres">
      <dgm:prSet presAssocID="{5F5C2255-106C-42CB-934C-D9BAF4507447}" presName="hierRoot2" presStyleCnt="0">
        <dgm:presLayoutVars>
          <dgm:hierBranch val="init"/>
        </dgm:presLayoutVars>
      </dgm:prSet>
      <dgm:spPr/>
    </dgm:pt>
    <dgm:pt modelId="{68973B8F-1BBB-48B3-ABC3-31EDD4E8E5BD}" type="pres">
      <dgm:prSet presAssocID="{5F5C2255-106C-42CB-934C-D9BAF4507447}" presName="rootComposite" presStyleCnt="0"/>
      <dgm:spPr/>
    </dgm:pt>
    <dgm:pt modelId="{6471411A-E5A1-416F-BEF1-A00A537FB0AD}" type="pres">
      <dgm:prSet presAssocID="{5F5C2255-106C-42CB-934C-D9BAF4507447}" presName="rootText" presStyleLbl="node3" presStyleIdx="3" presStyleCnt="13">
        <dgm:presLayoutVars>
          <dgm:chPref val="3"/>
        </dgm:presLayoutVars>
      </dgm:prSet>
      <dgm:spPr/>
    </dgm:pt>
    <dgm:pt modelId="{8E1663CF-58CA-41CE-BE4F-92557C06AB5D}" type="pres">
      <dgm:prSet presAssocID="{5F5C2255-106C-42CB-934C-D9BAF4507447}" presName="rootConnector" presStyleLbl="node3" presStyleIdx="3" presStyleCnt="13"/>
      <dgm:spPr/>
    </dgm:pt>
    <dgm:pt modelId="{15E874CD-8602-4BAC-A37D-1C32D65A43E2}" type="pres">
      <dgm:prSet presAssocID="{5F5C2255-106C-42CB-934C-D9BAF4507447}" presName="hierChild4" presStyleCnt="0"/>
      <dgm:spPr/>
    </dgm:pt>
    <dgm:pt modelId="{854E4D2D-6881-444A-85AD-B51FEC9CEC6B}" type="pres">
      <dgm:prSet presAssocID="{5F5C2255-106C-42CB-934C-D9BAF4507447}" presName="hierChild5" presStyleCnt="0"/>
      <dgm:spPr/>
    </dgm:pt>
    <dgm:pt modelId="{4BE4B047-6366-4296-B726-528DF492D519}" type="pres">
      <dgm:prSet presAssocID="{2F62BD14-7149-43D8-88DF-390AC5601B64}" presName="Name37" presStyleLbl="parChTrans1D3" presStyleIdx="4" presStyleCnt="13"/>
      <dgm:spPr/>
    </dgm:pt>
    <dgm:pt modelId="{BDB81DB2-A584-403C-8C51-618E065CFED2}" type="pres">
      <dgm:prSet presAssocID="{C18AEBC2-E1D1-4A59-8344-B5828E9DDCDF}" presName="hierRoot2" presStyleCnt="0">
        <dgm:presLayoutVars>
          <dgm:hierBranch val="init"/>
        </dgm:presLayoutVars>
      </dgm:prSet>
      <dgm:spPr/>
    </dgm:pt>
    <dgm:pt modelId="{87F65621-DE37-4B24-B5FD-6366E7EE6E74}" type="pres">
      <dgm:prSet presAssocID="{C18AEBC2-E1D1-4A59-8344-B5828E9DDCDF}" presName="rootComposite" presStyleCnt="0"/>
      <dgm:spPr/>
    </dgm:pt>
    <dgm:pt modelId="{DCA4E568-7495-4C45-9877-0D3780594C33}" type="pres">
      <dgm:prSet presAssocID="{C18AEBC2-E1D1-4A59-8344-B5828E9DDCDF}" presName="rootText" presStyleLbl="node3" presStyleIdx="4" presStyleCnt="13">
        <dgm:presLayoutVars>
          <dgm:chPref val="3"/>
        </dgm:presLayoutVars>
      </dgm:prSet>
      <dgm:spPr/>
    </dgm:pt>
    <dgm:pt modelId="{35D3C1B7-2DD3-4DB6-B274-B5707680FE88}" type="pres">
      <dgm:prSet presAssocID="{C18AEBC2-E1D1-4A59-8344-B5828E9DDCDF}" presName="rootConnector" presStyleLbl="node3" presStyleIdx="4" presStyleCnt="13"/>
      <dgm:spPr/>
    </dgm:pt>
    <dgm:pt modelId="{D2B30EBF-E89D-4A96-812A-E94296FA1CEC}" type="pres">
      <dgm:prSet presAssocID="{C18AEBC2-E1D1-4A59-8344-B5828E9DDCDF}" presName="hierChild4" presStyleCnt="0"/>
      <dgm:spPr/>
    </dgm:pt>
    <dgm:pt modelId="{2C42AFC5-C821-40E1-B6E7-4CFEEA4F4ADF}" type="pres">
      <dgm:prSet presAssocID="{C18AEBC2-E1D1-4A59-8344-B5828E9DDCDF}" presName="hierChild5" presStyleCnt="0"/>
      <dgm:spPr/>
    </dgm:pt>
    <dgm:pt modelId="{87196CDB-D7BB-4683-A5CA-055D2B769F9E}" type="pres">
      <dgm:prSet presAssocID="{E5CC65C5-F607-4511-A893-0C6E91897585}" presName="hierChild5" presStyleCnt="0"/>
      <dgm:spPr/>
    </dgm:pt>
    <dgm:pt modelId="{B8FBF24B-72EA-4AD5-B1AF-6B09170FE539}" type="pres">
      <dgm:prSet presAssocID="{103F10A1-772E-400F-86F8-F1081101E132}" presName="Name37" presStyleLbl="parChTrans1D2" presStyleIdx="1" presStyleCnt="4"/>
      <dgm:spPr/>
    </dgm:pt>
    <dgm:pt modelId="{F66E212F-978F-4BE8-BA16-B4BF8F4CA3C3}" type="pres">
      <dgm:prSet presAssocID="{E83301E2-845A-48DE-AC15-DBFBC5460F18}" presName="hierRoot2" presStyleCnt="0">
        <dgm:presLayoutVars>
          <dgm:hierBranch val="init"/>
        </dgm:presLayoutVars>
      </dgm:prSet>
      <dgm:spPr/>
    </dgm:pt>
    <dgm:pt modelId="{3EDE1585-429C-45E9-93B4-65FAB1032F4A}" type="pres">
      <dgm:prSet presAssocID="{E83301E2-845A-48DE-AC15-DBFBC5460F18}" presName="rootComposite" presStyleCnt="0"/>
      <dgm:spPr/>
    </dgm:pt>
    <dgm:pt modelId="{2AB12FB2-DCD0-4D2C-8C8C-28B122C2FBF6}" type="pres">
      <dgm:prSet presAssocID="{E83301E2-845A-48DE-AC15-DBFBC5460F18}" presName="rootText" presStyleLbl="node2" presStyleIdx="1" presStyleCnt="4">
        <dgm:presLayoutVars>
          <dgm:chPref val="3"/>
        </dgm:presLayoutVars>
      </dgm:prSet>
      <dgm:spPr/>
    </dgm:pt>
    <dgm:pt modelId="{01EBC5BB-9374-4F52-AB42-4DB3B1D8197E}" type="pres">
      <dgm:prSet presAssocID="{E83301E2-845A-48DE-AC15-DBFBC5460F18}" presName="rootConnector" presStyleLbl="node2" presStyleIdx="1" presStyleCnt="4"/>
      <dgm:spPr/>
    </dgm:pt>
    <dgm:pt modelId="{7A279941-BCA0-4B58-9330-F22747FEE2B9}" type="pres">
      <dgm:prSet presAssocID="{E83301E2-845A-48DE-AC15-DBFBC5460F18}" presName="hierChild4" presStyleCnt="0"/>
      <dgm:spPr/>
    </dgm:pt>
    <dgm:pt modelId="{C353244C-2C46-4FE5-AC1E-8E0C6FCC045C}" type="pres">
      <dgm:prSet presAssocID="{AC6F9B66-7E44-4A64-B285-40A7A5FA337C}" presName="Name37" presStyleLbl="parChTrans1D3" presStyleIdx="5" presStyleCnt="13"/>
      <dgm:spPr/>
    </dgm:pt>
    <dgm:pt modelId="{B93F73DB-0998-438F-AB8C-F86D89859DC6}" type="pres">
      <dgm:prSet presAssocID="{0FDB2C07-D0E5-495F-B374-EDB0A07C40A6}" presName="hierRoot2" presStyleCnt="0">
        <dgm:presLayoutVars>
          <dgm:hierBranch val="init"/>
        </dgm:presLayoutVars>
      </dgm:prSet>
      <dgm:spPr/>
    </dgm:pt>
    <dgm:pt modelId="{C6A71978-ABDB-494A-AE0D-B0D0C09B2A9B}" type="pres">
      <dgm:prSet presAssocID="{0FDB2C07-D0E5-495F-B374-EDB0A07C40A6}" presName="rootComposite" presStyleCnt="0"/>
      <dgm:spPr/>
    </dgm:pt>
    <dgm:pt modelId="{CEAD6FB4-5D8B-4CA2-A5AF-952CE9901505}" type="pres">
      <dgm:prSet presAssocID="{0FDB2C07-D0E5-495F-B374-EDB0A07C40A6}" presName="rootText" presStyleLbl="node3" presStyleIdx="5" presStyleCnt="13">
        <dgm:presLayoutVars>
          <dgm:chPref val="3"/>
        </dgm:presLayoutVars>
      </dgm:prSet>
      <dgm:spPr/>
    </dgm:pt>
    <dgm:pt modelId="{535D4177-F742-4132-94DD-2AE814E0F5EA}" type="pres">
      <dgm:prSet presAssocID="{0FDB2C07-D0E5-495F-B374-EDB0A07C40A6}" presName="rootConnector" presStyleLbl="node3" presStyleIdx="5" presStyleCnt="13"/>
      <dgm:spPr/>
    </dgm:pt>
    <dgm:pt modelId="{DADC7082-BDC2-477E-9B51-D7F55E0F5A34}" type="pres">
      <dgm:prSet presAssocID="{0FDB2C07-D0E5-495F-B374-EDB0A07C40A6}" presName="hierChild4" presStyleCnt="0"/>
      <dgm:spPr/>
    </dgm:pt>
    <dgm:pt modelId="{A92FFA6B-838E-407B-AE0A-4645610BB143}" type="pres">
      <dgm:prSet presAssocID="{0FDB2C07-D0E5-495F-B374-EDB0A07C40A6}" presName="hierChild5" presStyleCnt="0"/>
      <dgm:spPr/>
    </dgm:pt>
    <dgm:pt modelId="{B32EA1FD-693D-4D0D-A919-AA5D12727AAC}" type="pres">
      <dgm:prSet presAssocID="{B10DB604-94F4-4F3A-AE1A-6930979DE0E6}" presName="Name37" presStyleLbl="parChTrans1D3" presStyleIdx="6" presStyleCnt="13"/>
      <dgm:spPr/>
    </dgm:pt>
    <dgm:pt modelId="{51630071-111B-4E39-B146-390665EA0D64}" type="pres">
      <dgm:prSet presAssocID="{2F10D1E0-5D88-46DC-A0A6-6EF8BAD71245}" presName="hierRoot2" presStyleCnt="0">
        <dgm:presLayoutVars>
          <dgm:hierBranch val="init"/>
        </dgm:presLayoutVars>
      </dgm:prSet>
      <dgm:spPr/>
    </dgm:pt>
    <dgm:pt modelId="{961999DB-52A5-49A3-A5B8-A5360B8828FF}" type="pres">
      <dgm:prSet presAssocID="{2F10D1E0-5D88-46DC-A0A6-6EF8BAD71245}" presName="rootComposite" presStyleCnt="0"/>
      <dgm:spPr/>
    </dgm:pt>
    <dgm:pt modelId="{0C9AE8E1-7205-4267-8E52-2F0C31A2D9BD}" type="pres">
      <dgm:prSet presAssocID="{2F10D1E0-5D88-46DC-A0A6-6EF8BAD71245}" presName="rootText" presStyleLbl="node3" presStyleIdx="6" presStyleCnt="13" custLinFactNeighborX="-2000" custLinFactNeighborY="0">
        <dgm:presLayoutVars>
          <dgm:chPref val="3"/>
        </dgm:presLayoutVars>
      </dgm:prSet>
      <dgm:spPr/>
    </dgm:pt>
    <dgm:pt modelId="{01E8E53D-0E87-41E9-A3E8-0E94A53E7C54}" type="pres">
      <dgm:prSet presAssocID="{2F10D1E0-5D88-46DC-A0A6-6EF8BAD71245}" presName="rootConnector" presStyleLbl="node3" presStyleIdx="6" presStyleCnt="13"/>
      <dgm:spPr/>
    </dgm:pt>
    <dgm:pt modelId="{565603DB-09A1-4675-B31A-C3C233795B4D}" type="pres">
      <dgm:prSet presAssocID="{2F10D1E0-5D88-46DC-A0A6-6EF8BAD71245}" presName="hierChild4" presStyleCnt="0"/>
      <dgm:spPr/>
    </dgm:pt>
    <dgm:pt modelId="{005B07A4-6726-4A01-84A9-149955826326}" type="pres">
      <dgm:prSet presAssocID="{2F10D1E0-5D88-46DC-A0A6-6EF8BAD71245}" presName="hierChild5" presStyleCnt="0"/>
      <dgm:spPr/>
    </dgm:pt>
    <dgm:pt modelId="{1C2A53F7-467F-4563-8D5B-E7A63D02A07D}" type="pres">
      <dgm:prSet presAssocID="{C180E000-8DED-4E8A-BE26-DAD9796CD693}" presName="Name37" presStyleLbl="parChTrans1D3" presStyleIdx="7" presStyleCnt="13"/>
      <dgm:spPr/>
    </dgm:pt>
    <dgm:pt modelId="{05E61E4A-328D-4C6D-B8F2-B0A77C507BEF}" type="pres">
      <dgm:prSet presAssocID="{EEB236FF-93EF-4DAC-89B3-0C8A926991E1}" presName="hierRoot2" presStyleCnt="0">
        <dgm:presLayoutVars>
          <dgm:hierBranch val="init"/>
        </dgm:presLayoutVars>
      </dgm:prSet>
      <dgm:spPr/>
    </dgm:pt>
    <dgm:pt modelId="{DA17CD1F-F881-4539-A9CB-B6FC49422F17}" type="pres">
      <dgm:prSet presAssocID="{EEB236FF-93EF-4DAC-89B3-0C8A926991E1}" presName="rootComposite" presStyleCnt="0"/>
      <dgm:spPr/>
    </dgm:pt>
    <dgm:pt modelId="{AD897336-7A7E-4000-BE3F-35E0E17D86FD}" type="pres">
      <dgm:prSet presAssocID="{EEB236FF-93EF-4DAC-89B3-0C8A926991E1}" presName="rootText" presStyleLbl="node3" presStyleIdx="7" presStyleCnt="13" custLinFactNeighborX="-2000" custLinFactNeighborY="0">
        <dgm:presLayoutVars>
          <dgm:chPref val="3"/>
        </dgm:presLayoutVars>
      </dgm:prSet>
      <dgm:spPr/>
    </dgm:pt>
    <dgm:pt modelId="{FD881AC1-3790-4DCF-B3C5-5805EF881A46}" type="pres">
      <dgm:prSet presAssocID="{EEB236FF-93EF-4DAC-89B3-0C8A926991E1}" presName="rootConnector" presStyleLbl="node3" presStyleIdx="7" presStyleCnt="13"/>
      <dgm:spPr/>
    </dgm:pt>
    <dgm:pt modelId="{C395FA06-BE65-4201-9494-26667073A1D6}" type="pres">
      <dgm:prSet presAssocID="{EEB236FF-93EF-4DAC-89B3-0C8A926991E1}" presName="hierChild4" presStyleCnt="0"/>
      <dgm:spPr/>
    </dgm:pt>
    <dgm:pt modelId="{C9A62F26-498C-4E9F-8912-F28FB160EF25}" type="pres">
      <dgm:prSet presAssocID="{EEB236FF-93EF-4DAC-89B3-0C8A926991E1}" presName="hierChild5" presStyleCnt="0"/>
      <dgm:spPr/>
    </dgm:pt>
    <dgm:pt modelId="{2529CA9F-1768-4949-8C7F-20D7B9038216}" type="pres">
      <dgm:prSet presAssocID="{E83301E2-845A-48DE-AC15-DBFBC5460F18}" presName="hierChild5" presStyleCnt="0"/>
      <dgm:spPr/>
    </dgm:pt>
    <dgm:pt modelId="{78168D36-6FDF-4C4A-86E5-F6479C2998A5}" type="pres">
      <dgm:prSet presAssocID="{6ABF0963-045F-4C11-AE40-E70A5BEDC4D8}" presName="Name37" presStyleLbl="parChTrans1D2" presStyleIdx="2" presStyleCnt="4"/>
      <dgm:spPr/>
    </dgm:pt>
    <dgm:pt modelId="{A30BDAEA-BB45-4F87-AEB2-7B9F1247AFDD}" type="pres">
      <dgm:prSet presAssocID="{DDC8EA9C-785E-4196-88CB-8C5DF8C50FB8}" presName="hierRoot2" presStyleCnt="0">
        <dgm:presLayoutVars>
          <dgm:hierBranch val="init"/>
        </dgm:presLayoutVars>
      </dgm:prSet>
      <dgm:spPr/>
    </dgm:pt>
    <dgm:pt modelId="{C0291FA8-AACC-490D-858B-97F4486F07B6}" type="pres">
      <dgm:prSet presAssocID="{DDC8EA9C-785E-4196-88CB-8C5DF8C50FB8}" presName="rootComposite" presStyleCnt="0"/>
      <dgm:spPr/>
    </dgm:pt>
    <dgm:pt modelId="{EA405850-CB16-4624-B5A1-E96407A11CEF}" type="pres">
      <dgm:prSet presAssocID="{DDC8EA9C-785E-4196-88CB-8C5DF8C50FB8}" presName="rootText" presStyleLbl="node2" presStyleIdx="2" presStyleCnt="4">
        <dgm:presLayoutVars>
          <dgm:chPref val="3"/>
        </dgm:presLayoutVars>
      </dgm:prSet>
      <dgm:spPr/>
    </dgm:pt>
    <dgm:pt modelId="{3324B3AF-DD43-40E0-A4FF-1A9F99885EA0}" type="pres">
      <dgm:prSet presAssocID="{DDC8EA9C-785E-4196-88CB-8C5DF8C50FB8}" presName="rootConnector" presStyleLbl="node2" presStyleIdx="2" presStyleCnt="4"/>
      <dgm:spPr/>
    </dgm:pt>
    <dgm:pt modelId="{10BF791C-4FE0-4984-AD09-A31391DE8C5F}" type="pres">
      <dgm:prSet presAssocID="{DDC8EA9C-785E-4196-88CB-8C5DF8C50FB8}" presName="hierChild4" presStyleCnt="0"/>
      <dgm:spPr/>
    </dgm:pt>
    <dgm:pt modelId="{B5394389-45F4-4323-9D57-68AAFFF2F235}" type="pres">
      <dgm:prSet presAssocID="{019047F4-04D0-46AD-9CD1-E5938D232A52}" presName="Name37" presStyleLbl="parChTrans1D3" presStyleIdx="8" presStyleCnt="13"/>
      <dgm:spPr/>
    </dgm:pt>
    <dgm:pt modelId="{AB0B7C7D-B23F-488C-9EA8-5E05A9DB7BC1}" type="pres">
      <dgm:prSet presAssocID="{260071D6-187B-4473-A03E-D4D824D206CD}" presName="hierRoot2" presStyleCnt="0">
        <dgm:presLayoutVars>
          <dgm:hierBranch val="init"/>
        </dgm:presLayoutVars>
      </dgm:prSet>
      <dgm:spPr/>
    </dgm:pt>
    <dgm:pt modelId="{709EBD5A-7817-42F0-A354-7057166E61E8}" type="pres">
      <dgm:prSet presAssocID="{260071D6-187B-4473-A03E-D4D824D206CD}" presName="rootComposite" presStyleCnt="0"/>
      <dgm:spPr/>
    </dgm:pt>
    <dgm:pt modelId="{E2A52493-B16A-4106-AED4-CA0491E8C08C}" type="pres">
      <dgm:prSet presAssocID="{260071D6-187B-4473-A03E-D4D824D206CD}" presName="rootText" presStyleLbl="node3" presStyleIdx="8" presStyleCnt="13">
        <dgm:presLayoutVars>
          <dgm:chPref val="3"/>
        </dgm:presLayoutVars>
      </dgm:prSet>
      <dgm:spPr/>
    </dgm:pt>
    <dgm:pt modelId="{5679768F-4E42-41BB-9991-7AD0D7639762}" type="pres">
      <dgm:prSet presAssocID="{260071D6-187B-4473-A03E-D4D824D206CD}" presName="rootConnector" presStyleLbl="node3" presStyleIdx="8" presStyleCnt="13"/>
      <dgm:spPr/>
    </dgm:pt>
    <dgm:pt modelId="{D5ACD703-F4E0-4415-8113-218952DC607D}" type="pres">
      <dgm:prSet presAssocID="{260071D6-187B-4473-A03E-D4D824D206CD}" presName="hierChild4" presStyleCnt="0"/>
      <dgm:spPr/>
    </dgm:pt>
    <dgm:pt modelId="{0427CB11-9B30-43EF-9045-C42F8CF3F181}" type="pres">
      <dgm:prSet presAssocID="{260071D6-187B-4473-A03E-D4D824D206CD}" presName="hierChild5" presStyleCnt="0"/>
      <dgm:spPr/>
    </dgm:pt>
    <dgm:pt modelId="{A28E1935-5A48-437F-ABBF-A0831EA2DD0D}" type="pres">
      <dgm:prSet presAssocID="{F8E4EBD3-40C4-4E6F-BB52-21839E3B9C75}" presName="Name37" presStyleLbl="parChTrans1D3" presStyleIdx="9" presStyleCnt="13"/>
      <dgm:spPr/>
    </dgm:pt>
    <dgm:pt modelId="{B1DF81E4-FB11-41F7-B303-7B70F1E1970B}" type="pres">
      <dgm:prSet presAssocID="{77F0D7BF-CDA9-48D4-9E14-D5AC77A7A70E}" presName="hierRoot2" presStyleCnt="0">
        <dgm:presLayoutVars>
          <dgm:hierBranch val="init"/>
        </dgm:presLayoutVars>
      </dgm:prSet>
      <dgm:spPr/>
    </dgm:pt>
    <dgm:pt modelId="{AE61EDEC-02DE-4948-8290-45946CAB16EC}" type="pres">
      <dgm:prSet presAssocID="{77F0D7BF-CDA9-48D4-9E14-D5AC77A7A70E}" presName="rootComposite" presStyleCnt="0"/>
      <dgm:spPr/>
    </dgm:pt>
    <dgm:pt modelId="{2CD796C8-D033-4F48-81AA-31FC49315634}" type="pres">
      <dgm:prSet presAssocID="{77F0D7BF-CDA9-48D4-9E14-D5AC77A7A70E}" presName="rootText" presStyleLbl="node3" presStyleIdx="9" presStyleCnt="13">
        <dgm:presLayoutVars>
          <dgm:chPref val="3"/>
        </dgm:presLayoutVars>
      </dgm:prSet>
      <dgm:spPr/>
    </dgm:pt>
    <dgm:pt modelId="{5709281C-3190-4992-A78A-A9A76BE97C8B}" type="pres">
      <dgm:prSet presAssocID="{77F0D7BF-CDA9-48D4-9E14-D5AC77A7A70E}" presName="rootConnector" presStyleLbl="node3" presStyleIdx="9" presStyleCnt="13"/>
      <dgm:spPr/>
    </dgm:pt>
    <dgm:pt modelId="{019EE9F2-80DE-4665-BFA5-7575D4E58104}" type="pres">
      <dgm:prSet presAssocID="{77F0D7BF-CDA9-48D4-9E14-D5AC77A7A70E}" presName="hierChild4" presStyleCnt="0"/>
      <dgm:spPr/>
    </dgm:pt>
    <dgm:pt modelId="{7962C0C9-8A79-4D8C-A4C1-2C7735602E93}" type="pres">
      <dgm:prSet presAssocID="{77F0D7BF-CDA9-48D4-9E14-D5AC77A7A70E}" presName="hierChild5" presStyleCnt="0"/>
      <dgm:spPr/>
    </dgm:pt>
    <dgm:pt modelId="{F24DAFF2-B254-4388-8C26-2F01BD455716}" type="pres">
      <dgm:prSet presAssocID="{6CE1F09C-BB2E-4F43-8F58-21136AD6084D}" presName="Name37" presStyleLbl="parChTrans1D3" presStyleIdx="10" presStyleCnt="13"/>
      <dgm:spPr/>
    </dgm:pt>
    <dgm:pt modelId="{D051ED41-B97E-4447-A0AF-AAC542ECA22F}" type="pres">
      <dgm:prSet presAssocID="{C5EA07B7-142E-4ACF-945D-BE8C91E2A97C}" presName="hierRoot2" presStyleCnt="0">
        <dgm:presLayoutVars>
          <dgm:hierBranch val="init"/>
        </dgm:presLayoutVars>
      </dgm:prSet>
      <dgm:spPr/>
    </dgm:pt>
    <dgm:pt modelId="{8C199E6C-C433-43E9-B193-8FF2F65B895A}" type="pres">
      <dgm:prSet presAssocID="{C5EA07B7-142E-4ACF-945D-BE8C91E2A97C}" presName="rootComposite" presStyleCnt="0"/>
      <dgm:spPr/>
    </dgm:pt>
    <dgm:pt modelId="{8227F835-4837-4166-AB33-789552B3D5AB}" type="pres">
      <dgm:prSet presAssocID="{C5EA07B7-142E-4ACF-945D-BE8C91E2A97C}" presName="rootText" presStyleLbl="node3" presStyleIdx="10" presStyleCnt="13">
        <dgm:presLayoutVars>
          <dgm:chPref val="3"/>
        </dgm:presLayoutVars>
      </dgm:prSet>
      <dgm:spPr/>
    </dgm:pt>
    <dgm:pt modelId="{46B1D052-89CC-4218-9D63-11ACEE902B4E}" type="pres">
      <dgm:prSet presAssocID="{C5EA07B7-142E-4ACF-945D-BE8C91E2A97C}" presName="rootConnector" presStyleLbl="node3" presStyleIdx="10" presStyleCnt="13"/>
      <dgm:spPr/>
    </dgm:pt>
    <dgm:pt modelId="{43796BCF-083B-49E5-9E5A-B68EACD4BB23}" type="pres">
      <dgm:prSet presAssocID="{C5EA07B7-142E-4ACF-945D-BE8C91E2A97C}" presName="hierChild4" presStyleCnt="0"/>
      <dgm:spPr/>
    </dgm:pt>
    <dgm:pt modelId="{1B7E1BFB-B478-4F57-974A-0BC522806CE3}" type="pres">
      <dgm:prSet presAssocID="{C5EA07B7-142E-4ACF-945D-BE8C91E2A97C}" presName="hierChild5" presStyleCnt="0"/>
      <dgm:spPr/>
    </dgm:pt>
    <dgm:pt modelId="{C5263DBB-FDE3-4F1B-9EB1-BCE1F78DAAE1}" type="pres">
      <dgm:prSet presAssocID="{DDC8EA9C-785E-4196-88CB-8C5DF8C50FB8}" presName="hierChild5" presStyleCnt="0"/>
      <dgm:spPr/>
    </dgm:pt>
    <dgm:pt modelId="{7483006C-CEEC-4213-8EE2-476D2CF0EA27}" type="pres">
      <dgm:prSet presAssocID="{D9F8F8DE-ACB5-4771-A09F-85E701C141EB}" presName="Name37" presStyleLbl="parChTrans1D2" presStyleIdx="3" presStyleCnt="4"/>
      <dgm:spPr/>
    </dgm:pt>
    <dgm:pt modelId="{9B358BFB-6B74-47AF-A280-31792EAE0F94}" type="pres">
      <dgm:prSet presAssocID="{E5BAA927-1ADA-443D-827B-98CC3B06A00D}" presName="hierRoot2" presStyleCnt="0">
        <dgm:presLayoutVars>
          <dgm:hierBranch val="init"/>
        </dgm:presLayoutVars>
      </dgm:prSet>
      <dgm:spPr/>
    </dgm:pt>
    <dgm:pt modelId="{B2BAB440-BFE2-4059-9307-EC3B27E41399}" type="pres">
      <dgm:prSet presAssocID="{E5BAA927-1ADA-443D-827B-98CC3B06A00D}" presName="rootComposite" presStyleCnt="0"/>
      <dgm:spPr/>
    </dgm:pt>
    <dgm:pt modelId="{9E8637D5-C3DC-4C48-AB5C-67C101B26264}" type="pres">
      <dgm:prSet presAssocID="{E5BAA927-1ADA-443D-827B-98CC3B06A00D}" presName="rootText" presStyleLbl="node2" presStyleIdx="3" presStyleCnt="4">
        <dgm:presLayoutVars>
          <dgm:chPref val="3"/>
        </dgm:presLayoutVars>
      </dgm:prSet>
      <dgm:spPr/>
    </dgm:pt>
    <dgm:pt modelId="{352AAA98-B686-469E-B9E1-BEE6EC203F45}" type="pres">
      <dgm:prSet presAssocID="{E5BAA927-1ADA-443D-827B-98CC3B06A00D}" presName="rootConnector" presStyleLbl="node2" presStyleIdx="3" presStyleCnt="4"/>
      <dgm:spPr/>
    </dgm:pt>
    <dgm:pt modelId="{011A7B5E-DAF8-4BCE-B198-C4B4E75B53FB}" type="pres">
      <dgm:prSet presAssocID="{E5BAA927-1ADA-443D-827B-98CC3B06A00D}" presName="hierChild4" presStyleCnt="0"/>
      <dgm:spPr/>
    </dgm:pt>
    <dgm:pt modelId="{8A7480D0-7B9E-4206-BEBE-2AB9221D25EC}" type="pres">
      <dgm:prSet presAssocID="{A16CDDC5-376A-452B-88C1-0A85976C6A5D}" presName="Name37" presStyleLbl="parChTrans1D3" presStyleIdx="11" presStyleCnt="13"/>
      <dgm:spPr/>
    </dgm:pt>
    <dgm:pt modelId="{F4832997-8050-4B2A-BDE7-0CBBAEC07660}" type="pres">
      <dgm:prSet presAssocID="{EDC09469-524B-44EE-8B81-E56150B2A0EC}" presName="hierRoot2" presStyleCnt="0">
        <dgm:presLayoutVars>
          <dgm:hierBranch val="init"/>
        </dgm:presLayoutVars>
      </dgm:prSet>
      <dgm:spPr/>
    </dgm:pt>
    <dgm:pt modelId="{067B56F7-E30E-4AF1-8FD4-C96DC65D96E0}" type="pres">
      <dgm:prSet presAssocID="{EDC09469-524B-44EE-8B81-E56150B2A0EC}" presName="rootComposite" presStyleCnt="0"/>
      <dgm:spPr/>
    </dgm:pt>
    <dgm:pt modelId="{F3F611B5-882E-4D32-9F0E-A9FBD44AA7D6}" type="pres">
      <dgm:prSet presAssocID="{EDC09469-524B-44EE-8B81-E56150B2A0EC}" presName="rootText" presStyleLbl="node3" presStyleIdx="11" presStyleCnt="13">
        <dgm:presLayoutVars>
          <dgm:chPref val="3"/>
        </dgm:presLayoutVars>
      </dgm:prSet>
      <dgm:spPr/>
    </dgm:pt>
    <dgm:pt modelId="{ACD581F9-0356-4B5B-9FBC-77672B886E5A}" type="pres">
      <dgm:prSet presAssocID="{EDC09469-524B-44EE-8B81-E56150B2A0EC}" presName="rootConnector" presStyleLbl="node3" presStyleIdx="11" presStyleCnt="13"/>
      <dgm:spPr/>
    </dgm:pt>
    <dgm:pt modelId="{4ADA498E-3DDA-44CC-BF86-19AF608483A3}" type="pres">
      <dgm:prSet presAssocID="{EDC09469-524B-44EE-8B81-E56150B2A0EC}" presName="hierChild4" presStyleCnt="0"/>
      <dgm:spPr/>
    </dgm:pt>
    <dgm:pt modelId="{C6E469D9-23F2-4868-9B41-240103E9499C}" type="pres">
      <dgm:prSet presAssocID="{EDC09469-524B-44EE-8B81-E56150B2A0EC}" presName="hierChild5" presStyleCnt="0"/>
      <dgm:spPr/>
    </dgm:pt>
    <dgm:pt modelId="{42BDF4E5-DAF3-46E9-BC2C-2239200054BD}" type="pres">
      <dgm:prSet presAssocID="{A5B04D6C-4ED2-47B9-BD80-EE3B5B42D968}" presName="Name37" presStyleLbl="parChTrans1D3" presStyleIdx="12" presStyleCnt="13"/>
      <dgm:spPr/>
    </dgm:pt>
    <dgm:pt modelId="{EA5DFEA9-1697-4C27-93A8-7259D26E1DD0}" type="pres">
      <dgm:prSet presAssocID="{13FC0604-FC00-409F-B34C-7286F5CDFED3}" presName="hierRoot2" presStyleCnt="0">
        <dgm:presLayoutVars>
          <dgm:hierBranch val="init"/>
        </dgm:presLayoutVars>
      </dgm:prSet>
      <dgm:spPr/>
    </dgm:pt>
    <dgm:pt modelId="{E8DAE915-66E1-4D86-9F05-4D8F6038C4A9}" type="pres">
      <dgm:prSet presAssocID="{13FC0604-FC00-409F-B34C-7286F5CDFED3}" presName="rootComposite" presStyleCnt="0"/>
      <dgm:spPr/>
    </dgm:pt>
    <dgm:pt modelId="{AE32C5F8-6199-4360-940C-699E13404A4D}" type="pres">
      <dgm:prSet presAssocID="{13FC0604-FC00-409F-B34C-7286F5CDFED3}" presName="rootText" presStyleLbl="node3" presStyleIdx="12" presStyleCnt="13">
        <dgm:presLayoutVars>
          <dgm:chPref val="3"/>
        </dgm:presLayoutVars>
      </dgm:prSet>
      <dgm:spPr/>
    </dgm:pt>
    <dgm:pt modelId="{E3A5E6CB-57D0-4F3E-B2A4-5197C581F7F8}" type="pres">
      <dgm:prSet presAssocID="{13FC0604-FC00-409F-B34C-7286F5CDFED3}" presName="rootConnector" presStyleLbl="node3" presStyleIdx="12" presStyleCnt="13"/>
      <dgm:spPr/>
    </dgm:pt>
    <dgm:pt modelId="{0EE4F25D-5489-43B6-BB9C-58493364183F}" type="pres">
      <dgm:prSet presAssocID="{13FC0604-FC00-409F-B34C-7286F5CDFED3}" presName="hierChild4" presStyleCnt="0"/>
      <dgm:spPr/>
    </dgm:pt>
    <dgm:pt modelId="{36259A36-ACA6-4430-BE08-C8ADAD4EC916}" type="pres">
      <dgm:prSet presAssocID="{13FC0604-FC00-409F-B34C-7286F5CDFED3}" presName="hierChild5" presStyleCnt="0"/>
      <dgm:spPr/>
    </dgm:pt>
    <dgm:pt modelId="{22D56D6D-AC93-4FC8-9E4B-97168B237784}" type="pres">
      <dgm:prSet presAssocID="{E5BAA927-1ADA-443D-827B-98CC3B06A00D}" presName="hierChild5" presStyleCnt="0"/>
      <dgm:spPr/>
    </dgm:pt>
    <dgm:pt modelId="{447C7C39-671F-4453-95ED-F9EC1D132676}" type="pres">
      <dgm:prSet presAssocID="{D6100A1C-BF58-43C1-BD76-D95EFAA27DD8}" presName="hierChild3" presStyleCnt="0"/>
      <dgm:spPr/>
    </dgm:pt>
  </dgm:ptLst>
  <dgm:cxnLst>
    <dgm:cxn modelId="{2325EB02-8D96-42F2-A3BD-70FA2723A91E}" srcId="{D6100A1C-BF58-43C1-BD76-D95EFAA27DD8}" destId="{E5CC65C5-F607-4511-A893-0C6E91897585}" srcOrd="0" destOrd="0" parTransId="{AD9F1B60-5ACC-44D6-BA16-E19BCCFF12C1}" sibTransId="{913BC86A-870F-4C7E-AFC1-9CD9BE013CB1}"/>
    <dgm:cxn modelId="{D05ACD03-F3EA-420E-96D8-9486F709E792}" type="presOf" srcId="{E970F018-2BB3-4A02-9AC0-FDBB49FB9C07}" destId="{F07534A8-EB50-4FC8-845B-E62E7947BE5F}" srcOrd="0" destOrd="0" presId="urn:microsoft.com/office/officeart/2005/8/layout/orgChart1"/>
    <dgm:cxn modelId="{DECDF704-27D0-4611-B79C-CC585F064A01}" type="presOf" srcId="{C18AEBC2-E1D1-4A59-8344-B5828E9DDCDF}" destId="{35D3C1B7-2DD3-4DB6-B274-B5707680FE88}" srcOrd="1" destOrd="0" presId="urn:microsoft.com/office/officeart/2005/8/layout/orgChart1"/>
    <dgm:cxn modelId="{98A01005-B573-4275-9267-0B6211802975}" type="presOf" srcId="{30FA2745-BC06-462E-BB80-AF8CE40693D6}" destId="{8524FD11-BD64-403B-9EB5-31C06BC21F9A}" srcOrd="0" destOrd="0" presId="urn:microsoft.com/office/officeart/2005/8/layout/orgChart1"/>
    <dgm:cxn modelId="{6F0C5F06-EF46-4311-A798-C7E333CAB574}" type="presOf" srcId="{E5CC65C5-F607-4511-A893-0C6E91897585}" destId="{AA31C6E3-2C9B-4A73-B05F-E50CBF808C18}" srcOrd="0" destOrd="0" presId="urn:microsoft.com/office/officeart/2005/8/layout/orgChart1"/>
    <dgm:cxn modelId="{4875B406-6123-44F4-AF08-1ED11919D4A8}" type="presOf" srcId="{DDC8EA9C-785E-4196-88CB-8C5DF8C50FB8}" destId="{EA405850-CB16-4624-B5A1-E96407A11CEF}" srcOrd="0" destOrd="0" presId="urn:microsoft.com/office/officeart/2005/8/layout/orgChart1"/>
    <dgm:cxn modelId="{F7E74E08-D344-477B-9BAA-0E5D84DDCA01}" type="presOf" srcId="{EEB236FF-93EF-4DAC-89B3-0C8A926991E1}" destId="{AD897336-7A7E-4000-BE3F-35E0E17D86FD}" srcOrd="0" destOrd="0" presId="urn:microsoft.com/office/officeart/2005/8/layout/orgChart1"/>
    <dgm:cxn modelId="{34DA2C0E-D1E0-4F7E-8BF1-728476CAE241}" type="presOf" srcId="{AC6F9B66-7E44-4A64-B285-40A7A5FA337C}" destId="{C353244C-2C46-4FE5-AC1E-8E0C6FCC045C}" srcOrd="0" destOrd="0" presId="urn:microsoft.com/office/officeart/2005/8/layout/orgChart1"/>
    <dgm:cxn modelId="{7A881114-0FD3-45ED-996E-20D1B7404BE7}" type="presOf" srcId="{C18AEBC2-E1D1-4A59-8344-B5828E9DDCDF}" destId="{DCA4E568-7495-4C45-9877-0D3780594C33}" srcOrd="0" destOrd="0" presId="urn:microsoft.com/office/officeart/2005/8/layout/orgChart1"/>
    <dgm:cxn modelId="{2B9D2318-44BB-4092-84CB-60A9DBD41EBE}" type="presOf" srcId="{1736AFE7-3679-4258-9684-8F83E44D8C84}" destId="{3058149C-BA74-4114-8FD2-6511E9CBBF07}" srcOrd="0" destOrd="0" presId="urn:microsoft.com/office/officeart/2005/8/layout/orgChart1"/>
    <dgm:cxn modelId="{3516351A-CD23-4932-AE55-FCBA6F531E6C}" type="presOf" srcId="{AD9F1B60-5ACC-44D6-BA16-E19BCCFF12C1}" destId="{8ACEFB99-A5D6-4CB2-BF08-1483C4BDE713}" srcOrd="0" destOrd="0" presId="urn:microsoft.com/office/officeart/2005/8/layout/orgChart1"/>
    <dgm:cxn modelId="{5E8F9E1F-A983-4F54-B27D-07E29058B0F1}" srcId="{E83301E2-845A-48DE-AC15-DBFBC5460F18}" destId="{EEB236FF-93EF-4DAC-89B3-0C8A926991E1}" srcOrd="2" destOrd="0" parTransId="{C180E000-8DED-4E8A-BE26-DAD9796CD693}" sibTransId="{020C9D9F-AD3E-4F3F-A399-1B2D7919DAF0}"/>
    <dgm:cxn modelId="{4C9EFE24-4833-4059-9675-CFB43D1E3113}" type="presOf" srcId="{A5B04D6C-4ED2-47B9-BD80-EE3B5B42D968}" destId="{42BDF4E5-DAF3-46E9-BC2C-2239200054BD}" srcOrd="0" destOrd="0" presId="urn:microsoft.com/office/officeart/2005/8/layout/orgChart1"/>
    <dgm:cxn modelId="{E0E7B427-6F57-4CDD-BAF9-E50573E2B9BF}" srcId="{E5BAA927-1ADA-443D-827B-98CC3B06A00D}" destId="{EDC09469-524B-44EE-8B81-E56150B2A0EC}" srcOrd="0" destOrd="0" parTransId="{A16CDDC5-376A-452B-88C1-0A85976C6A5D}" sibTransId="{710A8822-563F-4525-B2E3-3AC85AA1B47D}"/>
    <dgm:cxn modelId="{69F5DC2A-4677-444F-AB6E-D3B6597119EB}" type="presOf" srcId="{E5BAA927-1ADA-443D-827B-98CC3B06A00D}" destId="{352AAA98-B686-469E-B9E1-BEE6EC203F45}" srcOrd="1" destOrd="0" presId="urn:microsoft.com/office/officeart/2005/8/layout/orgChart1"/>
    <dgm:cxn modelId="{CDFFD92D-9D94-4BFC-BB6A-2461DE20AC59}" type="presOf" srcId="{6ABF0963-045F-4C11-AE40-E70A5BEDC4D8}" destId="{78168D36-6FDF-4C4A-86E5-F6479C2998A5}" srcOrd="0" destOrd="0" presId="urn:microsoft.com/office/officeart/2005/8/layout/orgChart1"/>
    <dgm:cxn modelId="{F8E68530-2DBF-49CE-B3C8-07E40E2BD625}" type="presOf" srcId="{D6100A1C-BF58-43C1-BD76-D95EFAA27DD8}" destId="{24B6691E-CFC2-4E18-A7B8-97141B97EED0}" srcOrd="0" destOrd="0" presId="urn:microsoft.com/office/officeart/2005/8/layout/orgChart1"/>
    <dgm:cxn modelId="{6376C136-1856-4357-A56B-C3BB36AF0527}" type="presOf" srcId="{E5BAA927-1ADA-443D-827B-98CC3B06A00D}" destId="{9E8637D5-C3DC-4C48-AB5C-67C101B26264}" srcOrd="0" destOrd="0" presId="urn:microsoft.com/office/officeart/2005/8/layout/orgChart1"/>
    <dgm:cxn modelId="{443D4C39-BD85-4606-AE38-8346F0F8AB5F}" type="presOf" srcId="{5F5C2255-106C-42CB-934C-D9BAF4507447}" destId="{6471411A-E5A1-416F-BEF1-A00A537FB0AD}" srcOrd="0" destOrd="0" presId="urn:microsoft.com/office/officeart/2005/8/layout/orgChart1"/>
    <dgm:cxn modelId="{AA925539-FC4A-47C5-BB67-1E78A34C2798}" srcId="{DDC8EA9C-785E-4196-88CB-8C5DF8C50FB8}" destId="{260071D6-187B-4473-A03E-D4D824D206CD}" srcOrd="0" destOrd="0" parTransId="{019047F4-04D0-46AD-9CD1-E5938D232A52}" sibTransId="{4667A429-62C6-4334-BBB6-150F484F389D}"/>
    <dgm:cxn modelId="{5E443A3C-9EBF-473A-9933-394AE2B9E072}" type="presOf" srcId="{2F62BD14-7149-43D8-88DF-390AC5601B64}" destId="{4BE4B047-6366-4296-B726-528DF492D519}" srcOrd="0" destOrd="0" presId="urn:microsoft.com/office/officeart/2005/8/layout/orgChart1"/>
    <dgm:cxn modelId="{9EF6483D-061A-4849-8197-21DC72B33AA3}" type="presOf" srcId="{E83301E2-845A-48DE-AC15-DBFBC5460F18}" destId="{01EBC5BB-9374-4F52-AB42-4DB3B1D8197E}" srcOrd="1" destOrd="0" presId="urn:microsoft.com/office/officeart/2005/8/layout/orgChart1"/>
    <dgm:cxn modelId="{0FE1695B-360E-4169-A69A-154ABEA34A1F}" type="presOf" srcId="{071C5132-03F2-49B8-918B-388F223C7027}" destId="{B1454A57-83A7-4613-BD89-B9186EB55317}" srcOrd="0" destOrd="0" presId="urn:microsoft.com/office/officeart/2005/8/layout/orgChart1"/>
    <dgm:cxn modelId="{06FA1263-D962-4B63-BD91-86A48CD98F85}" type="presOf" srcId="{77F0D7BF-CDA9-48D4-9E14-D5AC77A7A70E}" destId="{2CD796C8-D033-4F48-81AA-31FC49315634}" srcOrd="0" destOrd="0" presId="urn:microsoft.com/office/officeart/2005/8/layout/orgChart1"/>
    <dgm:cxn modelId="{28DD9763-AC83-4119-82CC-5FA0FEB20EED}" srcId="{E5CC65C5-F607-4511-A893-0C6E91897585}" destId="{30FA2745-BC06-462E-BB80-AF8CE40693D6}" srcOrd="1" destOrd="0" parTransId="{1736AFE7-3679-4258-9684-8F83E44D8C84}" sibTransId="{6B50C02B-08E5-48E0-8F3F-77E40A34B2A6}"/>
    <dgm:cxn modelId="{60C48347-FA5B-4BC6-972D-63747DF715E2}" type="presOf" srcId="{5F5C2255-106C-42CB-934C-D9BAF4507447}" destId="{8E1663CF-58CA-41CE-BE4F-92557C06AB5D}" srcOrd="1" destOrd="0" presId="urn:microsoft.com/office/officeart/2005/8/layout/orgChart1"/>
    <dgm:cxn modelId="{7559D647-D25A-4D14-9742-5ED2F7458B04}" type="presOf" srcId="{13FC0604-FC00-409F-B34C-7286F5CDFED3}" destId="{AE32C5F8-6199-4360-940C-699E13404A4D}" srcOrd="0" destOrd="0" presId="urn:microsoft.com/office/officeart/2005/8/layout/orgChart1"/>
    <dgm:cxn modelId="{E3B73A4A-F55C-48A5-A410-1C5D686FD1E7}" type="presOf" srcId="{E8857846-6694-43AB-B98B-CC85B25B67A7}" destId="{7E2DA89A-03BF-4341-912E-F821FE6E25DD}" srcOrd="0" destOrd="0" presId="urn:microsoft.com/office/officeart/2005/8/layout/orgChart1"/>
    <dgm:cxn modelId="{79896D4C-DA1F-45B8-BAAD-D8EEAEFF0286}" type="presOf" srcId="{103F10A1-772E-400F-86F8-F1081101E132}" destId="{B8FBF24B-72EA-4AD5-B1AF-6B09170FE539}" srcOrd="0" destOrd="0" presId="urn:microsoft.com/office/officeart/2005/8/layout/orgChart1"/>
    <dgm:cxn modelId="{37B1E54C-53D2-401A-9208-A873EF2AE668}" srcId="{E5CC65C5-F607-4511-A893-0C6E91897585}" destId="{C18AEBC2-E1D1-4A59-8344-B5828E9DDCDF}" srcOrd="4" destOrd="0" parTransId="{2F62BD14-7149-43D8-88DF-390AC5601B64}" sibTransId="{B8428E04-1183-4053-9A3A-F04875B90BB0}"/>
    <dgm:cxn modelId="{38D7204D-22DD-4218-8968-2B867D5C6CA7}" type="presOf" srcId="{DB6CF521-F4A1-4A6E-9AF0-686E78B735EC}" destId="{87D1B518-CF2A-4EC7-910D-42BCD0FA9185}" srcOrd="1" destOrd="0" presId="urn:microsoft.com/office/officeart/2005/8/layout/orgChart1"/>
    <dgm:cxn modelId="{FF8AC14E-4715-4FD8-ACCF-2EF065F55213}" type="presOf" srcId="{EDC09469-524B-44EE-8B81-E56150B2A0EC}" destId="{ACD581F9-0356-4B5B-9FBC-77672B886E5A}" srcOrd="1" destOrd="0" presId="urn:microsoft.com/office/officeart/2005/8/layout/orgChart1"/>
    <dgm:cxn modelId="{43051D71-238E-4A56-ADE1-8DC38551847B}" type="presOf" srcId="{0FDB2C07-D0E5-495F-B374-EDB0A07C40A6}" destId="{CEAD6FB4-5D8B-4CA2-A5AF-952CE9901505}" srcOrd="0" destOrd="0" presId="urn:microsoft.com/office/officeart/2005/8/layout/orgChart1"/>
    <dgm:cxn modelId="{9A172857-865C-4E97-8E9B-2D88F7088EA5}" srcId="{DDC8EA9C-785E-4196-88CB-8C5DF8C50FB8}" destId="{77F0D7BF-CDA9-48D4-9E14-D5AC77A7A70E}" srcOrd="1" destOrd="0" parTransId="{F8E4EBD3-40C4-4E6F-BB52-21839E3B9C75}" sibTransId="{16EB6219-4A7D-490A-BCAF-89EC19570E71}"/>
    <dgm:cxn modelId="{A8486B7A-CD2A-44B9-B372-38838B96D921}" srcId="{E5CC65C5-F607-4511-A893-0C6E91897585}" destId="{12907C34-174E-455A-8649-F64C83009A02}" srcOrd="0" destOrd="0" parTransId="{E8857846-6694-43AB-B98B-CC85B25B67A7}" sibTransId="{75AA35A3-4471-43C7-8E95-48DC34E062B6}"/>
    <dgm:cxn modelId="{E8591A82-AFCC-4876-B400-FE0EE331BAC2}" type="presOf" srcId="{C5EA07B7-142E-4ACF-945D-BE8C91E2A97C}" destId="{46B1D052-89CC-4218-9D63-11ACEE902B4E}" srcOrd="1" destOrd="0" presId="urn:microsoft.com/office/officeart/2005/8/layout/orgChart1"/>
    <dgm:cxn modelId="{7C544D86-013A-4BEC-97A0-F8C421E1F404}" type="presOf" srcId="{6CE1F09C-BB2E-4F43-8F58-21136AD6084D}" destId="{F24DAFF2-B254-4388-8C26-2F01BD455716}" srcOrd="0" destOrd="0" presId="urn:microsoft.com/office/officeart/2005/8/layout/orgChart1"/>
    <dgm:cxn modelId="{A1124793-1912-4D94-92FB-75367D9A93A7}" type="presOf" srcId="{D6100A1C-BF58-43C1-BD76-D95EFAA27DD8}" destId="{4DFD8176-10E6-46AD-8482-02D40FE3C4B1}" srcOrd="1" destOrd="0" presId="urn:microsoft.com/office/officeart/2005/8/layout/orgChart1"/>
    <dgm:cxn modelId="{FA4CF296-087D-4FA8-AEF9-7685B62D935F}" type="presOf" srcId="{2F10D1E0-5D88-46DC-A0A6-6EF8BAD71245}" destId="{01E8E53D-0E87-41E9-A3E8-0E94A53E7C54}" srcOrd="1" destOrd="0" presId="urn:microsoft.com/office/officeart/2005/8/layout/orgChart1"/>
    <dgm:cxn modelId="{132C7E9A-5A7A-43D3-97BA-60B7AB651654}" srcId="{E5CC65C5-F607-4511-A893-0C6E91897585}" destId="{DB6CF521-F4A1-4A6E-9AF0-686E78B735EC}" srcOrd="2" destOrd="0" parTransId="{071C5132-03F2-49B8-918B-388F223C7027}" sibTransId="{04D1648F-0A97-4A91-8022-BBDCF0554ED1}"/>
    <dgm:cxn modelId="{23BA619B-A08D-47B8-BE6B-7F66A2686F32}" type="presOf" srcId="{DDC8EA9C-785E-4196-88CB-8C5DF8C50FB8}" destId="{3324B3AF-DD43-40E0-A4FF-1A9F99885EA0}" srcOrd="1" destOrd="0" presId="urn:microsoft.com/office/officeart/2005/8/layout/orgChart1"/>
    <dgm:cxn modelId="{3696C29E-F134-4E43-9951-4A24B6CA87D0}" type="presOf" srcId="{F8E4EBD3-40C4-4E6F-BB52-21839E3B9C75}" destId="{A28E1935-5A48-437F-ABBF-A0831EA2DD0D}" srcOrd="0" destOrd="0" presId="urn:microsoft.com/office/officeart/2005/8/layout/orgChart1"/>
    <dgm:cxn modelId="{4D353DA3-FDED-4B2C-87AB-4F0603DAB53B}" srcId="{E83301E2-845A-48DE-AC15-DBFBC5460F18}" destId="{0FDB2C07-D0E5-495F-B374-EDB0A07C40A6}" srcOrd="0" destOrd="0" parTransId="{AC6F9B66-7E44-4A64-B285-40A7A5FA337C}" sibTransId="{46EAA885-F032-4801-843C-3CF2381B6E96}"/>
    <dgm:cxn modelId="{125A43A6-70AE-4D99-A2F4-90F988C5AEE5}" type="presOf" srcId="{30FA2745-BC06-462E-BB80-AF8CE40693D6}" destId="{CFAFE7D6-03BA-4443-A51B-4CEAE9301829}" srcOrd="1" destOrd="0" presId="urn:microsoft.com/office/officeart/2005/8/layout/orgChart1"/>
    <dgm:cxn modelId="{225069A6-78C8-4BB4-BBC5-0BC94CAE52D9}" type="presOf" srcId="{EEB236FF-93EF-4DAC-89B3-0C8A926991E1}" destId="{FD881AC1-3790-4DCF-B3C5-5805EF881A46}" srcOrd="1" destOrd="0" presId="urn:microsoft.com/office/officeart/2005/8/layout/orgChart1"/>
    <dgm:cxn modelId="{8D6FA5A8-917B-4AD6-A3DE-DF7BF3B263B0}" type="presOf" srcId="{260071D6-187B-4473-A03E-D4D824D206CD}" destId="{5679768F-4E42-41BB-9991-7AD0D7639762}" srcOrd="1" destOrd="0" presId="urn:microsoft.com/office/officeart/2005/8/layout/orgChart1"/>
    <dgm:cxn modelId="{9AEE4CA9-AB37-4C65-9197-5601DDCEAE3A}" srcId="{DDC8EA9C-785E-4196-88CB-8C5DF8C50FB8}" destId="{C5EA07B7-142E-4ACF-945D-BE8C91E2A97C}" srcOrd="2" destOrd="0" parTransId="{6CE1F09C-BB2E-4F43-8F58-21136AD6084D}" sibTransId="{DE04696B-98FE-41D6-A4B6-C2E7F931C6D1}"/>
    <dgm:cxn modelId="{7F2733B0-B590-4B0F-AC0D-F2E6ECD18E98}" type="presOf" srcId="{EDC09469-524B-44EE-8B81-E56150B2A0EC}" destId="{F3F611B5-882E-4D32-9F0E-A9FBD44AA7D6}" srcOrd="0" destOrd="0" presId="urn:microsoft.com/office/officeart/2005/8/layout/orgChart1"/>
    <dgm:cxn modelId="{0D1ABCB2-5F9C-4FF3-AD04-44C8BEB80E36}" type="presOf" srcId="{019047F4-04D0-46AD-9CD1-E5938D232A52}" destId="{B5394389-45F4-4323-9D57-68AAFFF2F235}" srcOrd="0" destOrd="0" presId="urn:microsoft.com/office/officeart/2005/8/layout/orgChart1"/>
    <dgm:cxn modelId="{9E94EFB3-E67A-4AE8-A0BC-8776951F89EA}" type="presOf" srcId="{77F0D7BF-CDA9-48D4-9E14-D5AC77A7A70E}" destId="{5709281C-3190-4992-A78A-A9A76BE97C8B}" srcOrd="1" destOrd="0" presId="urn:microsoft.com/office/officeart/2005/8/layout/orgChart1"/>
    <dgm:cxn modelId="{B7D972B8-F00B-46A3-816E-92D4DEFEDF94}" type="presOf" srcId="{12907C34-174E-455A-8649-F64C83009A02}" destId="{1FADF006-58C2-4D50-8508-E438F822B548}" srcOrd="1" destOrd="0" presId="urn:microsoft.com/office/officeart/2005/8/layout/orgChart1"/>
    <dgm:cxn modelId="{A20CBEBB-0B63-4AC8-B535-0D98B0291F5D}" type="presOf" srcId="{2A64B378-5DAE-47E1-BFD9-E1AFD16C5B8F}" destId="{4FB1C898-6F9E-435C-B201-9AD9491A0B69}" srcOrd="0" destOrd="0" presId="urn:microsoft.com/office/officeart/2005/8/layout/orgChart1"/>
    <dgm:cxn modelId="{595006C2-EBF2-49D1-9CA2-0821518CAA34}" srcId="{D6100A1C-BF58-43C1-BD76-D95EFAA27DD8}" destId="{DDC8EA9C-785E-4196-88CB-8C5DF8C50FB8}" srcOrd="2" destOrd="0" parTransId="{6ABF0963-045F-4C11-AE40-E70A5BEDC4D8}" sibTransId="{075E3201-458B-4BAB-9C8C-A68263899544}"/>
    <dgm:cxn modelId="{40A32EC2-A895-40E7-AB44-270DDCA242E1}" type="presOf" srcId="{12907C34-174E-455A-8649-F64C83009A02}" destId="{299C60BE-8D10-49A7-90E6-54491509D783}" srcOrd="0" destOrd="0" presId="urn:microsoft.com/office/officeart/2005/8/layout/orgChart1"/>
    <dgm:cxn modelId="{10CD42C4-ED84-42DE-ABF4-0E16646E94A2}" srcId="{E5CC65C5-F607-4511-A893-0C6E91897585}" destId="{5F5C2255-106C-42CB-934C-D9BAF4507447}" srcOrd="3" destOrd="0" parTransId="{2A64B378-5DAE-47E1-BFD9-E1AFD16C5B8F}" sibTransId="{79D73EA0-3059-4DDD-80A5-EAC1583E077E}"/>
    <dgm:cxn modelId="{E17B47C5-F872-4174-8AD4-9D4E19BC82B9}" srcId="{E970F018-2BB3-4A02-9AC0-FDBB49FB9C07}" destId="{D6100A1C-BF58-43C1-BD76-D95EFAA27DD8}" srcOrd="0" destOrd="0" parTransId="{D28BCFCB-0767-493F-929C-D7432D84CD08}" sibTransId="{D5F82668-B398-4048-80EB-ADB3EFA10DF3}"/>
    <dgm:cxn modelId="{514636C9-E9B6-4BFD-A0D7-4CB085EFC91A}" type="presOf" srcId="{A16CDDC5-376A-452B-88C1-0A85976C6A5D}" destId="{8A7480D0-7B9E-4206-BEBE-2AB9221D25EC}" srcOrd="0" destOrd="0" presId="urn:microsoft.com/office/officeart/2005/8/layout/orgChart1"/>
    <dgm:cxn modelId="{516D7CD6-E1F9-487B-BC19-3EAB03A680CC}" type="presOf" srcId="{D9F8F8DE-ACB5-4771-A09F-85E701C141EB}" destId="{7483006C-CEEC-4213-8EE2-476D2CF0EA27}" srcOrd="0" destOrd="0" presId="urn:microsoft.com/office/officeart/2005/8/layout/orgChart1"/>
    <dgm:cxn modelId="{AF86BDD7-F590-4076-A753-7834D44BBC3E}" srcId="{E83301E2-845A-48DE-AC15-DBFBC5460F18}" destId="{2F10D1E0-5D88-46DC-A0A6-6EF8BAD71245}" srcOrd="1" destOrd="0" parTransId="{B10DB604-94F4-4F3A-AE1A-6930979DE0E6}" sibTransId="{9DC2A20B-A61D-41AA-89A3-BCBEDBC7C0A4}"/>
    <dgm:cxn modelId="{00493BD9-0012-4482-823A-E975BFF889C5}" type="presOf" srcId="{13FC0604-FC00-409F-B34C-7286F5CDFED3}" destId="{E3A5E6CB-57D0-4F3E-B2A4-5197C581F7F8}" srcOrd="1" destOrd="0" presId="urn:microsoft.com/office/officeart/2005/8/layout/orgChart1"/>
    <dgm:cxn modelId="{CECBF5D9-74BD-44D5-B1B7-C04DD6BE7160}" type="presOf" srcId="{E83301E2-845A-48DE-AC15-DBFBC5460F18}" destId="{2AB12FB2-DCD0-4D2C-8C8C-28B122C2FBF6}" srcOrd="0" destOrd="0" presId="urn:microsoft.com/office/officeart/2005/8/layout/orgChart1"/>
    <dgm:cxn modelId="{FE79CBDC-DD5B-48A8-923D-1107E3003BBD}" type="presOf" srcId="{260071D6-187B-4473-A03E-D4D824D206CD}" destId="{E2A52493-B16A-4106-AED4-CA0491E8C08C}" srcOrd="0" destOrd="0" presId="urn:microsoft.com/office/officeart/2005/8/layout/orgChart1"/>
    <dgm:cxn modelId="{4345EEDD-583C-4892-AF38-FBF4907F1D63}" type="presOf" srcId="{0FDB2C07-D0E5-495F-B374-EDB0A07C40A6}" destId="{535D4177-F742-4132-94DD-2AE814E0F5EA}" srcOrd="1" destOrd="0" presId="urn:microsoft.com/office/officeart/2005/8/layout/orgChart1"/>
    <dgm:cxn modelId="{1186DADE-3C6E-4421-A191-57797208AEEA}" type="presOf" srcId="{C5EA07B7-142E-4ACF-945D-BE8C91E2A97C}" destId="{8227F835-4837-4166-AB33-789552B3D5AB}" srcOrd="0" destOrd="0" presId="urn:microsoft.com/office/officeart/2005/8/layout/orgChart1"/>
    <dgm:cxn modelId="{93D7ABE4-2F88-4369-91F1-1FB85D3797C1}" srcId="{D6100A1C-BF58-43C1-BD76-D95EFAA27DD8}" destId="{E5BAA927-1ADA-443D-827B-98CC3B06A00D}" srcOrd="3" destOrd="0" parTransId="{D9F8F8DE-ACB5-4771-A09F-85E701C141EB}" sibTransId="{9C315B2B-7D75-4652-91DF-E86C60461714}"/>
    <dgm:cxn modelId="{FF4934E6-7241-4427-A915-684BDFF547B1}" type="presOf" srcId="{DB6CF521-F4A1-4A6E-9AF0-686E78B735EC}" destId="{D54882E6-6EAA-44AE-9C68-B34C983A4694}" srcOrd="0" destOrd="0" presId="urn:microsoft.com/office/officeart/2005/8/layout/orgChart1"/>
    <dgm:cxn modelId="{C8E06BF0-D001-4835-A844-8212B63DD2FE}" srcId="{E5BAA927-1ADA-443D-827B-98CC3B06A00D}" destId="{13FC0604-FC00-409F-B34C-7286F5CDFED3}" srcOrd="1" destOrd="0" parTransId="{A5B04D6C-4ED2-47B9-BD80-EE3B5B42D968}" sibTransId="{F4FB358F-6745-4E0E-9134-033177A6E17B}"/>
    <dgm:cxn modelId="{91BEE2F0-264B-42EA-9430-9668B4B6C7D2}" type="presOf" srcId="{B10DB604-94F4-4F3A-AE1A-6930979DE0E6}" destId="{B32EA1FD-693D-4D0D-A919-AA5D12727AAC}" srcOrd="0" destOrd="0" presId="urn:microsoft.com/office/officeart/2005/8/layout/orgChart1"/>
    <dgm:cxn modelId="{1B0840F3-ECA6-4420-AF11-A02F04A3628A}" type="presOf" srcId="{C180E000-8DED-4E8A-BE26-DAD9796CD693}" destId="{1C2A53F7-467F-4563-8D5B-E7A63D02A07D}" srcOrd="0" destOrd="0" presId="urn:microsoft.com/office/officeart/2005/8/layout/orgChart1"/>
    <dgm:cxn modelId="{F1934AF3-0FB0-47AF-A328-6A46CAE28B9D}" srcId="{D6100A1C-BF58-43C1-BD76-D95EFAA27DD8}" destId="{E83301E2-845A-48DE-AC15-DBFBC5460F18}" srcOrd="1" destOrd="0" parTransId="{103F10A1-772E-400F-86F8-F1081101E132}" sibTransId="{DF09930E-5982-47A2-BE59-784871A9212B}"/>
    <dgm:cxn modelId="{C4C107FB-DA18-4761-B4C9-E110EDB1B55D}" type="presOf" srcId="{2F10D1E0-5D88-46DC-A0A6-6EF8BAD71245}" destId="{0C9AE8E1-7205-4267-8E52-2F0C31A2D9BD}" srcOrd="0" destOrd="0" presId="urn:microsoft.com/office/officeart/2005/8/layout/orgChart1"/>
    <dgm:cxn modelId="{0D17EFFF-B852-48B5-B012-39A1C87FC979}" type="presOf" srcId="{E5CC65C5-F607-4511-A893-0C6E91897585}" destId="{D6FAA28A-299B-4242-9D01-7D39C00F2E84}" srcOrd="1" destOrd="0" presId="urn:microsoft.com/office/officeart/2005/8/layout/orgChart1"/>
    <dgm:cxn modelId="{ABB43E57-1858-4FF6-BBFA-079134EB4050}" type="presParOf" srcId="{F07534A8-EB50-4FC8-845B-E62E7947BE5F}" destId="{7FEF6FC1-D7E2-4001-B598-20AA246EADEC}" srcOrd="0" destOrd="0" presId="urn:microsoft.com/office/officeart/2005/8/layout/orgChart1"/>
    <dgm:cxn modelId="{B8EA348A-5B7B-40C0-B309-B67F75BAB8BC}" type="presParOf" srcId="{7FEF6FC1-D7E2-4001-B598-20AA246EADEC}" destId="{CE49A080-6889-4A6B-B7E9-0BBEA66A9F08}" srcOrd="0" destOrd="0" presId="urn:microsoft.com/office/officeart/2005/8/layout/orgChart1"/>
    <dgm:cxn modelId="{A3D462C7-6520-4509-B3A3-27BD39C1CB73}" type="presParOf" srcId="{CE49A080-6889-4A6B-B7E9-0BBEA66A9F08}" destId="{24B6691E-CFC2-4E18-A7B8-97141B97EED0}" srcOrd="0" destOrd="0" presId="urn:microsoft.com/office/officeart/2005/8/layout/orgChart1"/>
    <dgm:cxn modelId="{EC0A8B62-17F2-4521-807A-FEB683D67394}" type="presParOf" srcId="{CE49A080-6889-4A6B-B7E9-0BBEA66A9F08}" destId="{4DFD8176-10E6-46AD-8482-02D40FE3C4B1}" srcOrd="1" destOrd="0" presId="urn:microsoft.com/office/officeart/2005/8/layout/orgChart1"/>
    <dgm:cxn modelId="{4DD61DA9-E0FC-4ADF-92E9-E36CAD48C372}" type="presParOf" srcId="{7FEF6FC1-D7E2-4001-B598-20AA246EADEC}" destId="{C8181AA7-AC45-4978-82C6-16F91B27C439}" srcOrd="1" destOrd="0" presId="urn:microsoft.com/office/officeart/2005/8/layout/orgChart1"/>
    <dgm:cxn modelId="{926630E4-20C9-4519-BBEE-D13AA891AB5B}" type="presParOf" srcId="{C8181AA7-AC45-4978-82C6-16F91B27C439}" destId="{8ACEFB99-A5D6-4CB2-BF08-1483C4BDE713}" srcOrd="0" destOrd="0" presId="urn:microsoft.com/office/officeart/2005/8/layout/orgChart1"/>
    <dgm:cxn modelId="{62B74280-51FB-4E89-8C27-0BC518F9C404}" type="presParOf" srcId="{C8181AA7-AC45-4978-82C6-16F91B27C439}" destId="{F0572DD6-25A6-495D-927D-65DC687B5358}" srcOrd="1" destOrd="0" presId="urn:microsoft.com/office/officeart/2005/8/layout/orgChart1"/>
    <dgm:cxn modelId="{34B73257-B9D1-4D0B-875E-4B1954B3819E}" type="presParOf" srcId="{F0572DD6-25A6-495D-927D-65DC687B5358}" destId="{3B0215EB-7518-4A0D-A2C2-FE58AA699B3E}" srcOrd="0" destOrd="0" presId="urn:microsoft.com/office/officeart/2005/8/layout/orgChart1"/>
    <dgm:cxn modelId="{78DCBA49-46D0-44DB-823A-86A057D672B9}" type="presParOf" srcId="{3B0215EB-7518-4A0D-A2C2-FE58AA699B3E}" destId="{AA31C6E3-2C9B-4A73-B05F-E50CBF808C18}" srcOrd="0" destOrd="0" presId="urn:microsoft.com/office/officeart/2005/8/layout/orgChart1"/>
    <dgm:cxn modelId="{8A6D6558-29B3-400B-81D7-3038D7649AA1}" type="presParOf" srcId="{3B0215EB-7518-4A0D-A2C2-FE58AA699B3E}" destId="{D6FAA28A-299B-4242-9D01-7D39C00F2E84}" srcOrd="1" destOrd="0" presId="urn:microsoft.com/office/officeart/2005/8/layout/orgChart1"/>
    <dgm:cxn modelId="{F2D28BF4-0105-4CAB-89AC-370C972C0DDC}" type="presParOf" srcId="{F0572DD6-25A6-495D-927D-65DC687B5358}" destId="{E1524D81-6318-4B71-80AF-F1FF3CB79B18}" srcOrd="1" destOrd="0" presId="urn:microsoft.com/office/officeart/2005/8/layout/orgChart1"/>
    <dgm:cxn modelId="{71F55AA8-34B4-4A07-9A49-3D4488FEF209}" type="presParOf" srcId="{E1524D81-6318-4B71-80AF-F1FF3CB79B18}" destId="{7E2DA89A-03BF-4341-912E-F821FE6E25DD}" srcOrd="0" destOrd="0" presId="urn:microsoft.com/office/officeart/2005/8/layout/orgChart1"/>
    <dgm:cxn modelId="{49EC5721-5B01-4B55-B06A-19E97F6D9BD0}" type="presParOf" srcId="{E1524D81-6318-4B71-80AF-F1FF3CB79B18}" destId="{E0D9FB71-5DD4-4915-855B-059C47CF0D76}" srcOrd="1" destOrd="0" presId="urn:microsoft.com/office/officeart/2005/8/layout/orgChart1"/>
    <dgm:cxn modelId="{758AB8E4-7132-45A6-8559-94795A7CBCC6}" type="presParOf" srcId="{E0D9FB71-5DD4-4915-855B-059C47CF0D76}" destId="{71A3BC5E-361D-4DD2-A187-C7AEE9BECDF3}" srcOrd="0" destOrd="0" presId="urn:microsoft.com/office/officeart/2005/8/layout/orgChart1"/>
    <dgm:cxn modelId="{3928BC08-6AF7-4B1E-885E-A09DD6E853DE}" type="presParOf" srcId="{71A3BC5E-361D-4DD2-A187-C7AEE9BECDF3}" destId="{299C60BE-8D10-49A7-90E6-54491509D783}" srcOrd="0" destOrd="0" presId="urn:microsoft.com/office/officeart/2005/8/layout/orgChart1"/>
    <dgm:cxn modelId="{C7B613A5-30E9-4E67-ABFD-8DF4AD415220}" type="presParOf" srcId="{71A3BC5E-361D-4DD2-A187-C7AEE9BECDF3}" destId="{1FADF006-58C2-4D50-8508-E438F822B548}" srcOrd="1" destOrd="0" presId="urn:microsoft.com/office/officeart/2005/8/layout/orgChart1"/>
    <dgm:cxn modelId="{2DEA3D34-1547-4730-947E-DA5F11EE57EF}" type="presParOf" srcId="{E0D9FB71-5DD4-4915-855B-059C47CF0D76}" destId="{FA5763D6-FBCB-4DA0-B910-1A88BFE8F86C}" srcOrd="1" destOrd="0" presId="urn:microsoft.com/office/officeart/2005/8/layout/orgChart1"/>
    <dgm:cxn modelId="{7D787CC3-B99B-4B2D-AF61-D6E8B6337841}" type="presParOf" srcId="{E0D9FB71-5DD4-4915-855B-059C47CF0D76}" destId="{558908E8-C6A7-4BD2-B034-FCBF69D70017}" srcOrd="2" destOrd="0" presId="urn:microsoft.com/office/officeart/2005/8/layout/orgChart1"/>
    <dgm:cxn modelId="{87B86D7C-A6E9-4DEB-B79F-D0E2FB5FA156}" type="presParOf" srcId="{E1524D81-6318-4B71-80AF-F1FF3CB79B18}" destId="{3058149C-BA74-4114-8FD2-6511E9CBBF07}" srcOrd="2" destOrd="0" presId="urn:microsoft.com/office/officeart/2005/8/layout/orgChart1"/>
    <dgm:cxn modelId="{AD3F2716-8773-4669-B23E-A69E95E986B8}" type="presParOf" srcId="{E1524D81-6318-4B71-80AF-F1FF3CB79B18}" destId="{7507542C-BEC4-480D-BC73-711C47F03CEB}" srcOrd="3" destOrd="0" presId="urn:microsoft.com/office/officeart/2005/8/layout/orgChart1"/>
    <dgm:cxn modelId="{36A1F688-3C7E-4489-B14F-AD6F72DA9567}" type="presParOf" srcId="{7507542C-BEC4-480D-BC73-711C47F03CEB}" destId="{D5D66A09-3B83-4BC8-A9F5-637DCBACFED0}" srcOrd="0" destOrd="0" presId="urn:microsoft.com/office/officeart/2005/8/layout/orgChart1"/>
    <dgm:cxn modelId="{C06C7060-F2A5-476C-A4A6-F9617FA842BD}" type="presParOf" srcId="{D5D66A09-3B83-4BC8-A9F5-637DCBACFED0}" destId="{8524FD11-BD64-403B-9EB5-31C06BC21F9A}" srcOrd="0" destOrd="0" presId="urn:microsoft.com/office/officeart/2005/8/layout/orgChart1"/>
    <dgm:cxn modelId="{7D75CFE1-6AA0-488C-B9FF-419392A8B73D}" type="presParOf" srcId="{D5D66A09-3B83-4BC8-A9F5-637DCBACFED0}" destId="{CFAFE7D6-03BA-4443-A51B-4CEAE9301829}" srcOrd="1" destOrd="0" presId="urn:microsoft.com/office/officeart/2005/8/layout/orgChart1"/>
    <dgm:cxn modelId="{735304BC-F621-4C3D-A256-1D1BB03D9A46}" type="presParOf" srcId="{7507542C-BEC4-480D-BC73-711C47F03CEB}" destId="{C5DBBA40-665B-4DBB-9B27-EF3F36695C04}" srcOrd="1" destOrd="0" presId="urn:microsoft.com/office/officeart/2005/8/layout/orgChart1"/>
    <dgm:cxn modelId="{D5F803A2-AEFA-4055-8D86-C4BA4DCA41A4}" type="presParOf" srcId="{7507542C-BEC4-480D-BC73-711C47F03CEB}" destId="{41B3C6EE-7F2D-4029-AA72-C7AF007AC700}" srcOrd="2" destOrd="0" presId="urn:microsoft.com/office/officeart/2005/8/layout/orgChart1"/>
    <dgm:cxn modelId="{6A7820EB-018E-4A75-BBCD-7BCA84FFDA2D}" type="presParOf" srcId="{E1524D81-6318-4B71-80AF-F1FF3CB79B18}" destId="{B1454A57-83A7-4613-BD89-B9186EB55317}" srcOrd="4" destOrd="0" presId="urn:microsoft.com/office/officeart/2005/8/layout/orgChart1"/>
    <dgm:cxn modelId="{782E3F27-BDC5-47B9-A652-DF5673C79DF6}" type="presParOf" srcId="{E1524D81-6318-4B71-80AF-F1FF3CB79B18}" destId="{51890559-E7A7-40AA-BADD-F2CF675DB196}" srcOrd="5" destOrd="0" presId="urn:microsoft.com/office/officeart/2005/8/layout/orgChart1"/>
    <dgm:cxn modelId="{84C13684-EB55-4786-AEAA-746E068CFE68}" type="presParOf" srcId="{51890559-E7A7-40AA-BADD-F2CF675DB196}" destId="{2C1E7DC9-1F8C-42CE-9052-4E6917801B93}" srcOrd="0" destOrd="0" presId="urn:microsoft.com/office/officeart/2005/8/layout/orgChart1"/>
    <dgm:cxn modelId="{02C49764-89BC-4DED-8886-4274F249EE9C}" type="presParOf" srcId="{2C1E7DC9-1F8C-42CE-9052-4E6917801B93}" destId="{D54882E6-6EAA-44AE-9C68-B34C983A4694}" srcOrd="0" destOrd="0" presId="urn:microsoft.com/office/officeart/2005/8/layout/orgChart1"/>
    <dgm:cxn modelId="{D3E881CC-54EC-4E1B-9089-2F5F4AA2B7EF}" type="presParOf" srcId="{2C1E7DC9-1F8C-42CE-9052-4E6917801B93}" destId="{87D1B518-CF2A-4EC7-910D-42BCD0FA9185}" srcOrd="1" destOrd="0" presId="urn:microsoft.com/office/officeart/2005/8/layout/orgChart1"/>
    <dgm:cxn modelId="{FC6F41C9-73BB-43B2-8026-C7D7ED6BED54}" type="presParOf" srcId="{51890559-E7A7-40AA-BADD-F2CF675DB196}" destId="{6CE04E72-C438-4464-B7A8-B26EFD322BFD}" srcOrd="1" destOrd="0" presId="urn:microsoft.com/office/officeart/2005/8/layout/orgChart1"/>
    <dgm:cxn modelId="{1942E4B3-6B2D-43B9-80A1-9F84BD38EDDB}" type="presParOf" srcId="{51890559-E7A7-40AA-BADD-F2CF675DB196}" destId="{24B6E029-93FC-48F5-A171-CD9FCFCD4CE4}" srcOrd="2" destOrd="0" presId="urn:microsoft.com/office/officeart/2005/8/layout/orgChart1"/>
    <dgm:cxn modelId="{ED7D9BBD-093E-4A32-9227-7CC1EECC9F2B}" type="presParOf" srcId="{E1524D81-6318-4B71-80AF-F1FF3CB79B18}" destId="{4FB1C898-6F9E-435C-B201-9AD9491A0B69}" srcOrd="6" destOrd="0" presId="urn:microsoft.com/office/officeart/2005/8/layout/orgChart1"/>
    <dgm:cxn modelId="{7246E01A-7B28-4FD6-B2AC-3D36166CEA06}" type="presParOf" srcId="{E1524D81-6318-4B71-80AF-F1FF3CB79B18}" destId="{4BC46D7E-82CC-47D1-8F57-53EB1638BFB6}" srcOrd="7" destOrd="0" presId="urn:microsoft.com/office/officeart/2005/8/layout/orgChart1"/>
    <dgm:cxn modelId="{ED483830-1EF7-4D0A-B268-B0277DDCDE03}" type="presParOf" srcId="{4BC46D7E-82CC-47D1-8F57-53EB1638BFB6}" destId="{68973B8F-1BBB-48B3-ABC3-31EDD4E8E5BD}" srcOrd="0" destOrd="0" presId="urn:microsoft.com/office/officeart/2005/8/layout/orgChart1"/>
    <dgm:cxn modelId="{E777882D-04BA-4D8A-92BC-9D0FDFB4D6F2}" type="presParOf" srcId="{68973B8F-1BBB-48B3-ABC3-31EDD4E8E5BD}" destId="{6471411A-E5A1-416F-BEF1-A00A537FB0AD}" srcOrd="0" destOrd="0" presId="urn:microsoft.com/office/officeart/2005/8/layout/orgChart1"/>
    <dgm:cxn modelId="{ECCEB007-28A0-4F75-A127-2AE2E26FABCF}" type="presParOf" srcId="{68973B8F-1BBB-48B3-ABC3-31EDD4E8E5BD}" destId="{8E1663CF-58CA-41CE-BE4F-92557C06AB5D}" srcOrd="1" destOrd="0" presId="urn:microsoft.com/office/officeart/2005/8/layout/orgChart1"/>
    <dgm:cxn modelId="{57E1C791-C746-4DB3-90F9-E09B76761A4E}" type="presParOf" srcId="{4BC46D7E-82CC-47D1-8F57-53EB1638BFB6}" destId="{15E874CD-8602-4BAC-A37D-1C32D65A43E2}" srcOrd="1" destOrd="0" presId="urn:microsoft.com/office/officeart/2005/8/layout/orgChart1"/>
    <dgm:cxn modelId="{EC0792E2-9AEF-4654-A29B-36AC9DF69982}" type="presParOf" srcId="{4BC46D7E-82CC-47D1-8F57-53EB1638BFB6}" destId="{854E4D2D-6881-444A-85AD-B51FEC9CEC6B}" srcOrd="2" destOrd="0" presId="urn:microsoft.com/office/officeart/2005/8/layout/orgChart1"/>
    <dgm:cxn modelId="{D01DF521-1D87-45B3-85B1-69947FA70423}" type="presParOf" srcId="{E1524D81-6318-4B71-80AF-F1FF3CB79B18}" destId="{4BE4B047-6366-4296-B726-528DF492D519}" srcOrd="8" destOrd="0" presId="urn:microsoft.com/office/officeart/2005/8/layout/orgChart1"/>
    <dgm:cxn modelId="{1AA5C97C-5160-496A-A7E7-D3DA295C0778}" type="presParOf" srcId="{E1524D81-6318-4B71-80AF-F1FF3CB79B18}" destId="{BDB81DB2-A584-403C-8C51-618E065CFED2}" srcOrd="9" destOrd="0" presId="urn:microsoft.com/office/officeart/2005/8/layout/orgChart1"/>
    <dgm:cxn modelId="{3BCE46AA-5DEB-479C-B83A-CB61837D9071}" type="presParOf" srcId="{BDB81DB2-A584-403C-8C51-618E065CFED2}" destId="{87F65621-DE37-4B24-B5FD-6366E7EE6E74}" srcOrd="0" destOrd="0" presId="urn:microsoft.com/office/officeart/2005/8/layout/orgChart1"/>
    <dgm:cxn modelId="{F0E9BD02-B73F-41A4-BE23-E3D2E52A5593}" type="presParOf" srcId="{87F65621-DE37-4B24-B5FD-6366E7EE6E74}" destId="{DCA4E568-7495-4C45-9877-0D3780594C33}" srcOrd="0" destOrd="0" presId="urn:microsoft.com/office/officeart/2005/8/layout/orgChart1"/>
    <dgm:cxn modelId="{27F7A2D8-CB23-41ED-8352-D2AF7FBDB8F6}" type="presParOf" srcId="{87F65621-DE37-4B24-B5FD-6366E7EE6E74}" destId="{35D3C1B7-2DD3-4DB6-B274-B5707680FE88}" srcOrd="1" destOrd="0" presId="urn:microsoft.com/office/officeart/2005/8/layout/orgChart1"/>
    <dgm:cxn modelId="{282E13E1-98D8-4A17-B096-0455853F452E}" type="presParOf" srcId="{BDB81DB2-A584-403C-8C51-618E065CFED2}" destId="{D2B30EBF-E89D-4A96-812A-E94296FA1CEC}" srcOrd="1" destOrd="0" presId="urn:microsoft.com/office/officeart/2005/8/layout/orgChart1"/>
    <dgm:cxn modelId="{9E4A41F5-C58B-4624-8364-F057144E1250}" type="presParOf" srcId="{BDB81DB2-A584-403C-8C51-618E065CFED2}" destId="{2C42AFC5-C821-40E1-B6E7-4CFEEA4F4ADF}" srcOrd="2" destOrd="0" presId="urn:microsoft.com/office/officeart/2005/8/layout/orgChart1"/>
    <dgm:cxn modelId="{06334561-04C1-45F9-A89E-5BC1A9910062}" type="presParOf" srcId="{F0572DD6-25A6-495D-927D-65DC687B5358}" destId="{87196CDB-D7BB-4683-A5CA-055D2B769F9E}" srcOrd="2" destOrd="0" presId="urn:microsoft.com/office/officeart/2005/8/layout/orgChart1"/>
    <dgm:cxn modelId="{8B8364C2-A5D1-4148-91C6-8B38900B25EA}" type="presParOf" srcId="{C8181AA7-AC45-4978-82C6-16F91B27C439}" destId="{B8FBF24B-72EA-4AD5-B1AF-6B09170FE539}" srcOrd="2" destOrd="0" presId="urn:microsoft.com/office/officeart/2005/8/layout/orgChart1"/>
    <dgm:cxn modelId="{B941AA8D-5FB9-4CE8-B3F9-36AC2ACCFC5C}" type="presParOf" srcId="{C8181AA7-AC45-4978-82C6-16F91B27C439}" destId="{F66E212F-978F-4BE8-BA16-B4BF8F4CA3C3}" srcOrd="3" destOrd="0" presId="urn:microsoft.com/office/officeart/2005/8/layout/orgChart1"/>
    <dgm:cxn modelId="{93EDF535-7221-4861-8060-E21ED24D337D}" type="presParOf" srcId="{F66E212F-978F-4BE8-BA16-B4BF8F4CA3C3}" destId="{3EDE1585-429C-45E9-93B4-65FAB1032F4A}" srcOrd="0" destOrd="0" presId="urn:microsoft.com/office/officeart/2005/8/layout/orgChart1"/>
    <dgm:cxn modelId="{98F2A05D-8D88-4062-B2A8-48C14FC66D62}" type="presParOf" srcId="{3EDE1585-429C-45E9-93B4-65FAB1032F4A}" destId="{2AB12FB2-DCD0-4D2C-8C8C-28B122C2FBF6}" srcOrd="0" destOrd="0" presId="urn:microsoft.com/office/officeart/2005/8/layout/orgChart1"/>
    <dgm:cxn modelId="{EF3C26DD-BBB8-42B4-8B88-1D571E24207A}" type="presParOf" srcId="{3EDE1585-429C-45E9-93B4-65FAB1032F4A}" destId="{01EBC5BB-9374-4F52-AB42-4DB3B1D8197E}" srcOrd="1" destOrd="0" presId="urn:microsoft.com/office/officeart/2005/8/layout/orgChart1"/>
    <dgm:cxn modelId="{2AC7FBF5-C967-4E64-A996-6FC7ADBDFBF5}" type="presParOf" srcId="{F66E212F-978F-4BE8-BA16-B4BF8F4CA3C3}" destId="{7A279941-BCA0-4B58-9330-F22747FEE2B9}" srcOrd="1" destOrd="0" presId="urn:microsoft.com/office/officeart/2005/8/layout/orgChart1"/>
    <dgm:cxn modelId="{A28BC9F3-B1B0-4158-BC8E-5C24E0ED3686}" type="presParOf" srcId="{7A279941-BCA0-4B58-9330-F22747FEE2B9}" destId="{C353244C-2C46-4FE5-AC1E-8E0C6FCC045C}" srcOrd="0" destOrd="0" presId="urn:microsoft.com/office/officeart/2005/8/layout/orgChart1"/>
    <dgm:cxn modelId="{6E8B3E42-697C-4BB5-8694-709D329FB063}" type="presParOf" srcId="{7A279941-BCA0-4B58-9330-F22747FEE2B9}" destId="{B93F73DB-0998-438F-AB8C-F86D89859DC6}" srcOrd="1" destOrd="0" presId="urn:microsoft.com/office/officeart/2005/8/layout/orgChart1"/>
    <dgm:cxn modelId="{3618857D-E97B-4B4B-B7D6-DDBE55A1F47C}" type="presParOf" srcId="{B93F73DB-0998-438F-AB8C-F86D89859DC6}" destId="{C6A71978-ABDB-494A-AE0D-B0D0C09B2A9B}" srcOrd="0" destOrd="0" presId="urn:microsoft.com/office/officeart/2005/8/layout/orgChart1"/>
    <dgm:cxn modelId="{5579AF08-3C6E-463A-912A-CAE50B5DC0FE}" type="presParOf" srcId="{C6A71978-ABDB-494A-AE0D-B0D0C09B2A9B}" destId="{CEAD6FB4-5D8B-4CA2-A5AF-952CE9901505}" srcOrd="0" destOrd="0" presId="urn:microsoft.com/office/officeart/2005/8/layout/orgChart1"/>
    <dgm:cxn modelId="{64F05E11-CB83-40E6-A6D3-5AC22A050D07}" type="presParOf" srcId="{C6A71978-ABDB-494A-AE0D-B0D0C09B2A9B}" destId="{535D4177-F742-4132-94DD-2AE814E0F5EA}" srcOrd="1" destOrd="0" presId="urn:microsoft.com/office/officeart/2005/8/layout/orgChart1"/>
    <dgm:cxn modelId="{079F4C6F-9099-4AF0-8E86-6D19225F6BCC}" type="presParOf" srcId="{B93F73DB-0998-438F-AB8C-F86D89859DC6}" destId="{DADC7082-BDC2-477E-9B51-D7F55E0F5A34}" srcOrd="1" destOrd="0" presId="urn:microsoft.com/office/officeart/2005/8/layout/orgChart1"/>
    <dgm:cxn modelId="{D1B8931F-82BE-479B-8E6F-253C425BCEA2}" type="presParOf" srcId="{B93F73DB-0998-438F-AB8C-F86D89859DC6}" destId="{A92FFA6B-838E-407B-AE0A-4645610BB143}" srcOrd="2" destOrd="0" presId="urn:microsoft.com/office/officeart/2005/8/layout/orgChart1"/>
    <dgm:cxn modelId="{799E8FC5-B00A-4AEF-A635-296F4F1AF3C0}" type="presParOf" srcId="{7A279941-BCA0-4B58-9330-F22747FEE2B9}" destId="{B32EA1FD-693D-4D0D-A919-AA5D12727AAC}" srcOrd="2" destOrd="0" presId="urn:microsoft.com/office/officeart/2005/8/layout/orgChart1"/>
    <dgm:cxn modelId="{D46D486F-C2A7-4CC4-82A4-E01C1B8CEB55}" type="presParOf" srcId="{7A279941-BCA0-4B58-9330-F22747FEE2B9}" destId="{51630071-111B-4E39-B146-390665EA0D64}" srcOrd="3" destOrd="0" presId="urn:microsoft.com/office/officeart/2005/8/layout/orgChart1"/>
    <dgm:cxn modelId="{31C232E1-358E-4119-8F0D-326E4D591D75}" type="presParOf" srcId="{51630071-111B-4E39-B146-390665EA0D64}" destId="{961999DB-52A5-49A3-A5B8-A5360B8828FF}" srcOrd="0" destOrd="0" presId="urn:microsoft.com/office/officeart/2005/8/layout/orgChart1"/>
    <dgm:cxn modelId="{6D8836B5-2C9D-4B82-91D1-D5D99E9D3AD8}" type="presParOf" srcId="{961999DB-52A5-49A3-A5B8-A5360B8828FF}" destId="{0C9AE8E1-7205-4267-8E52-2F0C31A2D9BD}" srcOrd="0" destOrd="0" presId="urn:microsoft.com/office/officeart/2005/8/layout/orgChart1"/>
    <dgm:cxn modelId="{FB61F752-63ED-45C2-AE99-DFA3F3C53F97}" type="presParOf" srcId="{961999DB-52A5-49A3-A5B8-A5360B8828FF}" destId="{01E8E53D-0E87-41E9-A3E8-0E94A53E7C54}" srcOrd="1" destOrd="0" presId="urn:microsoft.com/office/officeart/2005/8/layout/orgChart1"/>
    <dgm:cxn modelId="{BEE3B15A-5523-46B5-8210-79C9215E572A}" type="presParOf" srcId="{51630071-111B-4E39-B146-390665EA0D64}" destId="{565603DB-09A1-4675-B31A-C3C233795B4D}" srcOrd="1" destOrd="0" presId="urn:microsoft.com/office/officeart/2005/8/layout/orgChart1"/>
    <dgm:cxn modelId="{F5BB3DFA-548A-4046-BA79-23B8FA658A65}" type="presParOf" srcId="{51630071-111B-4E39-B146-390665EA0D64}" destId="{005B07A4-6726-4A01-84A9-149955826326}" srcOrd="2" destOrd="0" presId="urn:microsoft.com/office/officeart/2005/8/layout/orgChart1"/>
    <dgm:cxn modelId="{B33321D1-6645-4702-BF0E-14F6764CB2B3}" type="presParOf" srcId="{7A279941-BCA0-4B58-9330-F22747FEE2B9}" destId="{1C2A53F7-467F-4563-8D5B-E7A63D02A07D}" srcOrd="4" destOrd="0" presId="urn:microsoft.com/office/officeart/2005/8/layout/orgChart1"/>
    <dgm:cxn modelId="{5201E45A-67A7-48D1-BCF6-27F00A10EA57}" type="presParOf" srcId="{7A279941-BCA0-4B58-9330-F22747FEE2B9}" destId="{05E61E4A-328D-4C6D-B8F2-B0A77C507BEF}" srcOrd="5" destOrd="0" presId="urn:microsoft.com/office/officeart/2005/8/layout/orgChart1"/>
    <dgm:cxn modelId="{4A8B02AF-7988-4231-8239-821DA1E08D30}" type="presParOf" srcId="{05E61E4A-328D-4C6D-B8F2-B0A77C507BEF}" destId="{DA17CD1F-F881-4539-A9CB-B6FC49422F17}" srcOrd="0" destOrd="0" presId="urn:microsoft.com/office/officeart/2005/8/layout/orgChart1"/>
    <dgm:cxn modelId="{FD19373A-41AE-49C8-A34C-E962DF4A93FB}" type="presParOf" srcId="{DA17CD1F-F881-4539-A9CB-B6FC49422F17}" destId="{AD897336-7A7E-4000-BE3F-35E0E17D86FD}" srcOrd="0" destOrd="0" presId="urn:microsoft.com/office/officeart/2005/8/layout/orgChart1"/>
    <dgm:cxn modelId="{EE660DC4-39BF-4C4E-A07E-023F50997981}" type="presParOf" srcId="{DA17CD1F-F881-4539-A9CB-B6FC49422F17}" destId="{FD881AC1-3790-4DCF-B3C5-5805EF881A46}" srcOrd="1" destOrd="0" presId="urn:microsoft.com/office/officeart/2005/8/layout/orgChart1"/>
    <dgm:cxn modelId="{EC06A2AC-8E21-44E5-B400-D4BEBB56198C}" type="presParOf" srcId="{05E61E4A-328D-4C6D-B8F2-B0A77C507BEF}" destId="{C395FA06-BE65-4201-9494-26667073A1D6}" srcOrd="1" destOrd="0" presId="urn:microsoft.com/office/officeart/2005/8/layout/orgChart1"/>
    <dgm:cxn modelId="{22544E1A-74B0-4460-92AF-EC6E9D9F5FB8}" type="presParOf" srcId="{05E61E4A-328D-4C6D-B8F2-B0A77C507BEF}" destId="{C9A62F26-498C-4E9F-8912-F28FB160EF25}" srcOrd="2" destOrd="0" presId="urn:microsoft.com/office/officeart/2005/8/layout/orgChart1"/>
    <dgm:cxn modelId="{53EA3487-1A8C-4E76-B3C2-A3910955B9E2}" type="presParOf" srcId="{F66E212F-978F-4BE8-BA16-B4BF8F4CA3C3}" destId="{2529CA9F-1768-4949-8C7F-20D7B9038216}" srcOrd="2" destOrd="0" presId="urn:microsoft.com/office/officeart/2005/8/layout/orgChart1"/>
    <dgm:cxn modelId="{B893A88B-9737-4965-A137-B7AFEBC94D5B}" type="presParOf" srcId="{C8181AA7-AC45-4978-82C6-16F91B27C439}" destId="{78168D36-6FDF-4C4A-86E5-F6479C2998A5}" srcOrd="4" destOrd="0" presId="urn:microsoft.com/office/officeart/2005/8/layout/orgChart1"/>
    <dgm:cxn modelId="{BC587163-8C52-4404-BE77-1F525892D041}" type="presParOf" srcId="{C8181AA7-AC45-4978-82C6-16F91B27C439}" destId="{A30BDAEA-BB45-4F87-AEB2-7B9F1247AFDD}" srcOrd="5" destOrd="0" presId="urn:microsoft.com/office/officeart/2005/8/layout/orgChart1"/>
    <dgm:cxn modelId="{AC3F9E87-011A-449E-8671-2B1254D52A4A}" type="presParOf" srcId="{A30BDAEA-BB45-4F87-AEB2-7B9F1247AFDD}" destId="{C0291FA8-AACC-490D-858B-97F4486F07B6}" srcOrd="0" destOrd="0" presId="urn:microsoft.com/office/officeart/2005/8/layout/orgChart1"/>
    <dgm:cxn modelId="{424B6D98-52D0-40E9-B296-D752AA4FA7BF}" type="presParOf" srcId="{C0291FA8-AACC-490D-858B-97F4486F07B6}" destId="{EA405850-CB16-4624-B5A1-E96407A11CEF}" srcOrd="0" destOrd="0" presId="urn:microsoft.com/office/officeart/2005/8/layout/orgChart1"/>
    <dgm:cxn modelId="{88661BFC-53BB-4904-BD03-6664FFAF7F62}" type="presParOf" srcId="{C0291FA8-AACC-490D-858B-97F4486F07B6}" destId="{3324B3AF-DD43-40E0-A4FF-1A9F99885EA0}" srcOrd="1" destOrd="0" presId="urn:microsoft.com/office/officeart/2005/8/layout/orgChart1"/>
    <dgm:cxn modelId="{9ADB39F2-0E20-47E0-BAF8-CD34DA3345DA}" type="presParOf" srcId="{A30BDAEA-BB45-4F87-AEB2-7B9F1247AFDD}" destId="{10BF791C-4FE0-4984-AD09-A31391DE8C5F}" srcOrd="1" destOrd="0" presId="urn:microsoft.com/office/officeart/2005/8/layout/orgChart1"/>
    <dgm:cxn modelId="{998BFBE2-4815-4820-BD8C-EC2CAC7EFF5D}" type="presParOf" srcId="{10BF791C-4FE0-4984-AD09-A31391DE8C5F}" destId="{B5394389-45F4-4323-9D57-68AAFFF2F235}" srcOrd="0" destOrd="0" presId="urn:microsoft.com/office/officeart/2005/8/layout/orgChart1"/>
    <dgm:cxn modelId="{6A5F1C8D-EF59-4F1B-8A0A-1D3ADC6858E7}" type="presParOf" srcId="{10BF791C-4FE0-4984-AD09-A31391DE8C5F}" destId="{AB0B7C7D-B23F-488C-9EA8-5E05A9DB7BC1}" srcOrd="1" destOrd="0" presId="urn:microsoft.com/office/officeart/2005/8/layout/orgChart1"/>
    <dgm:cxn modelId="{81C71A4A-895B-462C-89E1-65463FE2D23C}" type="presParOf" srcId="{AB0B7C7D-B23F-488C-9EA8-5E05A9DB7BC1}" destId="{709EBD5A-7817-42F0-A354-7057166E61E8}" srcOrd="0" destOrd="0" presId="urn:microsoft.com/office/officeart/2005/8/layout/orgChart1"/>
    <dgm:cxn modelId="{1E8B30C1-2E7D-4F2E-994E-3EA8C9FA765F}" type="presParOf" srcId="{709EBD5A-7817-42F0-A354-7057166E61E8}" destId="{E2A52493-B16A-4106-AED4-CA0491E8C08C}" srcOrd="0" destOrd="0" presId="urn:microsoft.com/office/officeart/2005/8/layout/orgChart1"/>
    <dgm:cxn modelId="{6D2800C3-FD4A-4618-AFF1-C11E42E0CB46}" type="presParOf" srcId="{709EBD5A-7817-42F0-A354-7057166E61E8}" destId="{5679768F-4E42-41BB-9991-7AD0D7639762}" srcOrd="1" destOrd="0" presId="urn:microsoft.com/office/officeart/2005/8/layout/orgChart1"/>
    <dgm:cxn modelId="{9498852C-1E30-488C-893D-3F13D830CF2B}" type="presParOf" srcId="{AB0B7C7D-B23F-488C-9EA8-5E05A9DB7BC1}" destId="{D5ACD703-F4E0-4415-8113-218952DC607D}" srcOrd="1" destOrd="0" presId="urn:microsoft.com/office/officeart/2005/8/layout/orgChart1"/>
    <dgm:cxn modelId="{AF6BBD93-ED43-4EAD-B805-40654665CEE4}" type="presParOf" srcId="{AB0B7C7D-B23F-488C-9EA8-5E05A9DB7BC1}" destId="{0427CB11-9B30-43EF-9045-C42F8CF3F181}" srcOrd="2" destOrd="0" presId="urn:microsoft.com/office/officeart/2005/8/layout/orgChart1"/>
    <dgm:cxn modelId="{8B63583F-2AB5-4FEB-8603-C5D1C32D4AF9}" type="presParOf" srcId="{10BF791C-4FE0-4984-AD09-A31391DE8C5F}" destId="{A28E1935-5A48-437F-ABBF-A0831EA2DD0D}" srcOrd="2" destOrd="0" presId="urn:microsoft.com/office/officeart/2005/8/layout/orgChart1"/>
    <dgm:cxn modelId="{22525B66-0680-46A4-9897-5E53D2FEB1B5}" type="presParOf" srcId="{10BF791C-4FE0-4984-AD09-A31391DE8C5F}" destId="{B1DF81E4-FB11-41F7-B303-7B70F1E1970B}" srcOrd="3" destOrd="0" presId="urn:microsoft.com/office/officeart/2005/8/layout/orgChart1"/>
    <dgm:cxn modelId="{B7825A92-F8DF-4736-B8F2-4CCF20BF1F9E}" type="presParOf" srcId="{B1DF81E4-FB11-41F7-B303-7B70F1E1970B}" destId="{AE61EDEC-02DE-4948-8290-45946CAB16EC}" srcOrd="0" destOrd="0" presId="urn:microsoft.com/office/officeart/2005/8/layout/orgChart1"/>
    <dgm:cxn modelId="{E8DBE4B9-4BB3-42A5-874B-10D9AC06C42B}" type="presParOf" srcId="{AE61EDEC-02DE-4948-8290-45946CAB16EC}" destId="{2CD796C8-D033-4F48-81AA-31FC49315634}" srcOrd="0" destOrd="0" presId="urn:microsoft.com/office/officeart/2005/8/layout/orgChart1"/>
    <dgm:cxn modelId="{19DB252B-4B7C-4F08-99B1-536946A3AD39}" type="presParOf" srcId="{AE61EDEC-02DE-4948-8290-45946CAB16EC}" destId="{5709281C-3190-4992-A78A-A9A76BE97C8B}" srcOrd="1" destOrd="0" presId="urn:microsoft.com/office/officeart/2005/8/layout/orgChart1"/>
    <dgm:cxn modelId="{45204564-5F50-408D-B4DE-4A98344414DD}" type="presParOf" srcId="{B1DF81E4-FB11-41F7-B303-7B70F1E1970B}" destId="{019EE9F2-80DE-4665-BFA5-7575D4E58104}" srcOrd="1" destOrd="0" presId="urn:microsoft.com/office/officeart/2005/8/layout/orgChart1"/>
    <dgm:cxn modelId="{93F3CE31-FB89-4464-B09F-C5096A532F07}" type="presParOf" srcId="{B1DF81E4-FB11-41F7-B303-7B70F1E1970B}" destId="{7962C0C9-8A79-4D8C-A4C1-2C7735602E93}" srcOrd="2" destOrd="0" presId="urn:microsoft.com/office/officeart/2005/8/layout/orgChart1"/>
    <dgm:cxn modelId="{5D554695-0627-4721-9994-E1471E8E79A9}" type="presParOf" srcId="{10BF791C-4FE0-4984-AD09-A31391DE8C5F}" destId="{F24DAFF2-B254-4388-8C26-2F01BD455716}" srcOrd="4" destOrd="0" presId="urn:microsoft.com/office/officeart/2005/8/layout/orgChart1"/>
    <dgm:cxn modelId="{DAE23A7C-A058-4161-B636-41D4B610FF8F}" type="presParOf" srcId="{10BF791C-4FE0-4984-AD09-A31391DE8C5F}" destId="{D051ED41-B97E-4447-A0AF-AAC542ECA22F}" srcOrd="5" destOrd="0" presId="urn:microsoft.com/office/officeart/2005/8/layout/orgChart1"/>
    <dgm:cxn modelId="{53D52FB2-34D6-4623-B84A-A9B511391253}" type="presParOf" srcId="{D051ED41-B97E-4447-A0AF-AAC542ECA22F}" destId="{8C199E6C-C433-43E9-B193-8FF2F65B895A}" srcOrd="0" destOrd="0" presId="urn:microsoft.com/office/officeart/2005/8/layout/orgChart1"/>
    <dgm:cxn modelId="{68FAE65F-64AC-4414-9BBA-D56FD205454E}" type="presParOf" srcId="{8C199E6C-C433-43E9-B193-8FF2F65B895A}" destId="{8227F835-4837-4166-AB33-789552B3D5AB}" srcOrd="0" destOrd="0" presId="urn:microsoft.com/office/officeart/2005/8/layout/orgChart1"/>
    <dgm:cxn modelId="{C87FF85F-6CAA-40C3-BDDE-0CA397BCDAA1}" type="presParOf" srcId="{8C199E6C-C433-43E9-B193-8FF2F65B895A}" destId="{46B1D052-89CC-4218-9D63-11ACEE902B4E}" srcOrd="1" destOrd="0" presId="urn:microsoft.com/office/officeart/2005/8/layout/orgChart1"/>
    <dgm:cxn modelId="{29A18543-A6FA-4AA3-8BD2-DFB4D8480366}" type="presParOf" srcId="{D051ED41-B97E-4447-A0AF-AAC542ECA22F}" destId="{43796BCF-083B-49E5-9E5A-B68EACD4BB23}" srcOrd="1" destOrd="0" presId="urn:microsoft.com/office/officeart/2005/8/layout/orgChart1"/>
    <dgm:cxn modelId="{0E3E1F0C-0EBB-44D9-853A-47D0C1A56C24}" type="presParOf" srcId="{D051ED41-B97E-4447-A0AF-AAC542ECA22F}" destId="{1B7E1BFB-B478-4F57-974A-0BC522806CE3}" srcOrd="2" destOrd="0" presId="urn:microsoft.com/office/officeart/2005/8/layout/orgChart1"/>
    <dgm:cxn modelId="{F277BC80-C837-4508-B071-D373C29DD393}" type="presParOf" srcId="{A30BDAEA-BB45-4F87-AEB2-7B9F1247AFDD}" destId="{C5263DBB-FDE3-4F1B-9EB1-BCE1F78DAAE1}" srcOrd="2" destOrd="0" presId="urn:microsoft.com/office/officeart/2005/8/layout/orgChart1"/>
    <dgm:cxn modelId="{507C1F72-EEDF-4A3A-980B-370C99261499}" type="presParOf" srcId="{C8181AA7-AC45-4978-82C6-16F91B27C439}" destId="{7483006C-CEEC-4213-8EE2-476D2CF0EA27}" srcOrd="6" destOrd="0" presId="urn:microsoft.com/office/officeart/2005/8/layout/orgChart1"/>
    <dgm:cxn modelId="{67065641-BFC0-4CA9-8B47-573A9BFF480B}" type="presParOf" srcId="{C8181AA7-AC45-4978-82C6-16F91B27C439}" destId="{9B358BFB-6B74-47AF-A280-31792EAE0F94}" srcOrd="7" destOrd="0" presId="urn:microsoft.com/office/officeart/2005/8/layout/orgChart1"/>
    <dgm:cxn modelId="{B2F400B6-FD41-48F2-847B-7DB82B04DEB6}" type="presParOf" srcId="{9B358BFB-6B74-47AF-A280-31792EAE0F94}" destId="{B2BAB440-BFE2-4059-9307-EC3B27E41399}" srcOrd="0" destOrd="0" presId="urn:microsoft.com/office/officeart/2005/8/layout/orgChart1"/>
    <dgm:cxn modelId="{E2575955-3483-47A1-8D0D-A7F4FF430392}" type="presParOf" srcId="{B2BAB440-BFE2-4059-9307-EC3B27E41399}" destId="{9E8637D5-C3DC-4C48-AB5C-67C101B26264}" srcOrd="0" destOrd="0" presId="urn:microsoft.com/office/officeart/2005/8/layout/orgChart1"/>
    <dgm:cxn modelId="{4CB39C62-887D-4232-9727-798EFD0FC609}" type="presParOf" srcId="{B2BAB440-BFE2-4059-9307-EC3B27E41399}" destId="{352AAA98-B686-469E-B9E1-BEE6EC203F45}" srcOrd="1" destOrd="0" presId="urn:microsoft.com/office/officeart/2005/8/layout/orgChart1"/>
    <dgm:cxn modelId="{3C800A69-1CFE-4EC3-8C2D-80384DA3D856}" type="presParOf" srcId="{9B358BFB-6B74-47AF-A280-31792EAE0F94}" destId="{011A7B5E-DAF8-4BCE-B198-C4B4E75B53FB}" srcOrd="1" destOrd="0" presId="urn:microsoft.com/office/officeart/2005/8/layout/orgChart1"/>
    <dgm:cxn modelId="{09C8DF3C-1815-4520-988B-135E831DB93E}" type="presParOf" srcId="{011A7B5E-DAF8-4BCE-B198-C4B4E75B53FB}" destId="{8A7480D0-7B9E-4206-BEBE-2AB9221D25EC}" srcOrd="0" destOrd="0" presId="urn:microsoft.com/office/officeart/2005/8/layout/orgChart1"/>
    <dgm:cxn modelId="{FF0D68F7-30AE-4310-97EB-851F3D138618}" type="presParOf" srcId="{011A7B5E-DAF8-4BCE-B198-C4B4E75B53FB}" destId="{F4832997-8050-4B2A-BDE7-0CBBAEC07660}" srcOrd="1" destOrd="0" presId="urn:microsoft.com/office/officeart/2005/8/layout/orgChart1"/>
    <dgm:cxn modelId="{63CEA42C-AAF5-4636-868C-C5E5F85B77D9}" type="presParOf" srcId="{F4832997-8050-4B2A-BDE7-0CBBAEC07660}" destId="{067B56F7-E30E-4AF1-8FD4-C96DC65D96E0}" srcOrd="0" destOrd="0" presId="urn:microsoft.com/office/officeart/2005/8/layout/orgChart1"/>
    <dgm:cxn modelId="{C033F1D3-BA45-4F42-A518-9FAC8D7E2D54}" type="presParOf" srcId="{067B56F7-E30E-4AF1-8FD4-C96DC65D96E0}" destId="{F3F611B5-882E-4D32-9F0E-A9FBD44AA7D6}" srcOrd="0" destOrd="0" presId="urn:microsoft.com/office/officeart/2005/8/layout/orgChart1"/>
    <dgm:cxn modelId="{3A6A0E92-0BDD-4319-88E8-FBB1002C245B}" type="presParOf" srcId="{067B56F7-E30E-4AF1-8FD4-C96DC65D96E0}" destId="{ACD581F9-0356-4B5B-9FBC-77672B886E5A}" srcOrd="1" destOrd="0" presId="urn:microsoft.com/office/officeart/2005/8/layout/orgChart1"/>
    <dgm:cxn modelId="{2AB5DA2D-18EF-4812-BA34-6F59D388BFB0}" type="presParOf" srcId="{F4832997-8050-4B2A-BDE7-0CBBAEC07660}" destId="{4ADA498E-3DDA-44CC-BF86-19AF608483A3}" srcOrd="1" destOrd="0" presId="urn:microsoft.com/office/officeart/2005/8/layout/orgChart1"/>
    <dgm:cxn modelId="{1D81F9C4-F7DF-4CB0-B359-C7D687BF5A8C}" type="presParOf" srcId="{F4832997-8050-4B2A-BDE7-0CBBAEC07660}" destId="{C6E469D9-23F2-4868-9B41-240103E9499C}" srcOrd="2" destOrd="0" presId="urn:microsoft.com/office/officeart/2005/8/layout/orgChart1"/>
    <dgm:cxn modelId="{4378416B-E05D-4393-9CCF-83F8B17F3781}" type="presParOf" srcId="{011A7B5E-DAF8-4BCE-B198-C4B4E75B53FB}" destId="{42BDF4E5-DAF3-46E9-BC2C-2239200054BD}" srcOrd="2" destOrd="0" presId="urn:microsoft.com/office/officeart/2005/8/layout/orgChart1"/>
    <dgm:cxn modelId="{745EA7F7-250E-42D1-AFAD-6740AE5BA7B6}" type="presParOf" srcId="{011A7B5E-DAF8-4BCE-B198-C4B4E75B53FB}" destId="{EA5DFEA9-1697-4C27-93A8-7259D26E1DD0}" srcOrd="3" destOrd="0" presId="urn:microsoft.com/office/officeart/2005/8/layout/orgChart1"/>
    <dgm:cxn modelId="{DA8C8B5B-CE30-424B-959A-20BDEBECEAF9}" type="presParOf" srcId="{EA5DFEA9-1697-4C27-93A8-7259D26E1DD0}" destId="{E8DAE915-66E1-4D86-9F05-4D8F6038C4A9}" srcOrd="0" destOrd="0" presId="urn:microsoft.com/office/officeart/2005/8/layout/orgChart1"/>
    <dgm:cxn modelId="{42172CF4-EE52-4279-84D0-77EFC630D778}" type="presParOf" srcId="{E8DAE915-66E1-4D86-9F05-4D8F6038C4A9}" destId="{AE32C5F8-6199-4360-940C-699E13404A4D}" srcOrd="0" destOrd="0" presId="urn:microsoft.com/office/officeart/2005/8/layout/orgChart1"/>
    <dgm:cxn modelId="{624C8417-F206-4B0E-B96A-32D54C5F8FC8}" type="presParOf" srcId="{E8DAE915-66E1-4D86-9F05-4D8F6038C4A9}" destId="{E3A5E6CB-57D0-4F3E-B2A4-5197C581F7F8}" srcOrd="1" destOrd="0" presId="urn:microsoft.com/office/officeart/2005/8/layout/orgChart1"/>
    <dgm:cxn modelId="{D49506EE-9490-4D4F-92D7-3873849DBE09}" type="presParOf" srcId="{EA5DFEA9-1697-4C27-93A8-7259D26E1DD0}" destId="{0EE4F25D-5489-43B6-BB9C-58493364183F}" srcOrd="1" destOrd="0" presId="urn:microsoft.com/office/officeart/2005/8/layout/orgChart1"/>
    <dgm:cxn modelId="{4264BDBC-E644-415E-9A04-880E97B2638E}" type="presParOf" srcId="{EA5DFEA9-1697-4C27-93A8-7259D26E1DD0}" destId="{36259A36-ACA6-4430-BE08-C8ADAD4EC916}" srcOrd="2" destOrd="0" presId="urn:microsoft.com/office/officeart/2005/8/layout/orgChart1"/>
    <dgm:cxn modelId="{CDAF9917-372C-428D-A537-35A1B5E7DD59}" type="presParOf" srcId="{9B358BFB-6B74-47AF-A280-31792EAE0F94}" destId="{22D56D6D-AC93-4FC8-9E4B-97168B237784}" srcOrd="2" destOrd="0" presId="urn:microsoft.com/office/officeart/2005/8/layout/orgChart1"/>
    <dgm:cxn modelId="{D5F6F394-6F70-4DB4-84CF-4F365B627710}" type="presParOf" srcId="{7FEF6FC1-D7E2-4001-B598-20AA246EADEC}" destId="{447C7C39-671F-4453-95ED-F9EC1D1326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DF4E5-DAF3-46E9-BC2C-2239200054BD}">
      <dsp:nvSpPr>
        <dsp:cNvPr id="0" name=""/>
        <dsp:cNvSpPr/>
      </dsp:nvSpPr>
      <dsp:spPr>
        <a:xfrm>
          <a:off x="7953486" y="1744302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480D0-7B9E-4206-BEBE-2AB9221D25EC}">
      <dsp:nvSpPr>
        <dsp:cNvPr id="0" name=""/>
        <dsp:cNvSpPr/>
      </dsp:nvSpPr>
      <dsp:spPr>
        <a:xfrm>
          <a:off x="7953486" y="1744302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3006C-CEEC-4213-8EE2-476D2CF0EA27}">
      <dsp:nvSpPr>
        <dsp:cNvPr id="0" name=""/>
        <dsp:cNvSpPr/>
      </dsp:nvSpPr>
      <dsp:spPr>
        <a:xfrm>
          <a:off x="5916010" y="721965"/>
          <a:ext cx="2613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2613440" y="151190"/>
              </a:lnTo>
              <a:lnTo>
                <a:pt x="2613440" y="3023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DAFF2-B254-4388-8C26-2F01BD455716}">
      <dsp:nvSpPr>
        <dsp:cNvPr id="0" name=""/>
        <dsp:cNvSpPr/>
      </dsp:nvSpPr>
      <dsp:spPr>
        <a:xfrm>
          <a:off x="6211192" y="1744302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E1935-5A48-437F-ABBF-A0831EA2DD0D}">
      <dsp:nvSpPr>
        <dsp:cNvPr id="0" name=""/>
        <dsp:cNvSpPr/>
      </dsp:nvSpPr>
      <dsp:spPr>
        <a:xfrm>
          <a:off x="6211192" y="1744302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94389-45F4-4323-9D57-68AAFFF2F235}">
      <dsp:nvSpPr>
        <dsp:cNvPr id="0" name=""/>
        <dsp:cNvSpPr/>
      </dsp:nvSpPr>
      <dsp:spPr>
        <a:xfrm>
          <a:off x="6211192" y="1744302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68D36-6FDF-4C4A-86E5-F6479C2998A5}">
      <dsp:nvSpPr>
        <dsp:cNvPr id="0" name=""/>
        <dsp:cNvSpPr/>
      </dsp:nvSpPr>
      <dsp:spPr>
        <a:xfrm>
          <a:off x="5916010" y="721965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871146" y="151190"/>
              </a:lnTo>
              <a:lnTo>
                <a:pt x="871146" y="3023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A53F7-467F-4563-8D5B-E7A63D02A07D}">
      <dsp:nvSpPr>
        <dsp:cNvPr id="0" name=""/>
        <dsp:cNvSpPr/>
      </dsp:nvSpPr>
      <dsp:spPr>
        <a:xfrm>
          <a:off x="4468899" y="1744302"/>
          <a:ext cx="187188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187188" y="270703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EA1FD-693D-4D0D-A919-AA5D12727AAC}">
      <dsp:nvSpPr>
        <dsp:cNvPr id="0" name=""/>
        <dsp:cNvSpPr/>
      </dsp:nvSpPr>
      <dsp:spPr>
        <a:xfrm>
          <a:off x="4468899" y="1744302"/>
          <a:ext cx="187188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187188" y="168469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3244C-2C46-4FE5-AC1E-8E0C6FCC045C}">
      <dsp:nvSpPr>
        <dsp:cNvPr id="0" name=""/>
        <dsp:cNvSpPr/>
      </dsp:nvSpPr>
      <dsp:spPr>
        <a:xfrm>
          <a:off x="4468899" y="1744302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BF24B-72EA-4AD5-B1AF-6B09170FE539}">
      <dsp:nvSpPr>
        <dsp:cNvPr id="0" name=""/>
        <dsp:cNvSpPr/>
      </dsp:nvSpPr>
      <dsp:spPr>
        <a:xfrm>
          <a:off x="5044864" y="721965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4B047-6366-4296-B726-528DF492D519}">
      <dsp:nvSpPr>
        <dsp:cNvPr id="0" name=""/>
        <dsp:cNvSpPr/>
      </dsp:nvSpPr>
      <dsp:spPr>
        <a:xfrm>
          <a:off x="2726605" y="1744302"/>
          <a:ext cx="215986" cy="475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1709"/>
              </a:lnTo>
              <a:lnTo>
                <a:pt x="215986" y="475170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1C898-6F9E-435C-B201-9AD9491A0B69}">
      <dsp:nvSpPr>
        <dsp:cNvPr id="0" name=""/>
        <dsp:cNvSpPr/>
      </dsp:nvSpPr>
      <dsp:spPr>
        <a:xfrm>
          <a:off x="2726605" y="1744302"/>
          <a:ext cx="215986" cy="372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9372"/>
              </a:lnTo>
              <a:lnTo>
                <a:pt x="215986" y="372937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54A57-83A7-4613-BD89-B9186EB55317}">
      <dsp:nvSpPr>
        <dsp:cNvPr id="0" name=""/>
        <dsp:cNvSpPr/>
      </dsp:nvSpPr>
      <dsp:spPr>
        <a:xfrm>
          <a:off x="2726605" y="1744302"/>
          <a:ext cx="215986" cy="270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034"/>
              </a:lnTo>
              <a:lnTo>
                <a:pt x="215986" y="270703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8149C-BA74-4114-8FD2-6511E9CBBF07}">
      <dsp:nvSpPr>
        <dsp:cNvPr id="0" name=""/>
        <dsp:cNvSpPr/>
      </dsp:nvSpPr>
      <dsp:spPr>
        <a:xfrm>
          <a:off x="2726605" y="1744302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A89A-03BF-4341-912E-F821FE6E25DD}">
      <dsp:nvSpPr>
        <dsp:cNvPr id="0" name=""/>
        <dsp:cNvSpPr/>
      </dsp:nvSpPr>
      <dsp:spPr>
        <a:xfrm>
          <a:off x="2726605" y="1744302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EFB99-A5D6-4CB2-BF08-1483C4BDE713}">
      <dsp:nvSpPr>
        <dsp:cNvPr id="0" name=""/>
        <dsp:cNvSpPr/>
      </dsp:nvSpPr>
      <dsp:spPr>
        <a:xfrm>
          <a:off x="3302570" y="721965"/>
          <a:ext cx="2613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2613440" y="0"/>
              </a:moveTo>
              <a:lnTo>
                <a:pt x="2613440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6691E-CFC2-4E18-A7B8-97141B97EED0}">
      <dsp:nvSpPr>
        <dsp:cNvPr id="0" name=""/>
        <dsp:cNvSpPr/>
      </dsp:nvSpPr>
      <dsp:spPr>
        <a:xfrm>
          <a:off x="5196054" y="2009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Analise de comentários</a:t>
          </a:r>
        </a:p>
      </dsp:txBody>
      <dsp:txXfrm>
        <a:off x="5196054" y="2009"/>
        <a:ext cx="1439912" cy="719956"/>
      </dsp:txXfrm>
    </dsp:sp>
    <dsp:sp modelId="{AA31C6E3-2C9B-4A73-B05F-E50CBF808C18}">
      <dsp:nvSpPr>
        <dsp:cNvPr id="0" name=""/>
        <dsp:cNvSpPr/>
      </dsp:nvSpPr>
      <dsp:spPr>
        <a:xfrm>
          <a:off x="2582614" y="1024346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Engenharia de Software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582614" y="1024346"/>
        <a:ext cx="1439912" cy="719956"/>
      </dsp:txXfrm>
    </dsp:sp>
    <dsp:sp modelId="{299C60BE-8D10-49A7-90E6-54491509D783}">
      <dsp:nvSpPr>
        <dsp:cNvPr id="0" name=""/>
        <dsp:cNvSpPr/>
      </dsp:nvSpPr>
      <dsp:spPr>
        <a:xfrm>
          <a:off x="2942592" y="2046684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Elicitação de requisitos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942592" y="2046684"/>
        <a:ext cx="1439912" cy="719956"/>
      </dsp:txXfrm>
    </dsp:sp>
    <dsp:sp modelId="{8524FD11-BD64-403B-9EB5-31C06BC21F9A}">
      <dsp:nvSpPr>
        <dsp:cNvPr id="0" name=""/>
        <dsp:cNvSpPr/>
      </dsp:nvSpPr>
      <dsp:spPr>
        <a:xfrm>
          <a:off x="2942592" y="3069021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BPMN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942592" y="3069021"/>
        <a:ext cx="1439912" cy="719956"/>
      </dsp:txXfrm>
    </dsp:sp>
    <dsp:sp modelId="{D54882E6-6EAA-44AE-9C68-B34C983A4694}">
      <dsp:nvSpPr>
        <dsp:cNvPr id="0" name=""/>
        <dsp:cNvSpPr/>
      </dsp:nvSpPr>
      <dsp:spPr>
        <a:xfrm>
          <a:off x="2942592" y="4091359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Caso de Uso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942592" y="4091359"/>
        <a:ext cx="1439912" cy="719956"/>
      </dsp:txXfrm>
    </dsp:sp>
    <dsp:sp modelId="{6471411A-E5A1-416F-BEF1-A00A537FB0AD}">
      <dsp:nvSpPr>
        <dsp:cNvPr id="0" name=""/>
        <dsp:cNvSpPr/>
      </dsp:nvSpPr>
      <dsp:spPr>
        <a:xfrm>
          <a:off x="2942592" y="5113697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5W1H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942592" y="5113697"/>
        <a:ext cx="1439912" cy="719956"/>
      </dsp:txXfrm>
    </dsp:sp>
    <dsp:sp modelId="{DCA4E568-7495-4C45-9877-0D3780594C33}">
      <dsp:nvSpPr>
        <dsp:cNvPr id="0" name=""/>
        <dsp:cNvSpPr/>
      </dsp:nvSpPr>
      <dsp:spPr>
        <a:xfrm>
          <a:off x="2942592" y="6136034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SWOT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942592" y="6136034"/>
        <a:ext cx="1439912" cy="719956"/>
      </dsp:txXfrm>
    </dsp:sp>
    <dsp:sp modelId="{2AB12FB2-DCD0-4D2C-8C8C-28B122C2FBF6}">
      <dsp:nvSpPr>
        <dsp:cNvPr id="0" name=""/>
        <dsp:cNvSpPr/>
      </dsp:nvSpPr>
      <dsp:spPr>
        <a:xfrm>
          <a:off x="4324908" y="1024346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Desenvolvimento de software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324908" y="1024346"/>
        <a:ext cx="1439912" cy="719956"/>
      </dsp:txXfrm>
    </dsp:sp>
    <dsp:sp modelId="{CEAD6FB4-5D8B-4CA2-A5AF-952CE9901505}">
      <dsp:nvSpPr>
        <dsp:cNvPr id="0" name=""/>
        <dsp:cNvSpPr/>
      </dsp:nvSpPr>
      <dsp:spPr>
        <a:xfrm>
          <a:off x="4684886" y="2046684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Definição da linguagem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684886" y="2046684"/>
        <a:ext cx="1439912" cy="719956"/>
      </dsp:txXfrm>
    </dsp:sp>
    <dsp:sp modelId="{0C9AE8E1-7205-4267-8E52-2F0C31A2D9BD}">
      <dsp:nvSpPr>
        <dsp:cNvPr id="0" name=""/>
        <dsp:cNvSpPr/>
      </dsp:nvSpPr>
      <dsp:spPr>
        <a:xfrm>
          <a:off x="4656087" y="3069021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Desenvolvimento de linguagem natural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656087" y="3069021"/>
        <a:ext cx="1439912" cy="719956"/>
      </dsp:txXfrm>
    </dsp:sp>
    <dsp:sp modelId="{AD897336-7A7E-4000-BE3F-35E0E17D86FD}">
      <dsp:nvSpPr>
        <dsp:cNvPr id="0" name=""/>
        <dsp:cNvSpPr/>
      </dsp:nvSpPr>
      <dsp:spPr>
        <a:xfrm>
          <a:off x="4656087" y="4091359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Gerar as análises</a:t>
          </a:r>
        </a:p>
      </dsp:txBody>
      <dsp:txXfrm>
        <a:off x="4656087" y="4091359"/>
        <a:ext cx="1439912" cy="719956"/>
      </dsp:txXfrm>
    </dsp:sp>
    <dsp:sp modelId="{EA405850-CB16-4624-B5A1-E96407A11CEF}">
      <dsp:nvSpPr>
        <dsp:cNvPr id="0" name=""/>
        <dsp:cNvSpPr/>
      </dsp:nvSpPr>
      <dsp:spPr>
        <a:xfrm>
          <a:off x="6067201" y="1024346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Testes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067201" y="1024346"/>
        <a:ext cx="1439912" cy="719956"/>
      </dsp:txXfrm>
    </dsp:sp>
    <dsp:sp modelId="{E2A52493-B16A-4106-AED4-CA0491E8C08C}">
      <dsp:nvSpPr>
        <dsp:cNvPr id="0" name=""/>
        <dsp:cNvSpPr/>
      </dsp:nvSpPr>
      <dsp:spPr>
        <a:xfrm>
          <a:off x="6427179" y="2046684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Casos de testes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427179" y="2046684"/>
        <a:ext cx="1439912" cy="719956"/>
      </dsp:txXfrm>
    </dsp:sp>
    <dsp:sp modelId="{2CD796C8-D033-4F48-81AA-31FC49315634}">
      <dsp:nvSpPr>
        <dsp:cNvPr id="0" name=""/>
        <dsp:cNvSpPr/>
      </dsp:nvSpPr>
      <dsp:spPr>
        <a:xfrm>
          <a:off x="6427179" y="3069021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Testes E2E</a:t>
          </a:r>
        </a:p>
      </dsp:txBody>
      <dsp:txXfrm>
        <a:off x="6427179" y="3069021"/>
        <a:ext cx="1439912" cy="719956"/>
      </dsp:txXfrm>
    </dsp:sp>
    <dsp:sp modelId="{8227F835-4837-4166-AB33-789552B3D5AB}">
      <dsp:nvSpPr>
        <dsp:cNvPr id="0" name=""/>
        <dsp:cNvSpPr/>
      </dsp:nvSpPr>
      <dsp:spPr>
        <a:xfrm>
          <a:off x="6427179" y="4091359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Teste de usuário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427179" y="4091359"/>
        <a:ext cx="1439912" cy="719956"/>
      </dsp:txXfrm>
    </dsp:sp>
    <dsp:sp modelId="{9E8637D5-C3DC-4C48-AB5C-67C101B26264}">
      <dsp:nvSpPr>
        <dsp:cNvPr id="0" name=""/>
        <dsp:cNvSpPr/>
      </dsp:nvSpPr>
      <dsp:spPr>
        <a:xfrm>
          <a:off x="7809495" y="1024346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Apresentação 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809495" y="1024346"/>
        <a:ext cx="1439912" cy="719956"/>
      </dsp:txXfrm>
    </dsp:sp>
    <dsp:sp modelId="{F3F611B5-882E-4D32-9F0E-A9FBD44AA7D6}">
      <dsp:nvSpPr>
        <dsp:cNvPr id="0" name=""/>
        <dsp:cNvSpPr/>
      </dsp:nvSpPr>
      <dsp:spPr>
        <a:xfrm>
          <a:off x="8169473" y="2046684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Exposição dos resultado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169473" y="2046684"/>
        <a:ext cx="1439912" cy="719956"/>
      </dsp:txXfrm>
    </dsp:sp>
    <dsp:sp modelId="{AE32C5F8-6199-4360-940C-699E13404A4D}">
      <dsp:nvSpPr>
        <dsp:cNvPr id="0" name=""/>
        <dsp:cNvSpPr/>
      </dsp:nvSpPr>
      <dsp:spPr>
        <a:xfrm>
          <a:off x="8169473" y="3069021"/>
          <a:ext cx="1439912" cy="7199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Apresentar o produto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8169473" y="3069021"/>
        <a:ext cx="1439912" cy="71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E6708-AE35-4DF8-8D63-4984F9BE9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BB68F-E11B-4902-ABCF-6F9246D4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11671-7CDC-436F-9F48-3C284ED8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2FC87-1F74-45D9-8BA5-85C7C326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66198-1F30-4D8F-8E26-D83BCAED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EC85-64F8-408E-BCFA-0E3605EF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484DD-7BDA-4E31-8F53-DDB8BCD6E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34890-745C-471D-88DA-C3E1C681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84CBA-0491-40F2-BCA2-A4AD075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DDAA4-7CA4-4288-AA3D-332EB9AB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D816A3-6FE1-4750-80E0-F26F1A86D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D9AB05-3145-4753-9AC5-9363ACA2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3FD63-3F3C-4F13-B95F-525B87BE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9EC6C-DBBE-45D6-8F47-A00F6B97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BAA8F-5BCC-4054-8B71-4BE34765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492C8-6838-4938-8D95-D6C49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57CA7-F85C-43C0-9CB4-67EB5449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6DD4E-6608-4C81-9359-258EAAD3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320D63-4808-426D-9F14-69445E7B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2BFFD-7211-49E3-816C-387CE83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4BA4-A175-45D1-A4C4-02FF7536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D278E-9F7E-4AD3-B631-8E15B635A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E3FDD-4726-4BE8-83F2-37B5EA0C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C3D9A-214C-46BB-91B5-6E4FB84C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16B3B-392A-4909-935B-047F8255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41ECA-48CF-494E-BFE3-82157AE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969EF-D7AC-487B-8D95-58306B9FA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89D5A-F5D0-4A74-A885-FD58D116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8BFA6-FE7C-40B1-94C4-3567DBE0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61355-93A8-4C34-882E-1A26B464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DE1293-7B4D-4E52-8B40-5E2F43F2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C4C38-6833-4E4F-9699-AA117D8D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F11D5-5816-4DB0-89BB-0CD195EE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91B630-7D87-4D38-976C-0209022C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CA44E5-303E-4BEE-B4F7-F0E6E33BD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BA7642-C862-4949-9A8D-4E259E758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452085-E18E-4A4E-A9F5-8248C71A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0932A0-1522-4939-960E-CB73EC4E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749AE8-4B9B-4E6A-B5F8-BA8B346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912CA-39F3-4EE0-95B4-668DDE3A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27812B-D562-4B7F-8DB3-922C5975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E6AF37-FC69-4B11-BB55-3D2396AD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F7E44B-CD34-4D28-9756-862FC5A7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EAE2B8-0E95-40BE-B6A6-3325C7E6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7509C7-B70B-4C71-9390-3239F2C8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D34FB6-6350-4018-B140-55120A0D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F2C0-8B86-449C-B8E9-30BBAD81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18554-89DF-40E0-8111-97003E66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CBC577-1919-49FE-ABA3-12EDBF68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5E0ED-A487-4481-95DE-842C837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E7783-F4F4-4AE9-AE5A-23EF6910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01FA4B-E925-4B2C-9652-A41188F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68463-FDEF-462B-B3EB-B282884C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890CF1-9077-4AA8-8340-B4388EAAC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BAE985-2F6A-48AE-819E-574E86033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CD51FD-F6DE-4105-AB2F-127849D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EF3DEC-60B0-4A1E-BC4A-F61AD12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E09C93-BA41-4DF9-9458-3240E65C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EDA0F4-9703-4646-B9DD-E788EF53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DCFAD6-C836-407B-B007-455D1813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6EF0C-B13D-4309-9C82-F56A3DE6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44EF-BDA7-483B-BCC5-FADDAFFAE24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32814-FAFE-4722-B053-68E1E2C3D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AB4A1-C332-4337-962D-D179E48A1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5648-AB48-4952-B215-D521B1ACBE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A70F87A-8F52-43F8-86BC-E48924A45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5091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006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' Santos</dc:creator>
  <cp:lastModifiedBy>GABRIEL GIOLO MELETI NUNES</cp:lastModifiedBy>
  <cp:revision>3</cp:revision>
  <dcterms:created xsi:type="dcterms:W3CDTF">2022-02-23T11:05:37Z</dcterms:created>
  <dcterms:modified xsi:type="dcterms:W3CDTF">2022-03-16T00:01:08Z</dcterms:modified>
</cp:coreProperties>
</file>