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8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05-Dec-17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05-Dec-17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05-Dec-17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05-Dec-17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05-Dec-17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05-Dec-17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05-Dec-17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05-Dec-17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Videogame Dataset Analysis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36460D6C-7C22-4D15-8B7F-59DB2B3DAA53}"/>
              </a:ext>
            </a:extLst>
          </p:cNvPr>
          <p:cNvSpPr txBox="1">
            <a:spLocks/>
          </p:cNvSpPr>
          <p:nvPr/>
        </p:nvSpPr>
        <p:spPr>
          <a:xfrm>
            <a:off x="744381" y="4529290"/>
            <a:ext cx="7655238" cy="92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Methods in Data Mining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A0658E94-51CB-41C7-8AF1-A2DA6248DF66}"/>
              </a:ext>
            </a:extLst>
          </p:cNvPr>
          <p:cNvSpPr txBox="1">
            <a:spLocks/>
          </p:cNvSpPr>
          <p:nvPr/>
        </p:nvSpPr>
        <p:spPr>
          <a:xfrm>
            <a:off x="744381" y="5151176"/>
            <a:ext cx="7655238" cy="59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P. Ferreira | A. Capela | L. Franco | M. Frazão</a:t>
            </a:r>
          </a:p>
        </p:txBody>
      </p:sp>
    </p:spTree>
    <p:extLst>
      <p:ext uri="{BB962C8B-B14F-4D97-AF65-F5344CB8AC3E}">
        <p14:creationId xmlns:p14="http://schemas.microsoft.com/office/powerpoint/2010/main" val="351563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761-FB51-4A96-B2DE-A8249ED4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FDFD-E7BD-415C-86E0-3AF18F31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275" y="5190554"/>
            <a:ext cx="3105732" cy="4362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hlinkClick r:id="rId2"/>
              </a:rPr>
              <a:t>https://www.kaggle.com/</a:t>
            </a: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9C97-D0D6-4C6C-979C-5743AC29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0917-2BB3-4EA3-A197-A496640B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0CFA88-F30C-4DA1-9B48-A82C20DC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55458"/>
              </p:ext>
            </p:extLst>
          </p:nvPr>
        </p:nvGraphicFramePr>
        <p:xfrm>
          <a:off x="5394996" y="1745889"/>
          <a:ext cx="2735895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101">
                  <a:extLst>
                    <a:ext uri="{9D8B030D-6E8A-4147-A177-3AD203B41FA5}">
                      <a16:colId xmlns:a16="http://schemas.microsoft.com/office/drawing/2014/main" val="3524001513"/>
                    </a:ext>
                  </a:extLst>
                </a:gridCol>
                <a:gridCol w="1471794">
                  <a:extLst>
                    <a:ext uri="{9D8B030D-6E8A-4147-A177-3AD203B41FA5}">
                      <a16:colId xmlns:a16="http://schemas.microsoft.com/office/drawing/2014/main" val="2361324611"/>
                    </a:ext>
                  </a:extLst>
                </a:gridCol>
              </a:tblGrid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1083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5972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9033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Year of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1285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0344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118481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NA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9148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EU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5859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JP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77877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Other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95160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Global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863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46676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Critic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09338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10953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User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36309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47835"/>
                  </a:ext>
                </a:extLst>
              </a:tr>
              <a:tr h="219245">
                <a:tc>
                  <a:txBody>
                    <a:bodyPr/>
                    <a:lstStyle/>
                    <a:p>
                      <a:r>
                        <a:rPr lang="en-US" sz="105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10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44F239-82BC-4A88-B434-009D141EABA3}"/>
              </a:ext>
            </a:extLst>
          </p:cNvPr>
          <p:cNvSpPr/>
          <p:nvPr/>
        </p:nvSpPr>
        <p:spPr>
          <a:xfrm>
            <a:off x="774892" y="2382668"/>
            <a:ext cx="4352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Video Game Sales with Ratings</a:t>
            </a:r>
          </a:p>
          <a:p>
            <a:pPr algn="ctr" fontAlgn="base"/>
            <a:endParaRPr lang="en-US" dirty="0"/>
          </a:p>
          <a:p>
            <a:pPr algn="ctr" fontAlgn="base"/>
            <a:r>
              <a:rPr lang="en-US" b="1" dirty="0"/>
              <a:t>Video game sales from </a:t>
            </a:r>
            <a:r>
              <a:rPr lang="en-US" b="1" dirty="0" err="1"/>
              <a:t>Vgchartz</a:t>
            </a:r>
            <a:r>
              <a:rPr lang="en-US" b="1" dirty="0"/>
              <a:t> and </a:t>
            </a:r>
          </a:p>
          <a:p>
            <a:pPr algn="ctr" fontAlgn="base"/>
            <a:r>
              <a:rPr lang="en-US" b="1" dirty="0"/>
              <a:t>corresponding ratings from Metacritic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7185B-D8FD-4274-8346-FAE5550B0CD7}"/>
              </a:ext>
            </a:extLst>
          </p:cNvPr>
          <p:cNvSpPr/>
          <p:nvPr/>
        </p:nvSpPr>
        <p:spPr>
          <a:xfrm>
            <a:off x="2041659" y="4104269"/>
            <a:ext cx="1838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dirty="0"/>
              <a:t>16 Features</a:t>
            </a:r>
          </a:p>
          <a:p>
            <a:pPr algn="ctr" fontAlgn="base"/>
            <a:r>
              <a:rPr lang="en-US" dirty="0"/>
              <a:t>16719 Samples</a:t>
            </a:r>
          </a:p>
        </p:txBody>
      </p:sp>
    </p:spTree>
    <p:extLst>
      <p:ext uri="{BB962C8B-B14F-4D97-AF65-F5344CB8AC3E}">
        <p14:creationId xmlns:p14="http://schemas.microsoft.com/office/powerpoint/2010/main" val="21809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72909-D97F-48A7-8876-327B6966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07" y="2317703"/>
            <a:ext cx="6488466" cy="34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04D7A-D02B-4B2F-92EB-5920440A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97" y="2317703"/>
            <a:ext cx="5923809" cy="359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028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D07DAA-CF39-4ECB-9796-5C53EA5E7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7" y="2625948"/>
            <a:ext cx="7778505" cy="26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1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15682-784B-42E4-84E8-85AA324C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97" y="2342367"/>
            <a:ext cx="5990476" cy="38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9014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16F-C77B-4886-A8E9-1DD768A0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5" y="1449340"/>
            <a:ext cx="2289848" cy="868363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EBB2-82CE-4D2A-893E-853398FB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06-Dec-17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116C-C09C-4855-8BE1-A63BAEB1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BBF4-6C44-4519-8B49-494E4927B7D5}"/>
              </a:ext>
            </a:extLst>
          </p:cNvPr>
          <p:cNvSpPr txBox="1"/>
          <p:nvPr/>
        </p:nvSpPr>
        <p:spPr>
          <a:xfrm>
            <a:off x="3412273" y="1695135"/>
            <a:ext cx="514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D3D02-17C0-4978-9E46-FA15FCF9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7" y="2625949"/>
            <a:ext cx="7769877" cy="27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6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E183-A5D1-446C-93CD-6FBBFD47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4590-031B-438E-ADCB-66CD6AD3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F7D9-C22C-43D3-8E0A-70B15B08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D441-E3FA-41BA-9C6B-52FE041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FE65-625F-4076-B261-6FDE437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16AA-FBB5-4896-BA57-0179F67C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6520-9B30-4C43-8BD2-0A6FC9A0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05-Dec-17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28B2-06BD-4317-A938-518C4153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3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Template-Powerpoint-IST_1.thmx</Template>
  <TotalTime>307</TotalTime>
  <Words>151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Template-Powerpoint-IST_1</vt:lpstr>
      <vt:lpstr>Videogame Dataset Analysis</vt:lpstr>
      <vt:lpstr>Dataset</vt:lpstr>
      <vt:lpstr>Data Preparation</vt:lpstr>
      <vt:lpstr>EDA</vt:lpstr>
      <vt:lpstr>EDA</vt:lpstr>
      <vt:lpstr>EDA</vt:lpstr>
      <vt:lpstr>EDA</vt:lpstr>
      <vt:lpstr>Platform Classification</vt:lpstr>
      <vt:lpstr>Unsupervised Learning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User</cp:lastModifiedBy>
  <cp:revision>8</cp:revision>
  <dcterms:created xsi:type="dcterms:W3CDTF">2014-07-21T10:31:21Z</dcterms:created>
  <dcterms:modified xsi:type="dcterms:W3CDTF">2017-12-06T00:14:42Z</dcterms:modified>
</cp:coreProperties>
</file>