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63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06-Dec-17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6" y="2317703"/>
            <a:ext cx="7490512" cy="38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Sales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E87A8-CEEF-4772-BB96-CEEE234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9" y="2133940"/>
            <a:ext cx="6514636" cy="42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17703"/>
            <a:ext cx="5923809" cy="35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EA2C1-B8DA-4F65-9CC6-5175681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8" y="2133940"/>
            <a:ext cx="6491241" cy="42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42367"/>
            <a:ext cx="5990476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F69F9-F577-4A37-8B21-CCDFF18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9" y="2133941"/>
            <a:ext cx="6491242" cy="42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4590-031B-438E-ADCB-66CD6AD3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405</TotalTime>
  <Words>159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EDA</vt:lpstr>
      <vt:lpstr>EDA</vt:lpstr>
      <vt:lpstr>EDA</vt:lpstr>
      <vt:lpstr>Platform Classification</vt:lpstr>
      <vt:lpstr>Unsupervised Learning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User</cp:lastModifiedBy>
  <cp:revision>12</cp:revision>
  <dcterms:created xsi:type="dcterms:W3CDTF">2014-07-21T10:31:21Z</dcterms:created>
  <dcterms:modified xsi:type="dcterms:W3CDTF">2017-12-06T03:00:20Z</dcterms:modified>
</cp:coreProperties>
</file>