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D5A5-9872-47E0-8F8E-208F5E0F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7" y="2317703"/>
            <a:ext cx="6488466" cy="3334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7" y="2317703"/>
            <a:ext cx="5923809" cy="35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07DAA-CF39-4ECB-9796-5C53EA5E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7" y="2625948"/>
            <a:ext cx="7778505" cy="26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7" y="2342367"/>
            <a:ext cx="5990476" cy="38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D3D02-17C0-4978-9E46-FA15FCF9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7" y="2625949"/>
            <a:ext cx="7769877" cy="27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4590-031B-438E-ADCB-66CD6AD3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387</TotalTime>
  <Words>151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EDA</vt:lpstr>
      <vt:lpstr>EDA</vt:lpstr>
      <vt:lpstr>Platform Classification</vt:lpstr>
      <vt:lpstr>Unsupervised Learning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User</cp:lastModifiedBy>
  <cp:revision>10</cp:revision>
  <dcterms:created xsi:type="dcterms:W3CDTF">2014-07-21T10:31:21Z</dcterms:created>
  <dcterms:modified xsi:type="dcterms:W3CDTF">2017-12-06T01:50:17Z</dcterms:modified>
</cp:coreProperties>
</file>