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0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82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3" y="141529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B0E118-1E48-474C-9070-D3403905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17" y="1204669"/>
            <a:ext cx="5934366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1B02A-8DEB-4696-B0C6-637DFA5A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13" y="1204668"/>
            <a:ext cx="5838774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F1915-50EC-4AA8-8D30-39BC405C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04" y="1204668"/>
            <a:ext cx="5826591" cy="52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EA339-4C74-4EE7-96A1-CFE8E777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9" y="1204668"/>
            <a:ext cx="5863841" cy="52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9EA81-0A2D-407E-8C74-B4B8A465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96" y="1195754"/>
            <a:ext cx="5862608" cy="52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5F8C5-E24F-4CD4-8EBD-25A7124A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69" y="1199269"/>
            <a:ext cx="5836262" cy="52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95C817-B504-4CDF-8875-D24790B7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90794"/>
              </p:ext>
            </p:extLst>
          </p:nvPr>
        </p:nvGraphicFramePr>
        <p:xfrm>
          <a:off x="1253582" y="2310223"/>
          <a:ext cx="7239001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337848867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569142502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28368127"/>
                    </a:ext>
                  </a:extLst>
                </a:gridCol>
                <a:gridCol w="1756093">
                  <a:extLst>
                    <a:ext uri="{9D8B030D-6E8A-4147-A177-3AD203B41FA5}">
                      <a16:colId xmlns:a16="http://schemas.microsoft.com/office/drawing/2014/main" val="4277578378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414304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Train Accuracy(%)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with PCA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with LDA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802404"/>
                  </a:ext>
                </a:extLst>
              </a:tr>
              <a:tr h="145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0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96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758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306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DF42AC-3478-4B71-8F85-373B2DC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63" y="136525"/>
            <a:ext cx="7655237" cy="868363"/>
          </a:xfrm>
        </p:spPr>
        <p:txBody>
          <a:bodyPr/>
          <a:lstStyle/>
          <a:p>
            <a:r>
              <a:rPr lang="en-US" dirty="0"/>
              <a:t>Platform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42" y="159928"/>
            <a:ext cx="7655237" cy="868363"/>
          </a:xfrm>
        </p:spPr>
        <p:txBody>
          <a:bodyPr/>
          <a:lstStyle/>
          <a:p>
            <a:r>
              <a:rPr lang="en-US" dirty="0"/>
              <a:t>Game Success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84" y="1696825"/>
            <a:ext cx="7655237" cy="4429338"/>
          </a:xfrm>
        </p:spPr>
        <p:txBody>
          <a:bodyPr/>
          <a:lstStyle/>
          <a:p>
            <a:r>
              <a:rPr lang="en-US" dirty="0"/>
              <a:t>Four categories of success (A,B,C,D).</a:t>
            </a:r>
          </a:p>
          <a:p>
            <a:r>
              <a:rPr lang="en-US" dirty="0"/>
              <a:t>Success is calculated based on the value of Global Sales and User Score.</a:t>
            </a:r>
          </a:p>
          <a:p>
            <a:r>
              <a:rPr lang="en-US" dirty="0"/>
              <a:t>Two supervised methods were used.</a:t>
            </a:r>
          </a:p>
          <a:p>
            <a:r>
              <a:rPr lang="en-US" dirty="0"/>
              <a:t>Naive Bayes: 47,35</a:t>
            </a:r>
            <a:r>
              <a:rPr lang="en-US"/>
              <a:t>% accuracy.</a:t>
            </a:r>
            <a:endParaRPr lang="en-US" dirty="0"/>
          </a:p>
          <a:p>
            <a:r>
              <a:rPr lang="en-US" dirty="0"/>
              <a:t>SVM: 46,09%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BBAFE-0553-40BA-90A8-4E13EE3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F4C0D9-B2E4-43B3-83EF-3D4D3BA1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9A5E90-9F93-4952-85F0-0631CB68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4D46E7-D9AD-4CA9-A1B5-FB0F9F5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CD60-3050-4DAB-8F13-97E0C7CC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42EE89-894F-47B6-B804-B44595DA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86D5F5-896E-4916-B191-B6DD39A0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767AC6-F440-4AE7-9CBB-1977F357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88" y="136525"/>
            <a:ext cx="7655237" cy="8683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6" y="2317703"/>
            <a:ext cx="7490512" cy="38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3" y="136525"/>
            <a:ext cx="7655237" cy="8683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BED-A49E-47C0-B071-27FA1F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4" y="141945"/>
            <a:ext cx="7655237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341-C1BF-463C-9BFD-3CC85078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5454-9897-43FD-BE19-821EA7E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A2853-E74D-4D13-B57C-684835E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6" y="1430057"/>
            <a:ext cx="585741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49444" y="1373746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Sales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E87A8-CEEF-4772-BB96-CEEE234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4" y="1743078"/>
            <a:ext cx="7109472" cy="4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3" y="1948370"/>
            <a:ext cx="7368773" cy="4466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933E90-184C-400D-96BE-14F0AE873F48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2" y="1288768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EA2C1-B8DA-4F65-9CC6-5175681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7" y="1646337"/>
            <a:ext cx="7204302" cy="47683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3E735C-5BE9-462F-AD2F-92A94697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4" y="1826213"/>
            <a:ext cx="7197325" cy="45884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6C46B3-BBBD-4BC5-90F8-FEFE21626CD0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6F8F-5482-4651-8864-7AFABA4D4217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4" y="13164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F69F9-F577-4A37-8B21-CCDFF18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5" y="1685767"/>
            <a:ext cx="7170850" cy="47288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24D585-7E5A-4190-BC81-A12F5A35281C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517</TotalTime>
  <Words>308</Words>
  <Application>Microsoft Office PowerPoint</Application>
  <PresentationFormat>Apresentação no Ecrã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1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Apresentação do PowerPoint</vt:lpstr>
      <vt:lpstr>EDA</vt:lpstr>
      <vt:lpstr>Apresentação do PowerPoint</vt:lpstr>
      <vt:lpstr>Apresentação do PowerPoint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Platform Classification</vt:lpstr>
      <vt:lpstr>Game Success Classification</vt:lpstr>
      <vt:lpstr>Apresentação do PowerPoint</vt:lpstr>
      <vt:lpstr>Apresentação do PowerPoint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MIGUEL ALEXANDRE CEREJO FRAZÃO</cp:lastModifiedBy>
  <cp:revision>19</cp:revision>
  <dcterms:created xsi:type="dcterms:W3CDTF">2014-07-21T10:31:21Z</dcterms:created>
  <dcterms:modified xsi:type="dcterms:W3CDTF">2017-12-11T12:36:50Z</dcterms:modified>
</cp:coreProperties>
</file>