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2" r:id="rId7"/>
    <p:sldId id="264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59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21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181" y="136525"/>
            <a:ext cx="7655237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181" y="136525"/>
            <a:ext cx="7655237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39031" y="136525"/>
            <a:ext cx="7655238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39031" y="136525"/>
            <a:ext cx="7655238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3" y="141529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Videogame Dataset Analysis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36460D6C-7C22-4D15-8B7F-59DB2B3DAA53}"/>
              </a:ext>
            </a:extLst>
          </p:cNvPr>
          <p:cNvSpPr txBox="1">
            <a:spLocks/>
          </p:cNvSpPr>
          <p:nvPr/>
        </p:nvSpPr>
        <p:spPr>
          <a:xfrm>
            <a:off x="744381" y="4529290"/>
            <a:ext cx="7655238" cy="92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Methods in Data Mining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A0658E94-51CB-41C7-8AF1-A2DA6248DF66}"/>
              </a:ext>
            </a:extLst>
          </p:cNvPr>
          <p:cNvSpPr txBox="1">
            <a:spLocks/>
          </p:cNvSpPr>
          <p:nvPr/>
        </p:nvSpPr>
        <p:spPr>
          <a:xfrm>
            <a:off x="744381" y="5151176"/>
            <a:ext cx="7655238" cy="59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P. Ferreira | A. Capela | L. Franco | M. Frazão</a:t>
            </a:r>
          </a:p>
        </p:txBody>
      </p:sp>
    </p:spTree>
    <p:extLst>
      <p:ext uri="{BB962C8B-B14F-4D97-AF65-F5344CB8AC3E}">
        <p14:creationId xmlns:p14="http://schemas.microsoft.com/office/powerpoint/2010/main" val="351563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B0E118-1E48-474C-9070-D3403905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44" y="1667802"/>
            <a:ext cx="4651752" cy="40839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6AAB38F-B243-421B-91C1-5A355B077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6" y="2409800"/>
            <a:ext cx="3760343" cy="25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7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1B02A-8DEB-4696-B0C6-637DFA5A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13" y="1204668"/>
            <a:ext cx="5838774" cy="52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F1915-50EC-4AA8-8D30-39BC405C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86" y="1667804"/>
            <a:ext cx="4567270" cy="40839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EED2924-AEFE-480A-8AD1-7529E2AA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6" y="2409801"/>
            <a:ext cx="3827686" cy="25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EA339-4C74-4EE7-96A1-CFE8E777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89" y="1667803"/>
            <a:ext cx="4596470" cy="40839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D33B42-F0D1-4F5E-B4F8-895E437E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1" y="2423266"/>
            <a:ext cx="3827686" cy="25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4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9EA81-0A2D-407E-8C74-B4B8A465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96" y="1195754"/>
            <a:ext cx="5862608" cy="52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1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5F8C5-E24F-4CD4-8EBD-25A7124A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69" y="1199269"/>
            <a:ext cx="5836262" cy="52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95C817-B504-4CDF-8875-D24790B70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490794"/>
              </p:ext>
            </p:extLst>
          </p:nvPr>
        </p:nvGraphicFramePr>
        <p:xfrm>
          <a:off x="1253582" y="2310223"/>
          <a:ext cx="7239001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337848867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569142502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val="2028368127"/>
                    </a:ext>
                  </a:extLst>
                </a:gridCol>
                <a:gridCol w="1756093">
                  <a:extLst>
                    <a:ext uri="{9D8B030D-6E8A-4147-A177-3AD203B41FA5}">
                      <a16:colId xmlns:a16="http://schemas.microsoft.com/office/drawing/2014/main" val="4277578378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4143046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Accuracy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Train Accuracy(%)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Accuracy with PCA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Accuracy with LDA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802404"/>
                  </a:ext>
                </a:extLst>
              </a:tr>
              <a:tr h="145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3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063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96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92.54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86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SVM (linear)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46.93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59.78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758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SVM (radial)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03069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DF42AC-3478-4B71-8F85-373B2DCA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8564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FE65-625F-4076-B261-6FDE437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16AA-FBB5-4896-BA57-0179F67C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6520-9B30-4C43-8BD2-0A6FC9A0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28B2-06BD-4317-A938-518C4153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761-FB51-4A96-B2DE-A8249ED4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88" y="136525"/>
            <a:ext cx="7655237" cy="8683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FDFD-E7BD-415C-86E0-3AF18F31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275" y="5190554"/>
            <a:ext cx="3105732" cy="436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https://www.kaggle.com/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9C97-D0D6-4C6C-979C-5743AC29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0917-2BB3-4EA3-A197-A496640B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0CFA88-F30C-4DA1-9B48-A82C20DC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55458"/>
              </p:ext>
            </p:extLst>
          </p:nvPr>
        </p:nvGraphicFramePr>
        <p:xfrm>
          <a:off x="5394996" y="1745889"/>
          <a:ext cx="2735895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01">
                  <a:extLst>
                    <a:ext uri="{9D8B030D-6E8A-4147-A177-3AD203B41FA5}">
                      <a16:colId xmlns:a16="http://schemas.microsoft.com/office/drawing/2014/main" val="3524001513"/>
                    </a:ext>
                  </a:extLst>
                </a:gridCol>
                <a:gridCol w="1471794">
                  <a:extLst>
                    <a:ext uri="{9D8B030D-6E8A-4147-A177-3AD203B41FA5}">
                      <a16:colId xmlns:a16="http://schemas.microsoft.com/office/drawing/2014/main" val="2361324611"/>
                    </a:ext>
                  </a:extLst>
                </a:gridCol>
              </a:tblGrid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1083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5972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9033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Year of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1285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034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118481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9148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EU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5859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JP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77877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Other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9516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Global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863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4667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0933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10953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3630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47835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10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44F239-82BC-4A88-B434-009D141EABA3}"/>
              </a:ext>
            </a:extLst>
          </p:cNvPr>
          <p:cNvSpPr/>
          <p:nvPr/>
        </p:nvSpPr>
        <p:spPr>
          <a:xfrm>
            <a:off x="774892" y="2382668"/>
            <a:ext cx="4352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Video Game Sales with Ratings</a:t>
            </a:r>
          </a:p>
          <a:p>
            <a:pPr algn="ctr" fontAlgn="base"/>
            <a:endParaRPr lang="en-US" dirty="0"/>
          </a:p>
          <a:p>
            <a:pPr algn="ctr" fontAlgn="base"/>
            <a:r>
              <a:rPr lang="en-US" b="1" dirty="0"/>
              <a:t>Video game sales from </a:t>
            </a:r>
            <a:r>
              <a:rPr lang="en-US" b="1" dirty="0" err="1"/>
              <a:t>Vgchartz</a:t>
            </a:r>
            <a:r>
              <a:rPr lang="en-US" b="1" dirty="0"/>
              <a:t> and </a:t>
            </a:r>
          </a:p>
          <a:p>
            <a:pPr algn="ctr" fontAlgn="base"/>
            <a:r>
              <a:rPr lang="en-US" b="1" dirty="0"/>
              <a:t>corresponding ratings from Metacritic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7185B-D8FD-4274-8346-FAE5550B0CD7}"/>
              </a:ext>
            </a:extLst>
          </p:cNvPr>
          <p:cNvSpPr/>
          <p:nvPr/>
        </p:nvSpPr>
        <p:spPr>
          <a:xfrm>
            <a:off x="2041659" y="4104269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16 Features</a:t>
            </a:r>
          </a:p>
          <a:p>
            <a:pPr algn="ctr" fontAlgn="base"/>
            <a:r>
              <a:rPr lang="en-US" dirty="0"/>
              <a:t>16719 Samples</a:t>
            </a:r>
          </a:p>
        </p:txBody>
      </p:sp>
    </p:spTree>
    <p:extLst>
      <p:ext uri="{BB962C8B-B14F-4D97-AF65-F5344CB8AC3E}">
        <p14:creationId xmlns:p14="http://schemas.microsoft.com/office/powerpoint/2010/main" val="21809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AD5A5-9872-47E0-8F8E-208F5E0F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46" y="2317703"/>
            <a:ext cx="7490512" cy="384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3" y="136525"/>
            <a:ext cx="7655237" cy="868363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8BED-A49E-47C0-B071-27FA1F17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4" y="141945"/>
            <a:ext cx="7655237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9341-C1BF-463C-9BFD-3CC85078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5454-9897-43FD-BE19-821EA7E5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A2853-E74D-4D13-B57C-684835E7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96" y="1430057"/>
            <a:ext cx="5857411" cy="49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7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076" y="136525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49444" y="1373746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Yearly Sales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E87A8-CEEF-4772-BB96-CEEE2343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4" y="1743078"/>
            <a:ext cx="7109472" cy="46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04D7A-D02B-4B2F-92EB-5920440A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13" y="1948370"/>
            <a:ext cx="7368773" cy="4466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1361208" y="1456881"/>
            <a:ext cx="64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Distribution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933E90-184C-400D-96BE-14F0AE873F48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2001642" y="1288768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EA2C1-B8DA-4F65-9CC6-51756819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47" y="1646337"/>
            <a:ext cx="7204302" cy="47683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3E735C-5BE9-462F-AD2F-92A94697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076" y="136525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39531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15682-784B-42E4-84E8-85AA324C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4" y="1826213"/>
            <a:ext cx="7197325" cy="45884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6C46B3-BBBD-4BC5-90F8-FEFE21626CD0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76F8F-5482-4651-8864-7AFABA4D4217}"/>
              </a:ext>
            </a:extLst>
          </p:cNvPr>
          <p:cNvSpPr txBox="1"/>
          <p:nvPr/>
        </p:nvSpPr>
        <p:spPr>
          <a:xfrm>
            <a:off x="1361208" y="1456881"/>
            <a:ext cx="64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9014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2001644" y="13164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F69F9-F577-4A37-8B21-CCDFF18C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75" y="1685767"/>
            <a:ext cx="7170850" cy="47288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24D585-7E5A-4190-BC81-A12F5A35281C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67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Template-Powerpoint-IST_1.thmx</Template>
  <TotalTime>504</TotalTime>
  <Words>251</Words>
  <Application>Microsoft Office PowerPoint</Application>
  <PresentationFormat>Apresentação no Ecrã 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19" baseType="lpstr">
      <vt:lpstr>Arial</vt:lpstr>
      <vt:lpstr>Template-Powerpoint-IST_1</vt:lpstr>
      <vt:lpstr>Videogame Dataset Analysis</vt:lpstr>
      <vt:lpstr>Dataset</vt:lpstr>
      <vt:lpstr>Data Preparation</vt:lpstr>
      <vt:lpstr>EDA</vt:lpstr>
      <vt:lpstr>EDA</vt:lpstr>
      <vt:lpstr>Apresentação do PowerPoint</vt:lpstr>
      <vt:lpstr>EDA</vt:lpstr>
      <vt:lpstr>Apresentação do PowerPoint</vt:lpstr>
      <vt:lpstr>Apresentação do PowerPoint</vt:lpstr>
      <vt:lpstr>Platform Classification</vt:lpstr>
      <vt:lpstr>Platform Classification</vt:lpstr>
      <vt:lpstr>Platform Classification</vt:lpstr>
      <vt:lpstr>Platform Classification</vt:lpstr>
      <vt:lpstr>Platform Classification</vt:lpstr>
      <vt:lpstr>Platform Classification</vt:lpstr>
      <vt:lpstr>Platform Classification</vt:lpstr>
      <vt:lpstr>Apresentação do PowerPoint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António Capela</cp:lastModifiedBy>
  <cp:revision>18</cp:revision>
  <dcterms:created xsi:type="dcterms:W3CDTF">2014-07-21T10:31:21Z</dcterms:created>
  <dcterms:modified xsi:type="dcterms:W3CDTF">2017-12-11T03:58:32Z</dcterms:modified>
</cp:coreProperties>
</file>