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2" r:id="rId7"/>
    <p:sldId id="264" r:id="rId8"/>
    <p:sldId id="263" r:id="rId9"/>
    <p:sldId id="265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181" y="136525"/>
            <a:ext cx="7655237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07-Dec-17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39031" y="136525"/>
            <a:ext cx="7655238" cy="868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07-Dec-17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3" y="141529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07-Dec-17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07-Dec-17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Classification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95C817-B504-4CDF-8875-D24790B7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90794"/>
              </p:ext>
            </p:extLst>
          </p:nvPr>
        </p:nvGraphicFramePr>
        <p:xfrm>
          <a:off x="1253582" y="2310223"/>
          <a:ext cx="7239001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val="337848867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3569142502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val="2028368127"/>
                    </a:ext>
                  </a:extLst>
                </a:gridCol>
                <a:gridCol w="1756093">
                  <a:extLst>
                    <a:ext uri="{9D8B030D-6E8A-4147-A177-3AD203B41FA5}">
                      <a16:colId xmlns:a16="http://schemas.microsoft.com/office/drawing/2014/main" val="4277578378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4143046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Train Accuracy(%)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 with PCA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with LDA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802404"/>
                  </a:ext>
                </a:extLst>
              </a:tr>
              <a:tr h="1459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063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96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92.54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6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(linear)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46.93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59.78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758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SVM (radial)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53.55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306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88" y="136525"/>
            <a:ext cx="7655237" cy="8683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AD5A5-9872-47E0-8F8E-208F5E0FE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46" y="2317703"/>
            <a:ext cx="7490512" cy="38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3" y="136525"/>
            <a:ext cx="7655237" cy="8683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BED-A49E-47C0-B071-27FA1F17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4" y="141945"/>
            <a:ext cx="7655237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9341-C1BF-463C-9BFD-3CC85078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5454-9897-43FD-BE19-821EA7E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A2853-E74D-4D13-B57C-684835E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96" y="1430057"/>
            <a:ext cx="5857411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49444" y="1373746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Sales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E87A8-CEEF-4772-BB96-CEEE234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4" y="1743078"/>
            <a:ext cx="7109472" cy="4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3" y="1948370"/>
            <a:ext cx="7368773" cy="4466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933E90-184C-400D-96BE-14F0AE873F48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2" y="1288768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EA2C1-B8DA-4F65-9CC6-5175681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7" y="1646337"/>
            <a:ext cx="7204302" cy="47683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3E735C-5BE9-462F-AD2F-92A94697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076" y="136525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4" y="1826213"/>
            <a:ext cx="7197325" cy="45884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6C46B3-BBBD-4BC5-90F8-FEFE21626CD0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76F8F-5482-4651-8864-7AFABA4D4217}"/>
              </a:ext>
            </a:extLst>
          </p:cNvPr>
          <p:cNvSpPr txBox="1"/>
          <p:nvPr/>
        </p:nvSpPr>
        <p:spPr>
          <a:xfrm>
            <a:off x="1361208" y="1456881"/>
            <a:ext cx="64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2001644" y="13164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F69F9-F577-4A37-8B21-CCDFF18C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75" y="1685767"/>
            <a:ext cx="7170850" cy="47288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24D585-7E5A-4190-BC81-A12F5A35281C}"/>
              </a:ext>
            </a:extLst>
          </p:cNvPr>
          <p:cNvSpPr txBox="1">
            <a:spLocks/>
          </p:cNvSpPr>
          <p:nvPr/>
        </p:nvSpPr>
        <p:spPr>
          <a:xfrm>
            <a:off x="3427076" y="136525"/>
            <a:ext cx="2289848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437</TotalTime>
  <Words>215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PowerPoint Presentation</vt:lpstr>
      <vt:lpstr>EDA</vt:lpstr>
      <vt:lpstr>PowerPoint Presentation</vt:lpstr>
      <vt:lpstr>PowerPoint Presentation</vt:lpstr>
      <vt:lpstr>Platform Classification</vt:lpstr>
      <vt:lpstr>PowerPoint Presentation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User</cp:lastModifiedBy>
  <cp:revision>15</cp:revision>
  <dcterms:created xsi:type="dcterms:W3CDTF">2014-07-21T10:31:21Z</dcterms:created>
  <dcterms:modified xsi:type="dcterms:W3CDTF">2017-12-07T20:51:45Z</dcterms:modified>
</cp:coreProperties>
</file>