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4"/>
  </p:sldMasterIdLst>
  <p:sldIdLst>
    <p:sldId id="256" r:id="rId25"/>
    <p:sldId id="257" r:id="rId26"/>
    <p:sldId id="258" r:id="rId27"/>
    <p:sldId id="259" r:id="rId28"/>
    <p:sldId id="260" r:id="rId2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E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2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4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3.xml"/><Relationship Id="rId30" Type="http://schemas.openxmlformats.org/officeDocument/2006/relationships/presProps" Target="presProps.xml"/><Relationship Id="rId8" Type="http://schemas.openxmlformats.org/officeDocument/2006/relationships/customXml" Target="../customXml/item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4DB5-8068-475A-AB8C-F4357B64753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76EC-B80B-4F07-AA76-9A40E8C21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071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4DB5-8068-475A-AB8C-F4357B64753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76EC-B80B-4F07-AA76-9A40E8C21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27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4DB5-8068-475A-AB8C-F4357B64753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76EC-B80B-4F07-AA76-9A40E8C21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85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4DB5-8068-475A-AB8C-F4357B64753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76EC-B80B-4F07-AA76-9A40E8C21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67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4DB5-8068-475A-AB8C-F4357B64753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76EC-B80B-4F07-AA76-9A40E8C21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49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4DB5-8068-475A-AB8C-F4357B64753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76EC-B80B-4F07-AA76-9A40E8C21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05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4DB5-8068-475A-AB8C-F4357B64753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76EC-B80B-4F07-AA76-9A40E8C21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91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4DB5-8068-475A-AB8C-F4357B64753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76EC-B80B-4F07-AA76-9A40E8C21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52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4DB5-8068-475A-AB8C-F4357B64753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76EC-B80B-4F07-AA76-9A40E8C21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42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4DB5-8068-475A-AB8C-F4357B64753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76EC-B80B-4F07-AA76-9A40E8C21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38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4DB5-8068-475A-AB8C-F4357B64753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76EC-B80B-4F07-AA76-9A40E8C21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4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54DB5-8068-475A-AB8C-F4357B64753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76EC-B80B-4F07-AA76-9A40E8C21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70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.xml"/><Relationship Id="rId13" Type="http://schemas.openxmlformats.org/officeDocument/2006/relationships/customXml" Target="../../customXml/item2.xml"/><Relationship Id="rId18" Type="http://schemas.openxmlformats.org/officeDocument/2006/relationships/customXml" Target="../../customXml/item11.xml"/><Relationship Id="rId3" Type="http://schemas.openxmlformats.org/officeDocument/2006/relationships/customXml" Target="../../customXml/item20.xml"/><Relationship Id="rId21" Type="http://schemas.openxmlformats.org/officeDocument/2006/relationships/customXml" Target="../../customXml/item17.xml"/><Relationship Id="rId7" Type="http://schemas.openxmlformats.org/officeDocument/2006/relationships/customXml" Target="../../customXml/item23.xml"/><Relationship Id="rId12" Type="http://schemas.openxmlformats.org/officeDocument/2006/relationships/customXml" Target="../../customXml/item14.xml"/><Relationship Id="rId17" Type="http://schemas.openxmlformats.org/officeDocument/2006/relationships/customXml" Target="../../customXml/item5.xml"/><Relationship Id="rId2" Type="http://schemas.openxmlformats.org/officeDocument/2006/relationships/customXml" Target="../../customXml/item15.xml"/><Relationship Id="rId16" Type="http://schemas.openxmlformats.org/officeDocument/2006/relationships/customXml" Target="../../customXml/item18.xml"/><Relationship Id="rId20" Type="http://schemas.openxmlformats.org/officeDocument/2006/relationships/customXml" Target="../../customXml/item16.xml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1.xml"/><Relationship Id="rId11" Type="http://schemas.openxmlformats.org/officeDocument/2006/relationships/customXml" Target="../../customXml/item9.xml"/><Relationship Id="rId5" Type="http://schemas.openxmlformats.org/officeDocument/2006/relationships/customXml" Target="../../customXml/item3.xml"/><Relationship Id="rId15" Type="http://schemas.openxmlformats.org/officeDocument/2006/relationships/customXml" Target="../../customXml/item13.xml"/><Relationship Id="rId10" Type="http://schemas.openxmlformats.org/officeDocument/2006/relationships/customXml" Target="../../customXml/item8.xml"/><Relationship Id="rId19" Type="http://schemas.openxmlformats.org/officeDocument/2006/relationships/customXml" Target="../../customXml/item19.xml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7.xml"/><Relationship Id="rId14" Type="http://schemas.openxmlformats.org/officeDocument/2006/relationships/customXml" Target="../../customXml/item4.xml"/><Relationship Id="rId2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18197"/>
            <a:ext cx="9144000" cy="1191766"/>
          </a:xfrm>
        </p:spPr>
        <p:txBody>
          <a:bodyPr/>
          <a:lstStyle/>
          <a:p>
            <a:r>
              <a:rPr lang="es-MX" b="1" dirty="0" smtClean="0"/>
              <a:t>Mi Calculadora</a:t>
            </a:r>
            <a:endParaRPr lang="es-MX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1236372" y="3953813"/>
            <a:ext cx="1020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Aplicación que permita realizar operaciones </a:t>
            </a:r>
            <a:r>
              <a:rPr lang="es-MX" dirty="0" smtClean="0"/>
              <a:t>básicas de matemáticas.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29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5307" y="914400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Funcionalidades:</a:t>
            </a:r>
            <a:endParaRPr lang="es-MX" sz="36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605307" y="2318197"/>
            <a:ext cx="10934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</a:t>
            </a:r>
            <a:r>
              <a:rPr lang="es-MX" dirty="0" smtClean="0"/>
              <a:t>a un mensaje de bienvenida y pregunta si realmente se desea iniciar el sistema, si el usuario presiona el botón SI obviamente el sistema se ejecutar de lo contrario esta se cerrara.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Permite Sumas valores </a:t>
            </a:r>
            <a:r>
              <a:rPr lang="es-MX" dirty="0" smtClean="0"/>
              <a:t>enteros o </a:t>
            </a:r>
            <a:r>
              <a:rPr lang="es-MX" dirty="0" smtClean="0"/>
              <a:t>decimales.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Permite Restar valores </a:t>
            </a:r>
            <a:r>
              <a:rPr lang="es-MX" dirty="0" smtClean="0"/>
              <a:t>enteros o </a:t>
            </a:r>
            <a:r>
              <a:rPr lang="es-MX" dirty="0" smtClean="0"/>
              <a:t>decimales.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Permite </a:t>
            </a:r>
            <a:r>
              <a:rPr lang="es-MX" dirty="0" smtClean="0"/>
              <a:t>Multiplicar valores </a:t>
            </a:r>
            <a:r>
              <a:rPr lang="es-MX" dirty="0" smtClean="0"/>
              <a:t>enteros o </a:t>
            </a:r>
            <a:r>
              <a:rPr lang="es-MX" dirty="0" smtClean="0"/>
              <a:t>decimales.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Permite Dividir </a:t>
            </a:r>
            <a:r>
              <a:rPr lang="es-MX" dirty="0" smtClean="0"/>
              <a:t>valores </a:t>
            </a:r>
            <a:r>
              <a:rPr lang="es-MX" dirty="0" smtClean="0"/>
              <a:t>enteros o </a:t>
            </a:r>
            <a:r>
              <a:rPr lang="es-MX" dirty="0" smtClean="0"/>
              <a:t>decimales.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Permite sacar la raíz cuadrada de un valor enteros o </a:t>
            </a:r>
            <a:r>
              <a:rPr lang="es-MX" dirty="0" smtClean="0"/>
              <a:t>decimal.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5268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5307" y="914400"/>
            <a:ext cx="1386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Costo:</a:t>
            </a:r>
            <a:endParaRPr lang="es-MX" sz="36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605307" y="2318197"/>
            <a:ext cx="1093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$1.0 (CINCO PESOS 00/100 M.N.)</a:t>
            </a:r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7420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5307" y="914400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Diseño:</a:t>
            </a:r>
            <a:endParaRPr lang="es-MX" sz="3600" b="1" dirty="0"/>
          </a:p>
        </p:txBody>
      </p:sp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3657600" y="1451021"/>
            <a:ext cx="3786389" cy="4492579"/>
            <a:chOff x="0" y="-899"/>
            <a:chExt cx="9144000" cy="6858899"/>
          </a:xfrm>
          <a:solidFill>
            <a:schemeClr val="tx1"/>
          </a:solidFill>
        </p:grpSpPr>
        <p:grpSp>
          <p:nvGrpSpPr>
            <p:cNvPr id="5" name="Group 2"/>
            <p:cNvGrpSpPr/>
            <p:nvPr/>
          </p:nvGrpSpPr>
          <p:grpSpPr>
            <a:xfrm>
              <a:off x="0" y="-899"/>
              <a:ext cx="9144000" cy="6858899"/>
              <a:chOff x="0" y="-899"/>
              <a:chExt cx="9144000" cy="6858899"/>
            </a:xfrm>
            <a:grpFill/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357879" y="-899"/>
                <a:ext cx="2890794" cy="35241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Mi Calculadora</a:t>
                </a: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Content"/>
          <p:cNvSpPr/>
          <p:nvPr>
            <p:custDataLst>
              <p:custData r:id="rId2"/>
            </p:custDataLst>
          </p:nvPr>
        </p:nvSpPr>
        <p:spPr>
          <a:xfrm>
            <a:off x="3818671" y="2029970"/>
            <a:ext cx="3406378" cy="3498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cs typeface="Segoe UI Semilight" pitchFamily="34" charset="0"/>
              </a:rPr>
              <a:t>0123456789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3"/>
            </p:custDataLst>
          </p:nvPr>
        </p:nvSpPr>
        <p:spPr>
          <a:xfrm>
            <a:off x="3909882" y="3527742"/>
            <a:ext cx="630131" cy="38893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7</a:t>
            </a:r>
          </a:p>
        </p:txBody>
      </p:sp>
      <p:sp>
        <p:nvSpPr>
          <p:cNvPr id="28" name="Content"/>
          <p:cNvSpPr/>
          <p:nvPr>
            <p:custDataLst>
              <p:custData r:id="rId4"/>
            </p:custDataLst>
          </p:nvPr>
        </p:nvSpPr>
        <p:spPr>
          <a:xfrm>
            <a:off x="3909882" y="4119391"/>
            <a:ext cx="630131" cy="38893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3909882" y="4711040"/>
            <a:ext cx="630131" cy="38893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30" name="Content"/>
          <p:cNvSpPr/>
          <p:nvPr>
            <p:custDataLst>
              <p:custData r:id="rId6"/>
            </p:custDataLst>
          </p:nvPr>
        </p:nvSpPr>
        <p:spPr>
          <a:xfrm>
            <a:off x="3909882" y="5302689"/>
            <a:ext cx="1483063" cy="38893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31" name="Content"/>
          <p:cNvSpPr/>
          <p:nvPr>
            <p:custDataLst>
              <p:custData r:id="rId7"/>
            </p:custDataLst>
          </p:nvPr>
        </p:nvSpPr>
        <p:spPr>
          <a:xfrm>
            <a:off x="4762814" y="3538110"/>
            <a:ext cx="630131" cy="38893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8</a:t>
            </a:r>
          </a:p>
        </p:txBody>
      </p:sp>
      <p:sp>
        <p:nvSpPr>
          <p:cNvPr id="32" name="Content"/>
          <p:cNvSpPr/>
          <p:nvPr>
            <p:custDataLst>
              <p:custData r:id="rId8"/>
            </p:custDataLst>
          </p:nvPr>
        </p:nvSpPr>
        <p:spPr>
          <a:xfrm>
            <a:off x="4762814" y="4129759"/>
            <a:ext cx="630131" cy="38893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5</a:t>
            </a:r>
            <a:endParaRPr lang="en-US" sz="14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9"/>
            </p:custDataLst>
          </p:nvPr>
        </p:nvSpPr>
        <p:spPr>
          <a:xfrm>
            <a:off x="4762814" y="4721408"/>
            <a:ext cx="630131" cy="38893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35" name="Content"/>
          <p:cNvSpPr/>
          <p:nvPr>
            <p:custDataLst>
              <p:custData r:id="rId10"/>
            </p:custDataLst>
          </p:nvPr>
        </p:nvSpPr>
        <p:spPr>
          <a:xfrm>
            <a:off x="5615746" y="3506799"/>
            <a:ext cx="630131" cy="38893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9</a:t>
            </a:r>
          </a:p>
        </p:txBody>
      </p:sp>
      <p:sp>
        <p:nvSpPr>
          <p:cNvPr id="36" name="Content"/>
          <p:cNvSpPr/>
          <p:nvPr>
            <p:custDataLst>
              <p:custData r:id="rId11"/>
            </p:custDataLst>
          </p:nvPr>
        </p:nvSpPr>
        <p:spPr>
          <a:xfrm>
            <a:off x="5615746" y="4098448"/>
            <a:ext cx="630131" cy="38893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6</a:t>
            </a:r>
            <a:endParaRPr lang="en-US" sz="14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12"/>
            </p:custDataLst>
          </p:nvPr>
        </p:nvSpPr>
        <p:spPr>
          <a:xfrm>
            <a:off x="5615746" y="4690097"/>
            <a:ext cx="630131" cy="38893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38" name="Content"/>
          <p:cNvSpPr/>
          <p:nvPr>
            <p:custDataLst>
              <p:custData r:id="rId13"/>
            </p:custDataLst>
          </p:nvPr>
        </p:nvSpPr>
        <p:spPr>
          <a:xfrm>
            <a:off x="5615746" y="5281746"/>
            <a:ext cx="630131" cy="38893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14"/>
            </p:custDataLst>
          </p:nvPr>
        </p:nvSpPr>
        <p:spPr>
          <a:xfrm>
            <a:off x="6468678" y="3506799"/>
            <a:ext cx="630131" cy="3889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-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15"/>
            </p:custDataLst>
          </p:nvPr>
        </p:nvSpPr>
        <p:spPr>
          <a:xfrm>
            <a:off x="6468678" y="4098448"/>
            <a:ext cx="630131" cy="3889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+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16"/>
            </p:custDataLst>
          </p:nvPr>
        </p:nvSpPr>
        <p:spPr>
          <a:xfrm>
            <a:off x="6468678" y="4690098"/>
            <a:ext cx="630131" cy="980586"/>
          </a:xfrm>
          <a:prstGeom prst="roundRect">
            <a:avLst/>
          </a:prstGeom>
          <a:solidFill>
            <a:srgbClr val="0FE347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=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17"/>
            </p:custDataLst>
          </p:nvPr>
        </p:nvSpPr>
        <p:spPr>
          <a:xfrm>
            <a:off x="3700951" y="1696373"/>
            <a:ext cx="1061863" cy="23584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Bienvenid@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18"/>
            </p:custDataLst>
          </p:nvPr>
        </p:nvSpPr>
        <p:spPr>
          <a:xfrm>
            <a:off x="3909882" y="2902958"/>
            <a:ext cx="630131" cy="388937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CE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9"/>
            </p:custDataLst>
          </p:nvPr>
        </p:nvSpPr>
        <p:spPr>
          <a:xfrm>
            <a:off x="4762814" y="2913326"/>
            <a:ext cx="630131" cy="3889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√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20"/>
            </p:custDataLst>
          </p:nvPr>
        </p:nvSpPr>
        <p:spPr>
          <a:xfrm>
            <a:off x="5615746" y="2882015"/>
            <a:ext cx="630131" cy="3889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21"/>
            </p:custDataLst>
          </p:nvPr>
        </p:nvSpPr>
        <p:spPr>
          <a:xfrm>
            <a:off x="6468678" y="2882015"/>
            <a:ext cx="630131" cy="3889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/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5307" y="914400"/>
            <a:ext cx="229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smtClean="0"/>
              <a:t>Desarrollo: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20001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e277fcca-87a5-46f1-894d-312df1ee4e3f" RevisionId="28251bc5-c0d8-4cb4-be58-e5c107be1f2b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Apps.WindowsAppsTooltip" Revision="1" Stencil="System.Storyboarding.WindowsApps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Apps.DateTimePicker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32C0B92B-43ED-4123-BA68-1EDD40D891C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742306B-1B89-4DC0-80A6-DD2B4D75EB5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BB9CE6D-15F3-4877-BF81-713E4130315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653A6B4-64FD-4060-8903-577B2831F49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75913D2-770F-415D-B00B-C2124FE4F88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1FF85D1-5550-4576-B667-A4D23AF6F60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F60666E-6EA4-4842-814E-904E4206EA1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B3446D0-D138-467E-B0AD-5BD8759A353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44E3E15-F121-4960-A21B-112AACECE21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D9A3845-B59B-4CF7-983B-52B427E6DC5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82FE6BD-A478-46CC-911E-6DDB72DCC43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333A873-5D43-4B42-9CEA-182EEB1B76E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C0D2F97-6E64-4A29-9BD3-B812D6467C9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C656E8A-5E25-425C-899D-0DDEC4E281D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6A7AD82-EDA5-4360-BE38-176DD28D633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3208AE6-CC0F-4C55-A598-CD1FF51E820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65FC7D0-4426-491C-B70A-06604635231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B55D31B-290F-45C3-987C-DB29A3D00EC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2E3E64E-3B8A-4775-B32A-E984C52C133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50E9933-06AC-4896-858D-EA7C18C5726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EFB0584-CBA0-4181-984D-5538FE28B6A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B866501-A9C3-4882-8F5F-988D2B1A2A8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1DFB1B1-BC1D-46BD-83B7-003FFB89DA0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124</Words>
  <Application>Microsoft Office PowerPoint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Semibold</vt:lpstr>
      <vt:lpstr>Segoe UI Semilight</vt:lpstr>
      <vt:lpstr>Tema de Office</vt:lpstr>
      <vt:lpstr>Mi Calculadora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V.1</dc:title>
  <dc:creator>Alumno</dc:creator>
  <cp:lastModifiedBy>Pedro</cp:lastModifiedBy>
  <cp:revision>15</cp:revision>
  <dcterms:created xsi:type="dcterms:W3CDTF">2018-01-30T00:19:48Z</dcterms:created>
  <dcterms:modified xsi:type="dcterms:W3CDTF">2018-02-12T20:20:21Z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