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917E-A65E-4537-9FC9-7963C9EA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C2459-E9D7-42CB-9786-5FB38C13A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C262-3E5F-49F6-899A-F71472A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8874-4B46-46C9-8CCC-478A8928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712A-0E54-4131-9E95-80AADAE2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E52E-07A6-4E89-A66A-A6CE4E3F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2520-8720-4851-A3EB-958EFBC1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0453-BBF1-4C1F-B7BD-AB5F659B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3735-1D3D-4E11-BB4E-1AFD98F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18A8-A65A-423C-8249-57D433D0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D22E6-F5A5-4C22-BE0A-E1C516A6E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AC04-614C-4B47-953A-1154E1E59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D475-B97C-4E2C-951B-105E4B0F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4A3F-FACA-4528-82BD-1749959C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3658-1312-40ED-962B-749E9585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A25B-14EE-4771-ACF7-A7B05C7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4E34-89C7-406F-8027-61A96A03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4D0E-9DF0-4E39-BE24-F99793D7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7071-97D2-4765-B9C4-49A9D2B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6ADD-5D7F-4B91-BBD4-60599F84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9E5A-C5A1-41B3-AC49-74D5A309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6BF7-F6FF-46A6-B3D0-0B3E9753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A2BD7-D4F8-4456-BC9B-90F0B1FF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374F-9B66-4C39-B177-84F5B90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2BB3-9AC2-4ECE-9396-882FF361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1B04-DE85-4826-80FE-0A5FD62D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445C-342B-459D-BDEB-57DC24AF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3E5DA-0C8E-4E70-B041-5E3D3DDE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4ADE-2B52-45B8-B7C7-73874CA3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2DD2-31F6-4ADA-B201-FCC23FC2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6907-8F73-48E7-A53C-DB1DDA61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74E-3289-48CE-9482-E9B65244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3097-0D81-4752-8D81-DCA5EA3D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96F40-2A2D-4730-A870-82DAB188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6C6DA-2F17-41A1-95AD-0849641B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02831-41D2-4A7F-8469-1DD6E7A5A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0169A-2F6C-4AB6-817E-8700D517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1A3BF-DB87-4819-995F-CA66D202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5A3AB-E51D-4736-B54B-863CCBB2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B05A-86E1-4E61-A6C1-11806535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27042-E0A1-4548-AAB1-C98E5CB5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8853B-65EC-4112-A8BE-57512227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E9BE4-E2C4-4E9F-A1D1-6787AB6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3111E-8CD7-4888-979E-13845C1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F481A-F878-485D-9721-EA1A1218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3BAB7-0F77-490C-AB07-CB253B84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17DE-D0AF-48B6-B826-9835FB8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3BE4-0FD0-4EFC-926D-735F3DFC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4545-9E84-4773-9145-0B6F36C6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DD5F1-0F76-4972-80DA-5D5CB1BE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BA3BA-5EE5-4887-A353-4CDA15E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1AD8-CAFB-45EE-8EEE-FB5ACA2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93F-010F-42F7-A3A8-BA62F451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FC8EE-B1E7-499C-95D9-6A1E871B2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7C6E-D905-4842-AEDF-2AEA0205E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1417-9A94-4D26-8E75-1088651A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6E1F9-345D-4100-8F27-356576F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C3B4-7201-4E82-9D6D-E174F553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CD966-7A8A-43C5-95F3-944BEE1A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B5F6-AE33-4694-8264-8695B604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6406-429E-46F5-9E25-B5DBFA275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E563-43F8-467E-862E-FF3BFB26DC7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66C2-05EC-41EA-BDC6-0F726DCF5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AE9E-F221-4452-82ED-C3E8B2352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0B2A-D72E-4054-88EC-DBE00D94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EE2B-6C2A-4A60-B71B-498FF94D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 do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351E-9444-49EE-A5B6-D44723AF5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para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0884CA0-6F4E-4860-A2CC-D22B5402FE78}"/>
              </a:ext>
            </a:extLst>
          </p:cNvPr>
          <p:cNvSpPr/>
          <p:nvPr/>
        </p:nvSpPr>
        <p:spPr>
          <a:xfrm>
            <a:off x="7439073" y="2778695"/>
            <a:ext cx="2422380" cy="1990252"/>
          </a:xfrm>
          <a:custGeom>
            <a:avLst/>
            <a:gdLst>
              <a:gd name="connsiteX0" fmla="*/ 2422380 w 2422380"/>
              <a:gd name="connsiteY0" fmla="*/ 541280 h 1990252"/>
              <a:gd name="connsiteX1" fmla="*/ 2141026 w 2422380"/>
              <a:gd name="connsiteY1" fmla="*/ 119249 h 1990252"/>
              <a:gd name="connsiteX2" fmla="*/ 1184423 w 2422380"/>
              <a:gd name="connsiteY2" fmla="*/ 189588 h 1990252"/>
              <a:gd name="connsiteX3" fmla="*/ 677986 w 2422380"/>
              <a:gd name="connsiteY3" fmla="*/ 1343138 h 1990252"/>
              <a:gd name="connsiteX4" fmla="*/ 466971 w 2422380"/>
              <a:gd name="connsiteY4" fmla="*/ 1990252 h 1990252"/>
              <a:gd name="connsiteX5" fmla="*/ 87143 w 2422380"/>
              <a:gd name="connsiteY5" fmla="*/ 1807372 h 1990252"/>
              <a:gd name="connsiteX6" fmla="*/ 2737 w 2422380"/>
              <a:gd name="connsiteY6" fmla="*/ 1357206 h 199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2380" h="1990252">
                <a:moveTo>
                  <a:pt x="2422380" y="541280"/>
                </a:moveTo>
                <a:cubicBezTo>
                  <a:pt x="2328595" y="400603"/>
                  <a:pt x="2282841" y="211304"/>
                  <a:pt x="2141026" y="119249"/>
                </a:cubicBezTo>
                <a:cubicBezTo>
                  <a:pt x="1766371" y="-123948"/>
                  <a:pt x="1521239" y="59207"/>
                  <a:pt x="1184423" y="189588"/>
                </a:cubicBezTo>
                <a:cubicBezTo>
                  <a:pt x="861789" y="770330"/>
                  <a:pt x="884165" y="661853"/>
                  <a:pt x="677986" y="1343138"/>
                </a:cubicBezTo>
                <a:cubicBezTo>
                  <a:pt x="472020" y="2023722"/>
                  <a:pt x="695465" y="1533261"/>
                  <a:pt x="466971" y="1990252"/>
                </a:cubicBezTo>
                <a:cubicBezTo>
                  <a:pt x="340362" y="1929292"/>
                  <a:pt x="192697" y="1900132"/>
                  <a:pt x="87143" y="1807372"/>
                </a:cubicBezTo>
                <a:cubicBezTo>
                  <a:pt x="-23607" y="1710046"/>
                  <a:pt x="2737" y="1477018"/>
                  <a:pt x="2737" y="13572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do projeto</dc:title>
  <dc:creator>Logon Aluno</dc:creator>
  <cp:lastModifiedBy>Logon Aluno</cp:lastModifiedBy>
  <cp:revision>3</cp:revision>
  <dcterms:created xsi:type="dcterms:W3CDTF">2024-03-20T01:28:34Z</dcterms:created>
  <dcterms:modified xsi:type="dcterms:W3CDTF">2024-03-20T01:32:46Z</dcterms:modified>
</cp:coreProperties>
</file>